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28" r:id="rId4"/>
  </p:sldMasterIdLst>
  <p:sldIdLst>
    <p:sldId id="256" r:id="rId5"/>
  </p:sldIdLst>
  <p:sldSz cx="43891200" cy="3291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4947"/>
    <p:restoredTop sz="94787"/>
  </p:normalViewPr>
  <p:slideViewPr>
    <p:cSldViewPr snapToGrid="0" snapToObjects="1">
      <p:cViewPr>
        <p:scale>
          <a:sx n="20" d="100"/>
          <a:sy n="20" d="100"/>
        </p:scale>
        <p:origin x="3048" y="7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solidFill>
          <a:schemeClr val="bg1">
            <a:lumMod val="65000"/>
          </a:schemeClr>
        </a:solidFill>
        <a:ln>
          <a:noFill/>
        </a:ln>
        <a:effectLst/>
        <a:sp3d/>
      </c:spPr>
    </c:sideWall>
    <c:backWall>
      <c:thickness val="0"/>
      <c:spPr>
        <a:solidFill>
          <a:schemeClr val="bg1">
            <a:lumMod val="65000"/>
          </a:schemeClr>
        </a:solidFill>
        <a:ln>
          <a:noFill/>
        </a:ln>
        <a:effectLst/>
        <a:sp3d/>
      </c:spPr>
    </c:backWall>
    <c:plotArea>
      <c:layout>
        <c:manualLayout>
          <c:layoutTarget val="inner"/>
          <c:xMode val="edge"/>
          <c:yMode val="edge"/>
          <c:x val="0.1355301922945841"/>
          <c:y val="0.23205606502699055"/>
          <c:w val="0.92311523927270012"/>
          <c:h val="0.72696425375937168"/>
        </c:manualLayout>
      </c:layout>
      <c:bar3DChart>
        <c:barDir val="col"/>
        <c:grouping val="clustered"/>
        <c:varyColors val="0"/>
        <c:ser>
          <c:idx val="0"/>
          <c:order val="0"/>
          <c:tx>
            <c:strRef>
              <c:f>Sheet1!$A$1</c:f>
              <c:strCache>
                <c:ptCount val="1"/>
                <c:pt idx="0">
                  <c:v>Mean </c:v>
                </c:pt>
              </c:strCache>
            </c:strRef>
          </c:tx>
          <c:spPr>
            <a:solidFill>
              <a:srgbClr val="8A0302"/>
            </a:solidFill>
            <a:ln>
              <a:noFill/>
            </a:ln>
            <a:effectLst/>
            <a:sp3d/>
          </c:spPr>
          <c:invertIfNegative val="0"/>
          <c:dPt>
            <c:idx val="0"/>
            <c:invertIfNegative val="0"/>
            <c:bubble3D val="0"/>
            <c:spPr>
              <a:solidFill>
                <a:srgbClr val="FF0000"/>
              </a:solidFill>
              <a:ln>
                <a:noFill/>
              </a:ln>
              <a:effectLst/>
              <a:sp3d/>
            </c:spPr>
            <c:extLst>
              <c:ext xmlns:c16="http://schemas.microsoft.com/office/drawing/2014/chart" uri="{C3380CC4-5D6E-409C-BE32-E72D297353CC}">
                <c16:uniqueId val="{00000001-2DC1-934A-B655-C6F909FD3D5C}"/>
              </c:ext>
            </c:extLst>
          </c:dPt>
          <c:dLbls>
            <c:dLbl>
              <c:idx val="0"/>
              <c:layout>
                <c:manualLayout>
                  <c:x val="-2.242152466367713E-3"/>
                  <c:y val="-8.604794099569768E-2"/>
                </c:manualLayout>
              </c:layout>
              <c:tx>
                <c:rich>
                  <a:bodyPr/>
                  <a:lstStyle/>
                  <a:p>
                    <a:fld id="{10717FB0-DB01-2F46-88DE-F78699D614A7}" type="VALUE">
                      <a:rPr lang="en-US" sz="550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2DC1-934A-B655-C6F909FD3D5C}"/>
                </c:ext>
              </c:extLst>
            </c:dLbl>
            <c:dLbl>
              <c:idx val="1"/>
              <c:layout>
                <c:manualLayout>
                  <c:x val="8.8671566942256863E-2"/>
                  <c:y val="-6.5362040576063068E-2"/>
                </c:manualLayout>
              </c:layout>
              <c:tx>
                <c:rich>
                  <a:bodyPr rot="0" spcFirstLastPara="1" vertOverflow="ellipsis" vert="horz" wrap="square" lIns="38100" tIns="19050" rIns="38100" bIns="19050" anchor="ctr" anchorCtr="1">
                    <a:noAutofit/>
                  </a:bodyPr>
                  <a:lstStyle/>
                  <a:p>
                    <a:pPr>
                      <a:defRPr sz="5500" b="0" i="0" u="none" strike="noStrike" kern="1200" baseline="0">
                        <a:solidFill>
                          <a:schemeClr val="tx1">
                            <a:lumMod val="75000"/>
                            <a:lumOff val="25000"/>
                          </a:schemeClr>
                        </a:solidFill>
                        <a:latin typeface="+mn-lt"/>
                        <a:ea typeface="+mn-ea"/>
                        <a:cs typeface="+mn-cs"/>
                      </a:defRPr>
                    </a:pPr>
                    <a:fld id="{E695D7A8-20F3-5B41-A4A6-8B22EF02A2B4}" type="VALUE">
                      <a:rPr lang="en-US" sz="5500"/>
                      <a:pPr>
                        <a:defRPr sz="5500"/>
                      </a:pPr>
                      <a:t>[VALUE]</a:t>
                    </a:fld>
                    <a:endParaRPr lang="en-US"/>
                  </a:p>
                </c:rich>
              </c:tx>
              <c:spPr>
                <a:noFill/>
                <a:ln>
                  <a:noFill/>
                </a:ln>
                <a:effectLst/>
              </c:spPr>
              <c:txPr>
                <a:bodyPr rot="0" spcFirstLastPara="1" vertOverflow="ellipsis" vert="horz" wrap="square" lIns="38100" tIns="19050" rIns="38100" bIns="19050" anchor="ctr" anchorCtr="1">
                  <a:noAutofit/>
                </a:bodyPr>
                <a:lstStyle/>
                <a:p>
                  <a:pPr>
                    <a:defRPr sz="5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2655838052128485"/>
                      <c:h val="7.4090667342357572E-2"/>
                    </c:manualLayout>
                  </c15:layout>
                  <c15:dlblFieldTable/>
                  <c15:showDataLabelsRange val="0"/>
                </c:ext>
                <c:ext xmlns:c16="http://schemas.microsoft.com/office/drawing/2014/chart" uri="{C3380CC4-5D6E-409C-BE32-E72D297353CC}">
                  <c16:uniqueId val="{00000002-2DC1-934A-B655-C6F909FD3D5C}"/>
                </c:ext>
              </c:extLst>
            </c:dLbl>
            <c:spPr>
              <a:noFill/>
              <a:ln>
                <a:noFill/>
              </a:ln>
              <a:effectLst/>
            </c:spPr>
            <c:txPr>
              <a:bodyPr rot="0" spcFirstLastPara="1" vertOverflow="ellipsis" vert="horz" wrap="square" lIns="38100" tIns="19050" rIns="38100" bIns="19050" anchor="ctr" anchorCtr="1">
                <a:spAutoFit/>
              </a:bodyPr>
              <a:lstStyle/>
              <a:p>
                <a:pPr>
                  <a:defRPr sz="5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Sheet1!$B$1:$C$1</c:f>
              <c:numCache>
                <c:formatCode>General</c:formatCode>
                <c:ptCount val="2"/>
                <c:pt idx="0">
                  <c:v>1.7</c:v>
                </c:pt>
                <c:pt idx="1">
                  <c:v>2.81</c:v>
                </c:pt>
              </c:numCache>
            </c:numRef>
          </c:val>
          <c:extLst>
            <c:ext xmlns:c16="http://schemas.microsoft.com/office/drawing/2014/chart" uri="{C3380CC4-5D6E-409C-BE32-E72D297353CC}">
              <c16:uniqueId val="{00000003-2DC1-934A-B655-C6F909FD3D5C}"/>
            </c:ext>
          </c:extLst>
        </c:ser>
        <c:dLbls>
          <c:showLegendKey val="0"/>
          <c:showVal val="1"/>
          <c:showCatName val="0"/>
          <c:showSerName val="0"/>
          <c:showPercent val="0"/>
          <c:showBubbleSize val="0"/>
        </c:dLbls>
        <c:gapWidth val="150"/>
        <c:gapDepth val="0"/>
        <c:shape val="box"/>
        <c:axId val="595619728"/>
        <c:axId val="629422832"/>
        <c:axId val="0"/>
      </c:bar3DChart>
      <c:catAx>
        <c:axId val="595619728"/>
        <c:scaling>
          <c:orientation val="minMax"/>
        </c:scaling>
        <c:delete val="1"/>
        <c:axPos val="b"/>
        <c:majorTickMark val="none"/>
        <c:minorTickMark val="none"/>
        <c:tickLblPos val="nextTo"/>
        <c:crossAx val="629422832"/>
        <c:crosses val="autoZero"/>
        <c:auto val="1"/>
        <c:lblAlgn val="ctr"/>
        <c:lblOffset val="100"/>
        <c:noMultiLvlLbl val="0"/>
      </c:catAx>
      <c:valAx>
        <c:axId val="629422832"/>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5500" b="0" i="0" u="none" strike="noStrike" kern="1200" baseline="0">
                <a:solidFill>
                  <a:schemeClr val="tx1">
                    <a:lumMod val="65000"/>
                    <a:lumOff val="35000"/>
                  </a:schemeClr>
                </a:solidFill>
                <a:latin typeface="+mn-lt"/>
                <a:ea typeface="+mn-ea"/>
                <a:cs typeface="+mn-cs"/>
              </a:defRPr>
            </a:pPr>
            <a:endParaRPr lang="en-US"/>
          </a:p>
        </c:txPr>
        <c:crossAx val="5956197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cdr:x>
      <cdr:y>0</cdr:y>
    </cdr:from>
    <cdr:to>
      <cdr:x>1</cdr:x>
      <cdr:y>0.26002</cdr:y>
    </cdr:to>
    <cdr:sp macro="" textlink="">
      <cdr:nvSpPr>
        <cdr:cNvPr id="3" name="Text Box 2"/>
        <cdr:cNvSpPr txBox="1"/>
      </cdr:nvSpPr>
      <cdr:spPr>
        <a:xfrm xmlns:a="http://schemas.openxmlformats.org/drawingml/2006/main">
          <a:off x="0" y="-182880"/>
          <a:ext cx="12241710" cy="291416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en-US" sz="5500" dirty="0"/>
        </a:p>
      </cdr:txBody>
    </cdr:sp>
  </cdr:relSizeAnchor>
  <cdr:relSizeAnchor xmlns:cdr="http://schemas.openxmlformats.org/drawingml/2006/chartDrawing">
    <cdr:from>
      <cdr:x>0.22502</cdr:x>
      <cdr:y>0.8588</cdr:y>
    </cdr:from>
    <cdr:to>
      <cdr:x>0.5559</cdr:x>
      <cdr:y>1</cdr:y>
    </cdr:to>
    <cdr:sp macro="" textlink="">
      <cdr:nvSpPr>
        <cdr:cNvPr id="2" name="TextBox 1">
          <a:extLst xmlns:a="http://schemas.openxmlformats.org/drawingml/2006/main">
            <a:ext uri="{FF2B5EF4-FFF2-40B4-BE49-F238E27FC236}">
              <a16:creationId xmlns:a16="http://schemas.microsoft.com/office/drawing/2014/main" id="{73CB22AD-B2C4-B742-9DA6-213ADADCE068}"/>
            </a:ext>
          </a:extLst>
        </cdr:cNvPr>
        <cdr:cNvSpPr txBox="1"/>
      </cdr:nvSpPr>
      <cdr:spPr>
        <a:xfrm xmlns:a="http://schemas.openxmlformats.org/drawingml/2006/main">
          <a:off x="2674038" y="8595360"/>
          <a:ext cx="3931920" cy="14131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0.17501</cdr:x>
      <cdr:y>0.8451</cdr:y>
    </cdr:from>
    <cdr:to>
      <cdr:x>0.42124</cdr:x>
      <cdr:y>0.93646</cdr:y>
    </cdr:to>
    <cdr:sp macro="" textlink="">
      <cdr:nvSpPr>
        <cdr:cNvPr id="4" name="TextBox 3">
          <a:extLst xmlns:a="http://schemas.openxmlformats.org/drawingml/2006/main">
            <a:ext uri="{FF2B5EF4-FFF2-40B4-BE49-F238E27FC236}">
              <a16:creationId xmlns:a16="http://schemas.microsoft.com/office/drawing/2014/main" id="{14DE846A-A691-B642-809A-BB957C24743E}"/>
            </a:ext>
          </a:extLst>
        </cdr:cNvPr>
        <cdr:cNvSpPr txBox="1"/>
      </cdr:nvSpPr>
      <cdr:spPr>
        <a:xfrm xmlns:a="http://schemas.openxmlformats.org/drawingml/2006/main">
          <a:off x="2079678" y="8458200"/>
          <a:ext cx="292608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291840" y="6465348"/>
            <a:ext cx="37307520" cy="387278"/>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640"/>
          </a:p>
        </p:txBody>
      </p:sp>
      <p:sp>
        <p:nvSpPr>
          <p:cNvPr id="8" name="Rectangle 7"/>
          <p:cNvSpPr/>
          <p:nvPr/>
        </p:nvSpPr>
        <p:spPr>
          <a:xfrm>
            <a:off x="3291840" y="20557265"/>
            <a:ext cx="37307520" cy="387278"/>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640"/>
          </a:p>
        </p:txBody>
      </p:sp>
      <p:sp>
        <p:nvSpPr>
          <p:cNvPr id="9" name="Rectangle 8"/>
          <p:cNvSpPr/>
          <p:nvPr/>
        </p:nvSpPr>
        <p:spPr>
          <a:xfrm>
            <a:off x="3291840" y="7126939"/>
            <a:ext cx="37307520" cy="1316736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640"/>
          </a:p>
        </p:txBody>
      </p:sp>
      <p:grpSp>
        <p:nvGrpSpPr>
          <p:cNvPr id="10" name="Group 9"/>
          <p:cNvGrpSpPr>
            <a:grpSpLocks noChangeAspect="1"/>
          </p:cNvGrpSpPr>
          <p:nvPr/>
        </p:nvGrpSpPr>
        <p:grpSpPr>
          <a:xfrm>
            <a:off x="34726944" y="19713710"/>
            <a:ext cx="4389120" cy="438912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96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864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3785616" y="6874671"/>
            <a:ext cx="36447984" cy="14571878"/>
          </a:xfrm>
        </p:spPr>
        <p:txBody>
          <a:bodyPr anchor="ctr">
            <a:noAutofit/>
          </a:bodyPr>
          <a:lstStyle>
            <a:lvl1pPr algn="l">
              <a:lnSpc>
                <a:spcPct val="80000"/>
              </a:lnSpc>
              <a:defRPr sz="30720" b="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3851453" y="21067776"/>
            <a:ext cx="28408579" cy="5135270"/>
          </a:xfrm>
        </p:spPr>
        <p:txBody>
          <a:bodyPr>
            <a:normAutofit/>
          </a:bodyPr>
          <a:lstStyle>
            <a:lvl1pPr marL="0" indent="0" algn="l">
              <a:buNone/>
              <a:defRPr sz="8640" b="0">
                <a:solidFill>
                  <a:schemeClr val="tx1"/>
                </a:solidFill>
              </a:defRPr>
            </a:lvl1pPr>
            <a:lvl2pPr marL="2194560" indent="0" algn="ctr">
              <a:buNone/>
              <a:defRPr sz="13440"/>
            </a:lvl2pPr>
            <a:lvl3pPr marL="4389120" indent="0" algn="ctr">
              <a:buNone/>
              <a:defRPr sz="11520"/>
            </a:lvl3pPr>
            <a:lvl4pPr marL="6583680" indent="0" algn="ctr">
              <a:buNone/>
              <a:defRPr sz="9600"/>
            </a:lvl4pPr>
            <a:lvl5pPr marL="8778240" indent="0" algn="ctr">
              <a:buNone/>
              <a:defRPr sz="9600"/>
            </a:lvl5pPr>
            <a:lvl6pPr marL="10972800" indent="0" algn="ctr">
              <a:buNone/>
              <a:defRPr sz="9600"/>
            </a:lvl6pPr>
            <a:lvl7pPr marL="13167360" indent="0" algn="ctr">
              <a:buNone/>
              <a:defRPr sz="9600"/>
            </a:lvl7pPr>
            <a:lvl8pPr marL="15361920" indent="0" algn="ctr">
              <a:buNone/>
              <a:defRPr sz="9600"/>
            </a:lvl8pPr>
            <a:lvl9pPr marL="17556480" indent="0" algn="ctr">
              <a:buNone/>
              <a:defRPr sz="9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4/28/21</a:t>
            </a:fld>
            <a:endParaRPr lang="en-US"/>
          </a:p>
        </p:txBody>
      </p:sp>
      <p:sp>
        <p:nvSpPr>
          <p:cNvPr id="5" name="Footer Placeholder 4"/>
          <p:cNvSpPr>
            <a:spLocks noGrp="1"/>
          </p:cNvSpPr>
          <p:nvPr>
            <p:ph type="ftr" sz="quarter" idx="11"/>
          </p:nvPr>
        </p:nvSpPr>
        <p:spPr>
          <a:xfrm>
            <a:off x="3901464" y="30109370"/>
            <a:ext cx="22779533" cy="1752600"/>
          </a:xfrm>
        </p:spPr>
        <p:txBody>
          <a:bodyPr/>
          <a:lstStyle/>
          <a:p>
            <a:endParaRPr lang="en-US"/>
          </a:p>
        </p:txBody>
      </p:sp>
      <p:sp>
        <p:nvSpPr>
          <p:cNvPr id="6" name="Slide Number Placeholder 5"/>
          <p:cNvSpPr>
            <a:spLocks noGrp="1"/>
          </p:cNvSpPr>
          <p:nvPr>
            <p:ph type="sldNum" sz="quarter" idx="12"/>
          </p:nvPr>
        </p:nvSpPr>
        <p:spPr>
          <a:xfrm>
            <a:off x="34772546" y="20290536"/>
            <a:ext cx="4297925" cy="3072384"/>
          </a:xfrm>
        </p:spPr>
        <p:txBody>
          <a:bodyPr/>
          <a:lstStyle>
            <a:lvl1pPr>
              <a:defRPr sz="13440" b="1"/>
            </a:lvl1pPr>
          </a:lstStyle>
          <a:p>
            <a:fld id="{3A01AC06-6720-984D-AE1C-AAB0EB69BC21}" type="slidenum">
              <a:rPr lang="en-US" smtClean="0"/>
              <a:t>‹#›</a:t>
            </a:fld>
            <a:endParaRPr lang="en-US"/>
          </a:p>
        </p:txBody>
      </p:sp>
    </p:spTree>
    <p:extLst>
      <p:ext uri="{BB962C8B-B14F-4D97-AF65-F5344CB8AC3E}">
        <p14:creationId xmlns:p14="http://schemas.microsoft.com/office/powerpoint/2010/main" val="1602659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5873CF0-E818-3D4D-943B-513DCF762125}" type="datetimeFigureOut">
              <a:rPr lang="en-US" smtClean="0"/>
              <a:t>4/28/21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819558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2560320"/>
            <a:ext cx="9189720" cy="27066240"/>
          </a:xfrm>
        </p:spPr>
        <p:txBody>
          <a:bodyPr vert="eaVert"/>
          <a:lstStyle>
            <a:lvl1pPr>
              <a:defRPr b="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3840482" y="2560320"/>
            <a:ext cx="27020520" cy="270662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19745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42954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23606347"/>
            <a:ext cx="43891200" cy="9312048"/>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640"/>
          </a:p>
        </p:txBody>
      </p:sp>
      <p:sp>
        <p:nvSpPr>
          <p:cNvPr id="2" name="Title 1"/>
          <p:cNvSpPr>
            <a:spLocks noGrp="1"/>
          </p:cNvSpPr>
          <p:nvPr>
            <p:ph type="title"/>
          </p:nvPr>
        </p:nvSpPr>
        <p:spPr>
          <a:xfrm>
            <a:off x="7801661" y="5881421"/>
            <a:ext cx="33412176" cy="16898112"/>
          </a:xfrm>
        </p:spPr>
        <p:txBody>
          <a:bodyPr anchor="ctr">
            <a:normAutofit/>
          </a:bodyPr>
          <a:lstStyle>
            <a:lvl1pPr>
              <a:lnSpc>
                <a:spcPct val="80000"/>
              </a:lnSpc>
              <a:defRPr sz="30720" b="0"/>
            </a:lvl1pPr>
          </a:lstStyle>
          <a:p>
            <a:r>
              <a:rPr lang="en-US"/>
              <a:t>Click to edit Master title style</a:t>
            </a:r>
            <a:endParaRPr lang="en-US" dirty="0"/>
          </a:p>
        </p:txBody>
      </p:sp>
      <p:sp>
        <p:nvSpPr>
          <p:cNvPr id="3" name="Text Placeholder 2"/>
          <p:cNvSpPr>
            <a:spLocks noGrp="1"/>
          </p:cNvSpPr>
          <p:nvPr>
            <p:ph type="body" idx="1"/>
          </p:nvPr>
        </p:nvSpPr>
        <p:spPr>
          <a:xfrm>
            <a:off x="7796784" y="24096269"/>
            <a:ext cx="32589216" cy="5120640"/>
          </a:xfrm>
        </p:spPr>
        <p:txBody>
          <a:bodyPr anchor="t">
            <a:normAutofit/>
          </a:bodyPr>
          <a:lstStyle>
            <a:lvl1pPr marL="0" indent="0">
              <a:buNone/>
              <a:defRPr sz="8640" b="0">
                <a:solidFill>
                  <a:schemeClr val="accent1">
                    <a:lumMod val="50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0937205" y="30109370"/>
            <a:ext cx="9519514" cy="1752600"/>
          </a:xfrm>
        </p:spPr>
        <p:txBody>
          <a:bodyPr/>
          <a:lstStyle>
            <a:lvl1pPr>
              <a:defRPr>
                <a:solidFill>
                  <a:schemeClr val="accent1">
                    <a:lumMod val="50000"/>
                  </a:schemeClr>
                </a:solidFill>
              </a:defRPr>
            </a:lvl1pPr>
          </a:lstStyle>
          <a:p>
            <a:fld id="{F5873CF0-E818-3D4D-943B-513DCF762125}" type="datetimeFigureOut">
              <a:rPr lang="en-US" smtClean="0"/>
              <a:t>4/28/21</a:t>
            </a:fld>
            <a:endParaRPr lang="en-US"/>
          </a:p>
        </p:txBody>
      </p:sp>
      <p:sp>
        <p:nvSpPr>
          <p:cNvPr id="5" name="Footer Placeholder 4"/>
          <p:cNvSpPr>
            <a:spLocks noGrp="1"/>
          </p:cNvSpPr>
          <p:nvPr>
            <p:ph type="ftr" sz="quarter" idx="11"/>
          </p:nvPr>
        </p:nvSpPr>
        <p:spPr>
          <a:xfrm>
            <a:off x="7853275" y="30109366"/>
            <a:ext cx="22779533" cy="1752600"/>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3042538" y="11666990"/>
            <a:ext cx="4389120" cy="438912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96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864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3098160" y="12041313"/>
            <a:ext cx="4277875" cy="3457594"/>
          </a:xfrm>
        </p:spPr>
        <p:txBody>
          <a:bodyPr/>
          <a:lstStyle>
            <a:lvl1pPr>
              <a:defRPr sz="13440"/>
            </a:lvl1pPr>
          </a:lstStyle>
          <a:p>
            <a:fld id="{3A01AC06-6720-984D-AE1C-AAB0EB69BC21}" type="slidenum">
              <a:rPr lang="en-US" smtClean="0"/>
              <a:t>‹#›</a:t>
            </a:fld>
            <a:endParaRPr lang="en-US"/>
          </a:p>
        </p:txBody>
      </p:sp>
    </p:spTree>
    <p:extLst>
      <p:ext uri="{BB962C8B-B14F-4D97-AF65-F5344CB8AC3E}">
        <p14:creationId xmlns:p14="http://schemas.microsoft.com/office/powerpoint/2010/main" val="2669163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291840" y="10533888"/>
            <a:ext cx="17556480" cy="19092672"/>
          </a:xfrm>
        </p:spPr>
        <p:txBody>
          <a:bodyPr/>
          <a:lstStyle>
            <a:lvl1pPr>
              <a:defRPr sz="9600"/>
            </a:lvl1pPr>
            <a:lvl2pPr>
              <a:defRPr sz="8640"/>
            </a:lvl2pPr>
            <a:lvl3pPr>
              <a:defRPr sz="7680"/>
            </a:lvl3pPr>
            <a:lvl4pPr>
              <a:defRPr sz="7680"/>
            </a:lvl4pPr>
            <a:lvl5pPr>
              <a:defRPr sz="7680"/>
            </a:lvl5pPr>
            <a:lvl6pPr>
              <a:defRPr sz="8640"/>
            </a:lvl6pPr>
            <a:lvl7pPr>
              <a:defRPr sz="8640"/>
            </a:lvl7pPr>
            <a:lvl8pPr>
              <a:defRPr sz="8640"/>
            </a:lvl8pPr>
            <a:lvl9pPr>
              <a:defRPr sz="86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3002646" y="10533888"/>
            <a:ext cx="17556480" cy="19092672"/>
          </a:xfrm>
        </p:spPr>
        <p:txBody>
          <a:bodyPr/>
          <a:lstStyle>
            <a:lvl1pPr>
              <a:defRPr sz="9600"/>
            </a:lvl1pPr>
            <a:lvl2pPr>
              <a:defRPr sz="8640"/>
            </a:lvl2pPr>
            <a:lvl3pPr>
              <a:defRPr sz="7680"/>
            </a:lvl3pPr>
            <a:lvl4pPr>
              <a:defRPr sz="7680"/>
            </a:lvl4pPr>
            <a:lvl5pPr>
              <a:defRPr sz="7680"/>
            </a:lvl5pPr>
            <a:lvl6pPr>
              <a:defRPr sz="8640"/>
            </a:lvl6pPr>
            <a:lvl7pPr>
              <a:defRPr sz="8640"/>
            </a:lvl7pPr>
            <a:lvl8pPr>
              <a:defRPr sz="8640"/>
            </a:lvl8pPr>
            <a:lvl9pPr>
              <a:defRPr sz="86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61908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91840" y="9831629"/>
            <a:ext cx="17556480" cy="3072384"/>
          </a:xfrm>
        </p:spPr>
        <p:txBody>
          <a:bodyPr anchor="ctr">
            <a:normAutofit/>
          </a:bodyPr>
          <a:lstStyle>
            <a:lvl1pPr marL="0" indent="0">
              <a:buNone/>
              <a:defRPr sz="9600" b="1">
                <a:solidFill>
                  <a:schemeClr val="accent1">
                    <a:lumMod val="75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291840" y="13167360"/>
            <a:ext cx="17556480" cy="15800832"/>
          </a:xfrm>
        </p:spPr>
        <p:txBody>
          <a:bodyPr/>
          <a:lstStyle>
            <a:lvl1pPr>
              <a:defRPr sz="9600"/>
            </a:lvl1pPr>
            <a:lvl2pPr>
              <a:defRPr sz="8640"/>
            </a:lvl2pPr>
            <a:lvl3pPr>
              <a:defRPr sz="7680"/>
            </a:lvl3pPr>
            <a:lvl4pPr>
              <a:defRPr sz="7680"/>
            </a:lvl4pPr>
            <a:lvl5pPr>
              <a:defRPr sz="7680"/>
            </a:lvl5pPr>
            <a:lvl6pPr>
              <a:defRPr sz="7680"/>
            </a:lvl6pPr>
            <a:lvl7pPr>
              <a:defRPr sz="7680"/>
            </a:lvl7pPr>
            <a:lvl8pPr>
              <a:defRPr sz="7680"/>
            </a:lvl8pPr>
            <a:lvl9pPr>
              <a:defRPr sz="7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3139806" y="9831629"/>
            <a:ext cx="17556480" cy="3072384"/>
          </a:xfrm>
        </p:spPr>
        <p:txBody>
          <a:bodyPr anchor="ctr">
            <a:normAutofit/>
          </a:bodyPr>
          <a:lstStyle>
            <a:lvl1pPr marL="0" indent="0">
              <a:buNone/>
              <a:defRPr sz="9600" b="1">
                <a:solidFill>
                  <a:schemeClr val="accent1">
                    <a:lumMod val="75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3139806" y="13167360"/>
            <a:ext cx="17556480" cy="15800832"/>
          </a:xfrm>
        </p:spPr>
        <p:txBody>
          <a:bodyPr/>
          <a:lstStyle>
            <a:lvl1pPr>
              <a:defRPr sz="9600"/>
            </a:lvl1pPr>
            <a:lvl2pPr>
              <a:defRPr sz="8640"/>
            </a:lvl2pPr>
            <a:lvl3pPr>
              <a:defRPr sz="7680"/>
            </a:lvl3pPr>
            <a:lvl4pPr>
              <a:defRPr sz="7680"/>
            </a:lvl4pPr>
            <a:lvl5pPr>
              <a:defRPr sz="7680"/>
            </a:lvl5pPr>
            <a:lvl6pPr>
              <a:defRPr sz="7680"/>
            </a:lvl6pPr>
            <a:lvl7pPr>
              <a:defRPr sz="7680"/>
            </a:lvl7pPr>
            <a:lvl8pPr>
              <a:defRPr sz="7680"/>
            </a:lvl8pPr>
            <a:lvl9pPr>
              <a:defRPr sz="7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3719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F5873CF0-E818-3D4D-943B-513DCF762125}" type="datetimeFigureOut">
              <a:rPr lang="en-US" smtClean="0"/>
              <a:t>4/28/21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8329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4/28/21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457912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29893469" y="7"/>
            <a:ext cx="13997731" cy="32918395"/>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640" dirty="0"/>
          </a:p>
        </p:txBody>
      </p:sp>
      <p:sp>
        <p:nvSpPr>
          <p:cNvPr id="2" name="Title 1"/>
          <p:cNvSpPr>
            <a:spLocks noGrp="1"/>
          </p:cNvSpPr>
          <p:nvPr>
            <p:ph type="title"/>
          </p:nvPr>
        </p:nvSpPr>
        <p:spPr>
          <a:xfrm>
            <a:off x="30778704" y="3291840"/>
            <a:ext cx="11521440" cy="8339328"/>
          </a:xfrm>
        </p:spPr>
        <p:txBody>
          <a:bodyPr anchor="b">
            <a:normAutofit/>
          </a:bodyPr>
          <a:lstStyle>
            <a:lvl1pPr>
              <a:defRPr sz="13440" b="0"/>
            </a:lvl1pPr>
          </a:lstStyle>
          <a:p>
            <a:r>
              <a:rPr lang="en-US"/>
              <a:t>Click to edit Master title style</a:t>
            </a:r>
            <a:endParaRPr lang="en-US" dirty="0"/>
          </a:p>
        </p:txBody>
      </p:sp>
      <p:sp>
        <p:nvSpPr>
          <p:cNvPr id="3" name="Content Placeholder 2"/>
          <p:cNvSpPr>
            <a:spLocks noGrp="1"/>
          </p:cNvSpPr>
          <p:nvPr>
            <p:ph idx="1"/>
          </p:nvPr>
        </p:nvSpPr>
        <p:spPr>
          <a:xfrm>
            <a:off x="3017520" y="3291840"/>
            <a:ext cx="24162106" cy="24096269"/>
          </a:xfrm>
        </p:spPr>
        <p:txBody>
          <a:bodyPr/>
          <a:lstStyle>
            <a:lvl1pPr>
              <a:defRPr sz="9600"/>
            </a:lvl1pPr>
            <a:lvl2pPr>
              <a:defRPr sz="8640"/>
            </a:lvl2pPr>
            <a:lvl3pPr>
              <a:defRPr sz="7680"/>
            </a:lvl3pPr>
            <a:lvl4pPr>
              <a:defRPr sz="7680"/>
            </a:lvl4pPr>
            <a:lvl5pPr>
              <a:defRPr sz="768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778704" y="11631168"/>
            <a:ext cx="11521440" cy="15800832"/>
          </a:xfrm>
        </p:spPr>
        <p:txBody>
          <a:bodyPr>
            <a:normAutofit/>
          </a:bodyPr>
          <a:lstStyle>
            <a:lvl1pPr marL="0" indent="0">
              <a:lnSpc>
                <a:spcPct val="100000"/>
              </a:lnSpc>
              <a:spcBef>
                <a:spcPts val="4800"/>
              </a:spcBef>
              <a:buNone/>
              <a:defRPr sz="6480">
                <a:solidFill>
                  <a:schemeClr val="accent1">
                    <a:lumMod val="50000"/>
                  </a:schemeClr>
                </a:solidFill>
              </a:defRPr>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grpSp>
        <p:nvGrpSpPr>
          <p:cNvPr id="12" name="Group 11"/>
          <p:cNvGrpSpPr/>
          <p:nvPr/>
        </p:nvGrpSpPr>
        <p:grpSpPr>
          <a:xfrm>
            <a:off x="40908787" y="30025238"/>
            <a:ext cx="1887322" cy="188732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96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txBody>
            <a:bodyPr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864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9" name="Date Placeholder 8"/>
          <p:cNvSpPr>
            <a:spLocks noGrp="1"/>
          </p:cNvSpPr>
          <p:nvPr>
            <p:ph type="dt" sz="half" idx="10"/>
          </p:nvPr>
        </p:nvSpPr>
        <p:spPr/>
        <p:txBody>
          <a:bodyPr/>
          <a:lstStyle/>
          <a:p>
            <a:fld id="{F5873CF0-E818-3D4D-943B-513DCF762125}" type="datetimeFigureOut">
              <a:rPr lang="en-US" smtClean="0"/>
              <a:t>4/28/21</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142892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29893469" y="7"/>
            <a:ext cx="13997731" cy="32918395"/>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640"/>
          </a:p>
        </p:txBody>
      </p:sp>
      <p:sp>
        <p:nvSpPr>
          <p:cNvPr id="2" name="Title 1"/>
          <p:cNvSpPr>
            <a:spLocks noGrp="1"/>
          </p:cNvSpPr>
          <p:nvPr>
            <p:ph type="title"/>
          </p:nvPr>
        </p:nvSpPr>
        <p:spPr>
          <a:xfrm>
            <a:off x="30778704" y="3291840"/>
            <a:ext cx="11521440" cy="8339328"/>
          </a:xfrm>
        </p:spPr>
        <p:txBody>
          <a:bodyPr anchor="b">
            <a:normAutofit/>
          </a:bodyPr>
          <a:lstStyle>
            <a:lvl1pPr>
              <a:defRPr sz="13440" b="0"/>
            </a:lvl1pPr>
          </a:lstStyle>
          <a:p>
            <a:r>
              <a:rPr lang="en-US"/>
              <a:t>Click to edit Master title style</a:t>
            </a:r>
            <a:endParaRPr lang="en-US" dirty="0"/>
          </a:p>
        </p:txBody>
      </p:sp>
      <p:sp>
        <p:nvSpPr>
          <p:cNvPr id="3" name="Picture Placeholder 2"/>
          <p:cNvSpPr>
            <a:spLocks noGrp="1"/>
          </p:cNvSpPr>
          <p:nvPr>
            <p:ph type="pic" idx="1"/>
          </p:nvPr>
        </p:nvSpPr>
        <p:spPr>
          <a:xfrm>
            <a:off x="2" y="0"/>
            <a:ext cx="29893464" cy="32918400"/>
          </a:xfrm>
          <a:solidFill>
            <a:schemeClr val="tx2">
              <a:lumMod val="20000"/>
              <a:lumOff val="80000"/>
            </a:schemeClr>
          </a:solidFill>
        </p:spPr>
        <p:txBody>
          <a:bodyPr/>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778704" y="11631168"/>
            <a:ext cx="11521440" cy="15800832"/>
          </a:xfrm>
        </p:spPr>
        <p:txBody>
          <a:bodyPr>
            <a:normAutofit/>
          </a:bodyPr>
          <a:lstStyle>
            <a:lvl1pPr marL="0" indent="0">
              <a:lnSpc>
                <a:spcPct val="100000"/>
              </a:lnSpc>
              <a:spcBef>
                <a:spcPts val="4800"/>
              </a:spcBef>
              <a:buNone/>
              <a:defRPr sz="6480">
                <a:solidFill>
                  <a:schemeClr val="accent1">
                    <a:lumMod val="50000"/>
                  </a:schemeClr>
                </a:solidFill>
              </a:defRPr>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grpSp>
        <p:nvGrpSpPr>
          <p:cNvPr id="12" name="Group 11"/>
          <p:cNvGrpSpPr/>
          <p:nvPr/>
        </p:nvGrpSpPr>
        <p:grpSpPr>
          <a:xfrm>
            <a:off x="40908787" y="30025238"/>
            <a:ext cx="1887322" cy="188732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96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txBody>
            <a:bodyPr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864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8" name="Date Placeholder 7"/>
          <p:cNvSpPr>
            <a:spLocks noGrp="1"/>
          </p:cNvSpPr>
          <p:nvPr>
            <p:ph type="dt" sz="half" idx="10"/>
          </p:nvPr>
        </p:nvSpPr>
        <p:spPr/>
        <p:txBody>
          <a:bodyPr/>
          <a:lstStyle/>
          <a:p>
            <a:fld id="{F5873CF0-E818-3D4D-943B-513DCF762125}" type="datetimeFigureOut">
              <a:rPr lang="en-US" smtClean="0"/>
              <a:t>4/28/21</a:t>
            </a:fld>
            <a:endParaRPr lang="en-US"/>
          </a:p>
        </p:txBody>
      </p:sp>
      <p:sp>
        <p:nvSpPr>
          <p:cNvPr id="10" name="Slide Number Placeholder 9"/>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624535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40908787" y="30025238"/>
            <a:ext cx="1887322" cy="188732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96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txBody>
            <a:bodyPr rtlCol="0" anchor="ctr"/>
            <a:lstStyle/>
            <a:p>
              <a:pPr marL="0" marR="0" lvl="0" indent="0" algn="ctr" defTabSz="4389120" eaLnBrk="1" fontAlgn="auto" latinLnBrk="0" hangingPunct="1">
                <a:lnSpc>
                  <a:spcPct val="100000"/>
                </a:lnSpc>
                <a:spcBef>
                  <a:spcPts val="0"/>
                </a:spcBef>
                <a:spcAft>
                  <a:spcPts val="0"/>
                </a:spcAft>
                <a:buClrTx/>
                <a:buSzTx/>
                <a:buFontTx/>
                <a:buNone/>
                <a:tabLst/>
                <a:defRPr/>
              </a:pPr>
              <a:endParaRPr kumimoji="0" lang="en-US" sz="864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Placeholder 1"/>
          <p:cNvSpPr>
            <a:spLocks noGrp="1"/>
          </p:cNvSpPr>
          <p:nvPr>
            <p:ph type="title"/>
          </p:nvPr>
        </p:nvSpPr>
        <p:spPr>
          <a:xfrm>
            <a:off x="3291840" y="2326234"/>
            <a:ext cx="37307520" cy="772485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291840" y="10182758"/>
            <a:ext cx="37307520" cy="194438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763367" y="30109370"/>
            <a:ext cx="11784787" cy="1752600"/>
          </a:xfrm>
          <a:prstGeom prst="rect">
            <a:avLst/>
          </a:prstGeom>
        </p:spPr>
        <p:txBody>
          <a:bodyPr vert="horz" lIns="91440" tIns="45720" rIns="91440" bIns="45720" rtlCol="0" anchor="ctr"/>
          <a:lstStyle>
            <a:lvl1pPr algn="r">
              <a:defRPr sz="4800">
                <a:solidFill>
                  <a:schemeClr val="accent1">
                    <a:lumMod val="50000"/>
                  </a:schemeClr>
                </a:solidFill>
              </a:defRPr>
            </a:lvl1pPr>
          </a:lstStyle>
          <a:p>
            <a:fld id="{F5873CF0-E818-3D4D-943B-513DCF762125}" type="datetimeFigureOut">
              <a:rPr lang="en-US" smtClean="0"/>
              <a:t>4/28/21</a:t>
            </a:fld>
            <a:endParaRPr lang="en-US"/>
          </a:p>
        </p:txBody>
      </p:sp>
      <p:sp>
        <p:nvSpPr>
          <p:cNvPr id="5" name="Footer Placeholder 4"/>
          <p:cNvSpPr>
            <a:spLocks noGrp="1"/>
          </p:cNvSpPr>
          <p:nvPr>
            <p:ph type="ftr" sz="quarter" idx="3"/>
          </p:nvPr>
        </p:nvSpPr>
        <p:spPr>
          <a:xfrm>
            <a:off x="3291840" y="30109370"/>
            <a:ext cx="22779533" cy="1752600"/>
          </a:xfrm>
          <a:prstGeom prst="rect">
            <a:avLst/>
          </a:prstGeom>
        </p:spPr>
        <p:txBody>
          <a:bodyPr vert="horz" lIns="91440" tIns="45720" rIns="91440" bIns="45720" rtlCol="0" anchor="ctr"/>
          <a:lstStyle>
            <a:lvl1pPr algn="l">
              <a:defRPr sz="48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40720061" y="30109370"/>
            <a:ext cx="2304288" cy="1752600"/>
          </a:xfrm>
          <a:prstGeom prst="rect">
            <a:avLst/>
          </a:prstGeom>
        </p:spPr>
        <p:txBody>
          <a:bodyPr vert="horz" lIns="91440" tIns="45720" rIns="91440" bIns="45720" rtlCol="0" anchor="ctr"/>
          <a:lstStyle>
            <a:lvl1pPr algn="ctr">
              <a:defRPr sz="5280" b="1" spc="-336" baseline="0">
                <a:solidFill>
                  <a:srgbClr val="FFFFFF"/>
                </a:solidFill>
                <a:latin typeface="+mn-lt"/>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3003034526"/>
      </p:ext>
    </p:extLst>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xStyles>
    <p:titleStyle>
      <a:lvl1pPr algn="l" defTabSz="4389120" rtl="0" eaLnBrk="1" latinLnBrk="0" hangingPunct="1">
        <a:lnSpc>
          <a:spcPct val="90000"/>
        </a:lnSpc>
        <a:spcBef>
          <a:spcPct val="0"/>
        </a:spcBef>
        <a:buNone/>
        <a:defRPr sz="2016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877824" indent="-877824" algn="l" defTabSz="4389120" rtl="0" eaLnBrk="1" latinLnBrk="0" hangingPunct="1">
        <a:lnSpc>
          <a:spcPct val="90000"/>
        </a:lnSpc>
        <a:spcBef>
          <a:spcPts val="5760"/>
        </a:spcBef>
        <a:buClr>
          <a:schemeClr val="accent1">
            <a:lumMod val="75000"/>
          </a:schemeClr>
        </a:buClr>
        <a:buSzPct val="85000"/>
        <a:buFont typeface="Wingdings" pitchFamily="2" charset="2"/>
        <a:buChar char="§"/>
        <a:defRPr sz="9600" kern="1200">
          <a:solidFill>
            <a:schemeClr val="tx1"/>
          </a:solidFill>
          <a:latin typeface="+mn-lt"/>
          <a:ea typeface="+mn-ea"/>
          <a:cs typeface="+mn-cs"/>
        </a:defRPr>
      </a:lvl1pPr>
      <a:lvl2pPr marL="2194560" indent="-877824"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8640" kern="1200">
          <a:solidFill>
            <a:schemeClr val="tx1"/>
          </a:solidFill>
          <a:latin typeface="+mn-lt"/>
          <a:ea typeface="+mn-ea"/>
          <a:cs typeface="+mn-cs"/>
        </a:defRPr>
      </a:lvl2pPr>
      <a:lvl3pPr marL="3511296" indent="-877824"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3pPr>
      <a:lvl4pPr marL="4828032" indent="-877824"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4pPr>
      <a:lvl5pPr marL="6144768" indent="-877824"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5pPr>
      <a:lvl6pPr marL="7680000" indent="-1097280"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6pPr>
      <a:lvl7pPr marL="9120000" indent="-1097280"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7pPr>
      <a:lvl8pPr marL="10560000" indent="-1097280"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8pPr>
      <a:lvl9pPr marL="12000000" indent="-1097280" algn="l" defTabSz="4389120" rtl="0" eaLnBrk="1" latinLnBrk="0" hangingPunct="1">
        <a:lnSpc>
          <a:spcPct val="90000"/>
        </a:lnSpc>
        <a:spcBef>
          <a:spcPts val="1920"/>
        </a:spcBef>
        <a:spcAft>
          <a:spcPts val="960"/>
        </a:spcAft>
        <a:buClr>
          <a:schemeClr val="accent1">
            <a:lumMod val="75000"/>
          </a:schemeClr>
        </a:buClr>
        <a:buSzPct val="85000"/>
        <a:buFont typeface="Wingdings" pitchFamily="2" charset="2"/>
        <a:buChar char="§"/>
        <a:defRPr sz="768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xml"/><Relationship Id="rId7" Type="http://schemas.openxmlformats.org/officeDocument/2006/relationships/image" Target="../media/image7.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chart" Target="../charts/chart1.xml"/><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48CDF383-C3A9-C145-8360-1B539F842078}"/>
              </a:ext>
            </a:extLst>
          </p:cNvPr>
          <p:cNvSpPr txBox="1"/>
          <p:nvPr/>
        </p:nvSpPr>
        <p:spPr>
          <a:xfrm>
            <a:off x="34155529" y="20803376"/>
            <a:ext cx="6569831" cy="3305080"/>
          </a:xfrm>
          <a:prstGeom prst="rect">
            <a:avLst/>
          </a:prstGeom>
          <a:solidFill>
            <a:schemeClr val="bg2">
              <a:lumMod val="75000"/>
            </a:schemeClr>
          </a:solidFill>
        </p:spPr>
        <p:txBody>
          <a:bodyPr wrap="square" rtlCol="0">
            <a:spAutoFit/>
          </a:bodyPr>
          <a:lstStyle/>
          <a:p>
            <a:endParaRPr lang="en-US" dirty="0"/>
          </a:p>
        </p:txBody>
      </p:sp>
      <p:sp>
        <p:nvSpPr>
          <p:cNvPr id="31" name="TextBox 30">
            <a:extLst>
              <a:ext uri="{FF2B5EF4-FFF2-40B4-BE49-F238E27FC236}">
                <a16:creationId xmlns:a16="http://schemas.microsoft.com/office/drawing/2014/main" id="{61628EF4-D081-3640-93B7-1F88E9A49A33}"/>
              </a:ext>
            </a:extLst>
          </p:cNvPr>
          <p:cNvSpPr txBox="1"/>
          <p:nvPr/>
        </p:nvSpPr>
        <p:spPr>
          <a:xfrm>
            <a:off x="141692" y="6454039"/>
            <a:ext cx="40812392" cy="15009826"/>
          </a:xfrm>
          <a:prstGeom prst="rect">
            <a:avLst/>
          </a:prstGeom>
          <a:solidFill>
            <a:schemeClr val="bg2">
              <a:lumMod val="75000"/>
            </a:schemeClr>
          </a:solidFill>
        </p:spPr>
        <p:txBody>
          <a:bodyPr wrap="square" rtlCol="0">
            <a:spAutoFit/>
          </a:bodyPr>
          <a:lstStyle/>
          <a:p>
            <a:endParaRPr lang="en-US" dirty="0">
              <a:solidFill>
                <a:schemeClr val="bg1"/>
              </a:solidFill>
            </a:endParaRPr>
          </a:p>
        </p:txBody>
      </p:sp>
      <p:sp>
        <p:nvSpPr>
          <p:cNvPr id="6" name="TextBox 5">
            <a:extLst>
              <a:ext uri="{FF2B5EF4-FFF2-40B4-BE49-F238E27FC236}">
                <a16:creationId xmlns:a16="http://schemas.microsoft.com/office/drawing/2014/main" id="{352022F0-D88F-1246-9F1C-47723AD72CBA}"/>
              </a:ext>
            </a:extLst>
          </p:cNvPr>
          <p:cNvSpPr txBox="1"/>
          <p:nvPr/>
        </p:nvSpPr>
        <p:spPr>
          <a:xfrm>
            <a:off x="0" y="0"/>
            <a:ext cx="43891200" cy="5730240"/>
          </a:xfrm>
          <a:prstGeom prst="rect">
            <a:avLst/>
          </a:prstGeom>
          <a:solidFill>
            <a:schemeClr val="accent1">
              <a:lumMod val="50000"/>
            </a:schemeClr>
          </a:solidFill>
          <a:ln>
            <a:solidFill>
              <a:schemeClr val="accent1">
                <a:lumMod val="60000"/>
                <a:lumOff val="40000"/>
              </a:schemeClr>
            </a:solidFill>
          </a:ln>
        </p:spPr>
        <p:txBody>
          <a:bodyPr wrap="square" rtlCol="0">
            <a:spAutoFit/>
          </a:bodyPr>
          <a:lstStyle/>
          <a:p>
            <a:endParaRPr lang="en-US" dirty="0"/>
          </a:p>
        </p:txBody>
      </p:sp>
      <p:sp>
        <p:nvSpPr>
          <p:cNvPr id="2" name="Title 1">
            <a:extLst>
              <a:ext uri="{FF2B5EF4-FFF2-40B4-BE49-F238E27FC236}">
                <a16:creationId xmlns:a16="http://schemas.microsoft.com/office/drawing/2014/main" id="{CAA20BE9-403B-1448-9837-40833B496779}"/>
              </a:ext>
            </a:extLst>
          </p:cNvPr>
          <p:cNvSpPr>
            <a:spLocks noGrp="1"/>
          </p:cNvSpPr>
          <p:nvPr>
            <p:ph type="ctrTitle"/>
          </p:nvPr>
        </p:nvSpPr>
        <p:spPr>
          <a:xfrm>
            <a:off x="16808449" y="19891801"/>
            <a:ext cx="16163739" cy="4154984"/>
          </a:xfrm>
          <a:ln>
            <a:noFill/>
          </a:ln>
        </p:spPr>
        <p:txBody>
          <a:bodyPr>
            <a:noAutofit/>
          </a:bodyPr>
          <a:lstStyle/>
          <a:p>
            <a:pPr algn="l"/>
            <a:r>
              <a:rPr lang="en-US" sz="9600" dirty="0">
                <a:solidFill>
                  <a:schemeClr val="accent1">
                    <a:lumMod val="50000"/>
                  </a:schemeClr>
                </a:solidFill>
                <a:latin typeface="Optima" panose="02000503060000020004" pitchFamily="2" charset="0"/>
                <a:ea typeface="Palatino" pitchFamily="2" charset="77"/>
              </a:rPr>
              <a:t>.</a:t>
            </a:r>
          </a:p>
        </p:txBody>
      </p:sp>
      <p:sp>
        <p:nvSpPr>
          <p:cNvPr id="4" name="TextBox 3">
            <a:extLst>
              <a:ext uri="{FF2B5EF4-FFF2-40B4-BE49-F238E27FC236}">
                <a16:creationId xmlns:a16="http://schemas.microsoft.com/office/drawing/2014/main" id="{19AAD7CE-EF43-8248-9770-71455449FC61}"/>
              </a:ext>
            </a:extLst>
          </p:cNvPr>
          <p:cNvSpPr txBox="1"/>
          <p:nvPr/>
        </p:nvSpPr>
        <p:spPr>
          <a:xfrm>
            <a:off x="-239760" y="605194"/>
            <a:ext cx="43891200" cy="2308324"/>
          </a:xfrm>
          <a:prstGeom prst="rect">
            <a:avLst/>
          </a:prstGeom>
          <a:noFill/>
        </p:spPr>
        <p:txBody>
          <a:bodyPr wrap="square" rtlCol="0">
            <a:spAutoFit/>
          </a:bodyPr>
          <a:lstStyle/>
          <a:p>
            <a:pPr algn="ctr"/>
            <a:r>
              <a:rPr lang="en-US" sz="7200" dirty="0">
                <a:solidFill>
                  <a:schemeClr val="bg1"/>
                </a:solidFill>
              </a:rPr>
              <a:t>Where’s the Ball Fido? Investigating Canine Object Permanence </a:t>
            </a:r>
          </a:p>
          <a:p>
            <a:pPr algn="ctr"/>
            <a:r>
              <a:rPr lang="en-US" sz="7200" dirty="0">
                <a:solidFill>
                  <a:schemeClr val="bg1"/>
                </a:solidFill>
              </a:rPr>
              <a:t>Using a Violation of Expectation Task</a:t>
            </a:r>
          </a:p>
        </p:txBody>
      </p:sp>
      <p:sp>
        <p:nvSpPr>
          <p:cNvPr id="5" name="TextBox 4">
            <a:extLst>
              <a:ext uri="{FF2B5EF4-FFF2-40B4-BE49-F238E27FC236}">
                <a16:creationId xmlns:a16="http://schemas.microsoft.com/office/drawing/2014/main" id="{788A2085-0E21-AC47-B015-3675993C83EC}"/>
              </a:ext>
            </a:extLst>
          </p:cNvPr>
          <p:cNvSpPr txBox="1"/>
          <p:nvPr/>
        </p:nvSpPr>
        <p:spPr>
          <a:xfrm>
            <a:off x="-727440" y="2989652"/>
            <a:ext cx="45533040" cy="2585323"/>
          </a:xfrm>
          <a:prstGeom prst="rect">
            <a:avLst/>
          </a:prstGeom>
          <a:noFill/>
        </p:spPr>
        <p:txBody>
          <a:bodyPr wrap="square" rtlCol="0">
            <a:spAutoFit/>
          </a:bodyPr>
          <a:lstStyle/>
          <a:p>
            <a:pPr algn="ctr"/>
            <a:r>
              <a:rPr lang="en-US" sz="5400" dirty="0">
                <a:solidFill>
                  <a:schemeClr val="bg1"/>
                </a:solidFill>
              </a:rPr>
              <a:t>	Jocelyn </a:t>
            </a:r>
            <a:r>
              <a:rPr lang="en-US" sz="5400" dirty="0" err="1">
                <a:solidFill>
                  <a:schemeClr val="bg1"/>
                </a:solidFill>
              </a:rPr>
              <a:t>Jernegan</a:t>
            </a:r>
            <a:r>
              <a:rPr lang="en-US" sz="5400" dirty="0">
                <a:solidFill>
                  <a:schemeClr val="bg1"/>
                </a:solidFill>
              </a:rPr>
              <a:t>, Danielle Esposito, Daniel </a:t>
            </a:r>
            <a:r>
              <a:rPr lang="en-US" sz="5400" dirty="0" err="1">
                <a:solidFill>
                  <a:schemeClr val="bg1"/>
                </a:solidFill>
              </a:rPr>
              <a:t>Koproski</a:t>
            </a:r>
            <a:r>
              <a:rPr lang="en-US" sz="5400" dirty="0">
                <a:solidFill>
                  <a:schemeClr val="bg1"/>
                </a:solidFill>
              </a:rPr>
              <a:t>, Alexandra Miller, </a:t>
            </a:r>
          </a:p>
          <a:p>
            <a:pPr algn="ctr"/>
            <a:r>
              <a:rPr lang="en-US" sz="5400" dirty="0">
                <a:solidFill>
                  <a:schemeClr val="bg1"/>
                </a:solidFill>
              </a:rPr>
              <a:t>Gabriela Garcia, Natasha Bader, Stella </a:t>
            </a:r>
            <a:r>
              <a:rPr lang="en-US" sz="5400" dirty="0" err="1">
                <a:solidFill>
                  <a:schemeClr val="bg1"/>
                </a:solidFill>
              </a:rPr>
              <a:t>Bragoni</a:t>
            </a:r>
            <a:r>
              <a:rPr lang="en-US" sz="5400" dirty="0">
                <a:solidFill>
                  <a:schemeClr val="bg1"/>
                </a:solidFill>
              </a:rPr>
              <a:t> &amp;  Antonia Perino</a:t>
            </a:r>
          </a:p>
          <a:p>
            <a:pPr algn="ctr"/>
            <a:r>
              <a:rPr lang="en-US" sz="5400" dirty="0">
                <a:solidFill>
                  <a:schemeClr val="bg1"/>
                </a:solidFill>
              </a:rPr>
              <a:t>Mentors: Drs. Dawn Melzer &amp; Deirdre </a:t>
            </a:r>
            <a:r>
              <a:rPr lang="en-US" sz="5400" dirty="0" err="1">
                <a:solidFill>
                  <a:schemeClr val="bg1"/>
                </a:solidFill>
              </a:rPr>
              <a:t>Yeater</a:t>
            </a:r>
            <a:r>
              <a:rPr lang="en-US" sz="5400" dirty="0">
                <a:solidFill>
                  <a:schemeClr val="bg1"/>
                </a:solidFill>
              </a:rPr>
              <a:t>, Psychology Department</a:t>
            </a:r>
            <a:endParaRPr lang="en-US" sz="6000" i="1" dirty="0">
              <a:solidFill>
                <a:schemeClr val="bg1"/>
              </a:solidFill>
              <a:latin typeface="Palatino" pitchFamily="2" charset="77"/>
              <a:ea typeface="Palatino" pitchFamily="2" charset="77"/>
            </a:endParaRPr>
          </a:p>
        </p:txBody>
      </p:sp>
      <p:sp>
        <p:nvSpPr>
          <p:cNvPr id="12" name="TextBox 11">
            <a:extLst>
              <a:ext uri="{FF2B5EF4-FFF2-40B4-BE49-F238E27FC236}">
                <a16:creationId xmlns:a16="http://schemas.microsoft.com/office/drawing/2014/main" id="{A64C766F-0D5A-C14D-86B0-13F632F0E1E3}"/>
              </a:ext>
            </a:extLst>
          </p:cNvPr>
          <p:cNvSpPr txBox="1"/>
          <p:nvPr/>
        </p:nvSpPr>
        <p:spPr>
          <a:xfrm>
            <a:off x="15686068" y="29517971"/>
            <a:ext cx="13052414" cy="2631490"/>
          </a:xfrm>
          <a:prstGeom prst="rect">
            <a:avLst/>
          </a:prstGeom>
          <a:noFill/>
        </p:spPr>
        <p:txBody>
          <a:bodyPr wrap="square" rtlCol="0">
            <a:spAutoFit/>
          </a:bodyPr>
          <a:lstStyle/>
          <a:p>
            <a:r>
              <a:rPr lang="en-US" sz="5500" b="1" dirty="0">
                <a:solidFill>
                  <a:schemeClr val="accent2"/>
                </a:solidFill>
                <a:latin typeface="Rockwell" panose="02060603020205020403" pitchFamily="18" charset="77"/>
                <a:ea typeface="Palatino" pitchFamily="2" charset="77"/>
              </a:rPr>
              <a:t>Results &amp; </a:t>
            </a:r>
            <a:r>
              <a:rPr lang="en-US" sz="5500" b="1" dirty="0">
                <a:solidFill>
                  <a:schemeClr val="accent2"/>
                </a:solidFill>
              </a:rPr>
              <a:t>Figure 1</a:t>
            </a:r>
            <a:r>
              <a:rPr lang="en-US" sz="5500" dirty="0"/>
              <a:t>: Mean Looking Times (in seconds) for Expected &amp; Unexpected Trials, </a:t>
            </a:r>
            <a:r>
              <a:rPr lang="en-US" sz="5500" i="1" dirty="0">
                <a:latin typeface="Rockwell" panose="02060603020205020403" pitchFamily="18" charset="77"/>
                <a:ea typeface="Palatino" pitchFamily="2" charset="77"/>
              </a:rPr>
              <a:t>t </a:t>
            </a:r>
            <a:r>
              <a:rPr lang="en-US" sz="5500" dirty="0">
                <a:latin typeface="Rockwell" panose="02060603020205020403" pitchFamily="18" charset="77"/>
                <a:ea typeface="Palatino" pitchFamily="2" charset="77"/>
              </a:rPr>
              <a:t>(6) = 1.19, </a:t>
            </a:r>
            <a:r>
              <a:rPr lang="en-US" sz="5500" i="1" dirty="0">
                <a:latin typeface="Rockwell" panose="02060603020205020403" pitchFamily="18" charset="77"/>
                <a:ea typeface="Palatino" pitchFamily="2" charset="77"/>
              </a:rPr>
              <a:t>p</a:t>
            </a:r>
            <a:r>
              <a:rPr lang="en-US" sz="5500" dirty="0">
                <a:latin typeface="Rockwell" panose="02060603020205020403" pitchFamily="18" charset="77"/>
                <a:ea typeface="Palatino" pitchFamily="2" charset="77"/>
              </a:rPr>
              <a:t> = .28. </a:t>
            </a:r>
          </a:p>
        </p:txBody>
      </p:sp>
      <p:sp>
        <p:nvSpPr>
          <p:cNvPr id="14" name="TextBox 13">
            <a:extLst>
              <a:ext uri="{FF2B5EF4-FFF2-40B4-BE49-F238E27FC236}">
                <a16:creationId xmlns:a16="http://schemas.microsoft.com/office/drawing/2014/main" id="{D3E505DF-8E94-B242-BA21-E8CD09E06365}"/>
              </a:ext>
            </a:extLst>
          </p:cNvPr>
          <p:cNvSpPr txBox="1"/>
          <p:nvPr/>
        </p:nvSpPr>
        <p:spPr>
          <a:xfrm>
            <a:off x="1842583" y="6938753"/>
            <a:ext cx="13871484" cy="13634502"/>
          </a:xfrm>
          <a:prstGeom prst="rect">
            <a:avLst/>
          </a:prstGeom>
          <a:noFill/>
        </p:spPr>
        <p:txBody>
          <a:bodyPr wrap="square" rtlCol="0">
            <a:spAutoFit/>
          </a:bodyPr>
          <a:lstStyle/>
          <a:p>
            <a:r>
              <a:rPr lang="en-US" sz="5500" b="1" dirty="0">
                <a:solidFill>
                  <a:schemeClr val="accent2"/>
                </a:solidFill>
              </a:rPr>
              <a:t>Introduction</a:t>
            </a:r>
            <a:r>
              <a:rPr lang="en-US" sz="5500" b="1" dirty="0"/>
              <a:t>: </a:t>
            </a:r>
            <a:r>
              <a:rPr lang="en-US" sz="5500" dirty="0"/>
              <a:t>During violation of expectation tasks, infants are shown an expected event (e.g., ball rolls down ramp and stops at solid wall) or an unexpected event (e.g., ball rolls down ramp and goes through solid wall). Infants look longer at the unexpected event (Baillargeon, 1987). While some studies have found that dogs can demonstrate object permanence, the findings are inconclusive (Mueller et al., 2014). In this study, the ability for dogs to demonstrate object permanence was tested through a series of violation of expectation tasks. It was hypothesized that dogs would look longer at the unexpected event than the expected event.  </a:t>
            </a:r>
          </a:p>
        </p:txBody>
      </p:sp>
      <p:sp>
        <p:nvSpPr>
          <p:cNvPr id="15" name="TextBox 14">
            <a:extLst>
              <a:ext uri="{FF2B5EF4-FFF2-40B4-BE49-F238E27FC236}">
                <a16:creationId xmlns:a16="http://schemas.microsoft.com/office/drawing/2014/main" id="{DC79C177-F041-5544-B00D-6C491F86CFDA}"/>
              </a:ext>
            </a:extLst>
          </p:cNvPr>
          <p:cNvSpPr txBox="1"/>
          <p:nvPr/>
        </p:nvSpPr>
        <p:spPr>
          <a:xfrm>
            <a:off x="1794576" y="21342146"/>
            <a:ext cx="13220932" cy="9402574"/>
          </a:xfrm>
          <a:prstGeom prst="rect">
            <a:avLst/>
          </a:prstGeom>
          <a:noFill/>
        </p:spPr>
        <p:txBody>
          <a:bodyPr wrap="square" rtlCol="0">
            <a:spAutoFit/>
          </a:bodyPr>
          <a:lstStyle/>
          <a:p>
            <a:r>
              <a:rPr lang="en-US" sz="5500" b="1" dirty="0">
                <a:solidFill>
                  <a:schemeClr val="accent1">
                    <a:lumMod val="50000"/>
                  </a:schemeClr>
                </a:solidFill>
              </a:rPr>
              <a:t>Method: </a:t>
            </a:r>
            <a:r>
              <a:rPr lang="en-US" sz="5500" dirty="0"/>
              <a:t>Three trials were performed for each dog subject. A familiarization trial was performed to get the dogs accustomed to the apparatus. Then an expected and unexpected event were performed. In the expected event, the dogs witnessed a ball stop moving when it reached a wall. In the unexpected event, the ball appeared to go through the wall. Looking times were analyzed for each trial (see Figure 1) .  </a:t>
            </a:r>
            <a:r>
              <a:rPr lang="en-US" sz="5400" dirty="0"/>
              <a:t> </a:t>
            </a:r>
            <a:endParaRPr lang="en-US" sz="5400" dirty="0">
              <a:solidFill>
                <a:schemeClr val="accent1">
                  <a:lumMod val="50000"/>
                </a:schemeClr>
              </a:solidFill>
              <a:latin typeface="Optima" panose="02000503060000020004" pitchFamily="2" charset="0"/>
            </a:endParaRPr>
          </a:p>
        </p:txBody>
      </p:sp>
      <p:sp>
        <p:nvSpPr>
          <p:cNvPr id="3" name="TextBox 2">
            <a:extLst>
              <a:ext uri="{FF2B5EF4-FFF2-40B4-BE49-F238E27FC236}">
                <a16:creationId xmlns:a16="http://schemas.microsoft.com/office/drawing/2014/main" id="{0004B839-FBB8-5A46-91A2-957048B413ED}"/>
              </a:ext>
            </a:extLst>
          </p:cNvPr>
          <p:cNvSpPr txBox="1"/>
          <p:nvPr/>
        </p:nvSpPr>
        <p:spPr>
          <a:xfrm>
            <a:off x="28738482" y="6749390"/>
            <a:ext cx="13930330" cy="13634502"/>
          </a:xfrm>
          <a:prstGeom prst="rect">
            <a:avLst/>
          </a:prstGeom>
          <a:noFill/>
        </p:spPr>
        <p:txBody>
          <a:bodyPr wrap="square" rtlCol="0">
            <a:spAutoFit/>
          </a:bodyPr>
          <a:lstStyle/>
          <a:p>
            <a:r>
              <a:rPr lang="en-US" sz="5500" b="1" dirty="0">
                <a:solidFill>
                  <a:schemeClr val="accent2"/>
                </a:solidFill>
              </a:rPr>
              <a:t>Discussion</a:t>
            </a:r>
            <a:r>
              <a:rPr lang="en-US" sz="5500" dirty="0"/>
              <a:t>:  The hypothesis was not supported as dogs appeared to look longer at the expected event than the unexpected. However, the difference in looking times between the two events was not significant perhaps due to the small sample size of 7 subjects. Dogs also tended to look longer at the second trial, regardless of the violation, which may indicate the apparatus was still seen as novel and therefore, more familiarization trials should be implemented. Improved methodology and increased sample size in the future will help shed light on the similarities between canine and human object permanence abilities. </a:t>
            </a:r>
          </a:p>
        </p:txBody>
      </p:sp>
      <p:sp>
        <p:nvSpPr>
          <p:cNvPr id="17" name="TextBox 16">
            <a:extLst>
              <a:ext uri="{FF2B5EF4-FFF2-40B4-BE49-F238E27FC236}">
                <a16:creationId xmlns:a16="http://schemas.microsoft.com/office/drawing/2014/main" id="{E16987A5-7E33-FD40-B1A5-8462F3EEC995}"/>
              </a:ext>
            </a:extLst>
          </p:cNvPr>
          <p:cNvSpPr txBox="1"/>
          <p:nvPr/>
        </p:nvSpPr>
        <p:spPr>
          <a:xfrm rot="3156772">
            <a:off x="35090053" y="31500069"/>
            <a:ext cx="1425686" cy="1569660"/>
          </a:xfrm>
          <a:prstGeom prst="rect">
            <a:avLst/>
          </a:prstGeom>
          <a:noFill/>
        </p:spPr>
        <p:txBody>
          <a:bodyPr wrap="square" rtlCol="0">
            <a:spAutoFit/>
          </a:bodyPr>
          <a:lstStyle/>
          <a:p>
            <a:endParaRPr lang="en-US" sz="9600" dirty="0"/>
          </a:p>
        </p:txBody>
      </p:sp>
      <p:pic>
        <p:nvPicPr>
          <p:cNvPr id="8" name="Picture 7">
            <a:extLst>
              <a:ext uri="{FF2B5EF4-FFF2-40B4-BE49-F238E27FC236}">
                <a16:creationId xmlns:a16="http://schemas.microsoft.com/office/drawing/2014/main" id="{B4C3D66A-E0FD-0C41-8CEA-FB9E47150958}"/>
              </a:ext>
            </a:extLst>
          </p:cNvPr>
          <p:cNvPicPr>
            <a:picLocks noChangeAspect="1"/>
          </p:cNvPicPr>
          <p:nvPr/>
        </p:nvPicPr>
        <p:blipFill>
          <a:blip r:embed="rId4"/>
          <a:stretch>
            <a:fillRect/>
          </a:stretch>
        </p:blipFill>
        <p:spPr>
          <a:xfrm>
            <a:off x="305028" y="317897"/>
            <a:ext cx="6592811" cy="5094445"/>
          </a:xfrm>
          <a:prstGeom prst="rect">
            <a:avLst/>
          </a:prstGeom>
        </p:spPr>
      </p:pic>
      <p:pic>
        <p:nvPicPr>
          <p:cNvPr id="10" name="Picture 9">
            <a:extLst>
              <a:ext uri="{FF2B5EF4-FFF2-40B4-BE49-F238E27FC236}">
                <a16:creationId xmlns:a16="http://schemas.microsoft.com/office/drawing/2014/main" id="{120E2233-2C74-7442-912F-4A76BAEC807D}"/>
              </a:ext>
            </a:extLst>
          </p:cNvPr>
          <p:cNvPicPr>
            <a:picLocks noChangeAspect="1"/>
          </p:cNvPicPr>
          <p:nvPr/>
        </p:nvPicPr>
        <p:blipFill>
          <a:blip r:embed="rId5"/>
          <a:stretch>
            <a:fillRect/>
          </a:stretch>
        </p:blipFill>
        <p:spPr>
          <a:xfrm>
            <a:off x="37162136" y="443099"/>
            <a:ext cx="6341805" cy="4900486"/>
          </a:xfrm>
          <a:prstGeom prst="rect">
            <a:avLst/>
          </a:prstGeom>
        </p:spPr>
      </p:pic>
      <p:graphicFrame>
        <p:nvGraphicFramePr>
          <p:cNvPr id="22" name="Chart 21">
            <a:extLst>
              <a:ext uri="{FF2B5EF4-FFF2-40B4-BE49-F238E27FC236}">
                <a16:creationId xmlns:a16="http://schemas.microsoft.com/office/drawing/2014/main" id="{9AA9EF5E-4B27-424A-883F-A021118E6EF7}"/>
              </a:ext>
            </a:extLst>
          </p:cNvPr>
          <p:cNvGraphicFramePr/>
          <p:nvPr>
            <p:extLst>
              <p:ext uri="{D42A27DB-BD31-4B8C-83A1-F6EECF244321}">
                <p14:modId xmlns:p14="http://schemas.microsoft.com/office/powerpoint/2010/main" val="3650913944"/>
              </p:ext>
            </p:extLst>
          </p:nvPr>
        </p:nvGraphicFramePr>
        <p:xfrm>
          <a:off x="15884641" y="16357654"/>
          <a:ext cx="11114579" cy="11683946"/>
        </p:xfrm>
        <a:graphic>
          <a:graphicData uri="http://schemas.openxmlformats.org/drawingml/2006/chart">
            <c:chart xmlns:c="http://schemas.openxmlformats.org/drawingml/2006/chart" xmlns:r="http://schemas.openxmlformats.org/officeDocument/2006/relationships" r:id="rId6"/>
          </a:graphicData>
        </a:graphic>
      </p:graphicFrame>
      <p:sp>
        <p:nvSpPr>
          <p:cNvPr id="9" name="TextBox 8">
            <a:extLst>
              <a:ext uri="{FF2B5EF4-FFF2-40B4-BE49-F238E27FC236}">
                <a16:creationId xmlns:a16="http://schemas.microsoft.com/office/drawing/2014/main" id="{F9FFAA76-9E3E-4A41-B1F2-528E0B49F39A}"/>
              </a:ext>
            </a:extLst>
          </p:cNvPr>
          <p:cNvSpPr txBox="1"/>
          <p:nvPr/>
        </p:nvSpPr>
        <p:spPr>
          <a:xfrm>
            <a:off x="17942461" y="27930115"/>
            <a:ext cx="5313223" cy="938719"/>
          </a:xfrm>
          <a:prstGeom prst="rect">
            <a:avLst/>
          </a:prstGeom>
          <a:noFill/>
        </p:spPr>
        <p:txBody>
          <a:bodyPr wrap="square" rtlCol="0">
            <a:spAutoFit/>
          </a:bodyPr>
          <a:lstStyle/>
          <a:p>
            <a:r>
              <a:rPr lang="en-US" sz="5500" dirty="0"/>
              <a:t>Unexpected </a:t>
            </a:r>
          </a:p>
        </p:txBody>
      </p:sp>
      <p:sp>
        <p:nvSpPr>
          <p:cNvPr id="11" name="TextBox 10">
            <a:extLst>
              <a:ext uri="{FF2B5EF4-FFF2-40B4-BE49-F238E27FC236}">
                <a16:creationId xmlns:a16="http://schemas.microsoft.com/office/drawing/2014/main" id="{B92CCD19-A03F-B14E-B441-BC6E295EECED}"/>
              </a:ext>
            </a:extLst>
          </p:cNvPr>
          <p:cNvSpPr txBox="1"/>
          <p:nvPr/>
        </p:nvSpPr>
        <p:spPr>
          <a:xfrm>
            <a:off x="23317517" y="27991075"/>
            <a:ext cx="5735128" cy="938719"/>
          </a:xfrm>
          <a:prstGeom prst="rect">
            <a:avLst/>
          </a:prstGeom>
          <a:noFill/>
        </p:spPr>
        <p:txBody>
          <a:bodyPr wrap="square" rtlCol="0">
            <a:spAutoFit/>
          </a:bodyPr>
          <a:lstStyle/>
          <a:p>
            <a:r>
              <a:rPr lang="en-US" sz="5500" dirty="0"/>
              <a:t>Expected </a:t>
            </a:r>
          </a:p>
        </p:txBody>
      </p:sp>
      <p:pic>
        <p:nvPicPr>
          <p:cNvPr id="13" name="Picture 12">
            <a:extLst>
              <a:ext uri="{FF2B5EF4-FFF2-40B4-BE49-F238E27FC236}">
                <a16:creationId xmlns:a16="http://schemas.microsoft.com/office/drawing/2014/main" id="{6BD95DA4-9306-BF46-9CEE-B7F18166532A}"/>
              </a:ext>
            </a:extLst>
          </p:cNvPr>
          <p:cNvPicPr>
            <a:picLocks noChangeAspect="1"/>
          </p:cNvPicPr>
          <p:nvPr/>
        </p:nvPicPr>
        <p:blipFill rotWithShape="1">
          <a:blip r:embed="rId7"/>
          <a:srcRect l="3049" r="3166"/>
          <a:stretch/>
        </p:blipFill>
        <p:spPr>
          <a:xfrm>
            <a:off x="16583200" y="7015259"/>
            <a:ext cx="10416020" cy="10736378"/>
          </a:xfrm>
          <a:prstGeom prst="rect">
            <a:avLst/>
          </a:prstGeom>
          <a:effectLst/>
        </p:spPr>
      </p:pic>
      <p:pic>
        <p:nvPicPr>
          <p:cNvPr id="18" name="Picture 17">
            <a:extLst>
              <a:ext uri="{FF2B5EF4-FFF2-40B4-BE49-F238E27FC236}">
                <a16:creationId xmlns:a16="http://schemas.microsoft.com/office/drawing/2014/main" id="{40FBD028-C069-714F-B7F9-DAFE5D4797A0}"/>
              </a:ext>
            </a:extLst>
          </p:cNvPr>
          <p:cNvPicPr>
            <a:picLocks noChangeAspect="1"/>
          </p:cNvPicPr>
          <p:nvPr/>
        </p:nvPicPr>
        <p:blipFill rotWithShape="1">
          <a:blip r:embed="rId8"/>
          <a:srcRect l="3731" r="2051"/>
          <a:stretch/>
        </p:blipFill>
        <p:spPr>
          <a:xfrm>
            <a:off x="37450643" y="26762564"/>
            <a:ext cx="6053298" cy="6041736"/>
          </a:xfrm>
          <a:prstGeom prst="rect">
            <a:avLst/>
          </a:prstGeom>
        </p:spPr>
      </p:pic>
      <p:pic>
        <p:nvPicPr>
          <p:cNvPr id="25" name="Picture 24">
            <a:extLst>
              <a:ext uri="{FF2B5EF4-FFF2-40B4-BE49-F238E27FC236}">
                <a16:creationId xmlns:a16="http://schemas.microsoft.com/office/drawing/2014/main" id="{E0426350-9FB1-9F44-96BB-C3A98EB085A6}"/>
              </a:ext>
            </a:extLst>
          </p:cNvPr>
          <p:cNvPicPr>
            <a:picLocks noChangeAspect="1"/>
          </p:cNvPicPr>
          <p:nvPr/>
        </p:nvPicPr>
        <p:blipFill rotWithShape="1">
          <a:blip r:embed="rId9"/>
          <a:srcRect l="2778" r="1737"/>
          <a:stretch/>
        </p:blipFill>
        <p:spPr>
          <a:xfrm>
            <a:off x="29404248" y="21786295"/>
            <a:ext cx="6724299" cy="9113569"/>
          </a:xfrm>
          <a:prstGeom prst="rect">
            <a:avLst/>
          </a:prstGeom>
          <a:effectLst>
            <a:softEdge rad="12700"/>
          </a:effectLst>
        </p:spPr>
      </p:pic>
      <p:pic>
        <p:nvPicPr>
          <p:cNvPr id="28" name="Picture 27">
            <a:extLst>
              <a:ext uri="{FF2B5EF4-FFF2-40B4-BE49-F238E27FC236}">
                <a16:creationId xmlns:a16="http://schemas.microsoft.com/office/drawing/2014/main" id="{C554B247-8995-FB46-8F7E-2850EEC7FF58}"/>
              </a:ext>
            </a:extLst>
          </p:cNvPr>
          <p:cNvPicPr>
            <a:picLocks noChangeAspect="1"/>
          </p:cNvPicPr>
          <p:nvPr/>
        </p:nvPicPr>
        <p:blipFill rotWithShape="1">
          <a:blip r:embed="rId10"/>
          <a:srcRect l="2456" r="2189"/>
          <a:stretch/>
        </p:blipFill>
        <p:spPr>
          <a:xfrm>
            <a:off x="37081608" y="20333270"/>
            <a:ext cx="6422333" cy="6009810"/>
          </a:xfrm>
          <a:prstGeom prst="rect">
            <a:avLst/>
          </a:prstGeom>
        </p:spPr>
      </p:pic>
      <p:pic>
        <p:nvPicPr>
          <p:cNvPr id="7" name="wheres the ball fido  - Small.m4a" descr="wheres the ball fido  - Small.m4a">
            <a:hlinkClick r:id="" action="ppaction://media"/>
            <a:extLst>
              <a:ext uri="{FF2B5EF4-FFF2-40B4-BE49-F238E27FC236}">
                <a16:creationId xmlns:a16="http://schemas.microsoft.com/office/drawing/2014/main" id="{7CB3F750-E458-5848-9A6C-EF4A47CC99EF}"/>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0729550" y="5617372"/>
            <a:ext cx="3284064" cy="3284064"/>
          </a:xfrm>
          <a:prstGeom prst="rect">
            <a:avLst/>
          </a:prstGeom>
        </p:spPr>
      </p:pic>
    </p:spTree>
    <p:extLst>
      <p:ext uri="{BB962C8B-B14F-4D97-AF65-F5344CB8AC3E}">
        <p14:creationId xmlns:p14="http://schemas.microsoft.com/office/powerpoint/2010/main" val="385396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335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0" ma:contentTypeDescription="Create a new document." ma:contentTypeScope="" ma:versionID="a9e73cce66bbc34e8a8098027258f5ef">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3e5ccdff6a065e281620406da2f44f12"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CE57344-8B55-403D-ABDC-5BC685E9B831}">
  <ds:schemaRefs>
    <ds:schemaRef ds:uri="http://schemas.microsoft.com/sharepoint/v3/contenttype/forms"/>
  </ds:schemaRefs>
</ds:datastoreItem>
</file>

<file path=customXml/itemProps3.xml><?xml version="1.0" encoding="utf-8"?>
<ds:datastoreItem xmlns:ds="http://schemas.openxmlformats.org/officeDocument/2006/customXml" ds:itemID="{0F305297-0131-4054-9802-A6C3883E1B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{F3E1467C-C703-7F4B-BCEE-E08ACFCF9CA1}tf10001070</Template>
  <TotalTime>4398</TotalTime>
  <Words>394</Words>
  <Application>Microsoft Macintosh PowerPoint</Application>
  <PresentationFormat>Custom</PresentationFormat>
  <Paragraphs>14</Paragraphs>
  <Slides>1</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Calibri</vt:lpstr>
      <vt:lpstr>Optima</vt:lpstr>
      <vt:lpstr>Palatino</vt:lpstr>
      <vt:lpstr>Rockwell</vt:lpstr>
      <vt:lpstr>Rockwell Condensed</vt:lpstr>
      <vt:lpstr>Rockwell Extra Bold</vt:lpstr>
      <vt:lpstr>Wingdings</vt:lpstr>
      <vt:lpstr>Wood Type</vt:lpstr>
      <vt:lpst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Esposito, Danielle</cp:lastModifiedBy>
  <cp:revision>33</cp:revision>
  <dcterms:created xsi:type="dcterms:W3CDTF">2020-01-31T20:05:15Z</dcterms:created>
  <dcterms:modified xsi:type="dcterms:W3CDTF">2021-04-29T00:56:38Z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