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Lst>
  <p:sldSz cx="43891200" cy="32918400"/>
  <p:notesSz cx="6858000" cy="9144000"/>
  <p:defaultTextStyle>
    <a:defPPr>
      <a:defRPr lang="en-US"/>
    </a:defPPr>
    <a:lvl1pPr marL="0" algn="l" defTabSz="4389028" rtl="0" eaLnBrk="1" latinLnBrk="0" hangingPunct="1">
      <a:defRPr sz="8700" kern="1200">
        <a:solidFill>
          <a:schemeClr val="tx1"/>
        </a:solidFill>
        <a:latin typeface="+mn-lt"/>
        <a:ea typeface="+mn-ea"/>
        <a:cs typeface="+mn-cs"/>
      </a:defRPr>
    </a:lvl1pPr>
    <a:lvl2pPr marL="2194514" algn="l" defTabSz="4389028" rtl="0" eaLnBrk="1" latinLnBrk="0" hangingPunct="1">
      <a:defRPr sz="8700" kern="1200">
        <a:solidFill>
          <a:schemeClr val="tx1"/>
        </a:solidFill>
        <a:latin typeface="+mn-lt"/>
        <a:ea typeface="+mn-ea"/>
        <a:cs typeface="+mn-cs"/>
      </a:defRPr>
    </a:lvl2pPr>
    <a:lvl3pPr marL="4389028" algn="l" defTabSz="4389028" rtl="0" eaLnBrk="1" latinLnBrk="0" hangingPunct="1">
      <a:defRPr sz="8700" kern="1200">
        <a:solidFill>
          <a:schemeClr val="tx1"/>
        </a:solidFill>
        <a:latin typeface="+mn-lt"/>
        <a:ea typeface="+mn-ea"/>
        <a:cs typeface="+mn-cs"/>
      </a:defRPr>
    </a:lvl3pPr>
    <a:lvl4pPr marL="6583543" algn="l" defTabSz="4389028" rtl="0" eaLnBrk="1" latinLnBrk="0" hangingPunct="1">
      <a:defRPr sz="8700" kern="1200">
        <a:solidFill>
          <a:schemeClr val="tx1"/>
        </a:solidFill>
        <a:latin typeface="+mn-lt"/>
        <a:ea typeface="+mn-ea"/>
        <a:cs typeface="+mn-cs"/>
      </a:defRPr>
    </a:lvl4pPr>
    <a:lvl5pPr marL="8778057" algn="l" defTabSz="4389028" rtl="0" eaLnBrk="1" latinLnBrk="0" hangingPunct="1">
      <a:defRPr sz="8700" kern="1200">
        <a:solidFill>
          <a:schemeClr val="tx1"/>
        </a:solidFill>
        <a:latin typeface="+mn-lt"/>
        <a:ea typeface="+mn-ea"/>
        <a:cs typeface="+mn-cs"/>
      </a:defRPr>
    </a:lvl5pPr>
    <a:lvl6pPr marL="10972571" algn="l" defTabSz="4389028" rtl="0" eaLnBrk="1" latinLnBrk="0" hangingPunct="1">
      <a:defRPr sz="8700" kern="1200">
        <a:solidFill>
          <a:schemeClr val="tx1"/>
        </a:solidFill>
        <a:latin typeface="+mn-lt"/>
        <a:ea typeface="+mn-ea"/>
        <a:cs typeface="+mn-cs"/>
      </a:defRPr>
    </a:lvl6pPr>
    <a:lvl7pPr marL="13167085" algn="l" defTabSz="4389028" rtl="0" eaLnBrk="1" latinLnBrk="0" hangingPunct="1">
      <a:defRPr sz="8700" kern="1200">
        <a:solidFill>
          <a:schemeClr val="tx1"/>
        </a:solidFill>
        <a:latin typeface="+mn-lt"/>
        <a:ea typeface="+mn-ea"/>
        <a:cs typeface="+mn-cs"/>
      </a:defRPr>
    </a:lvl7pPr>
    <a:lvl8pPr marL="15361599" algn="l" defTabSz="4389028" rtl="0" eaLnBrk="1" latinLnBrk="0" hangingPunct="1">
      <a:defRPr sz="8700" kern="1200">
        <a:solidFill>
          <a:schemeClr val="tx1"/>
        </a:solidFill>
        <a:latin typeface="+mn-lt"/>
        <a:ea typeface="+mn-ea"/>
        <a:cs typeface="+mn-cs"/>
      </a:defRPr>
    </a:lvl8pPr>
    <a:lvl9pPr marL="17556115" algn="l" defTabSz="4389028" rtl="0" eaLnBrk="1" latinLnBrk="0" hangingPunct="1">
      <a:defRPr sz="8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138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0181B"/>
    <a:srgbClr val="336699"/>
    <a:srgbClr val="AF0000"/>
    <a:srgbClr val="CC3333"/>
    <a:srgbClr val="C42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varScale="1">
        <p:scale>
          <a:sx n="26" d="100"/>
          <a:sy n="26" d="100"/>
        </p:scale>
        <p:origin x="2280" y="320"/>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4"/>
            <a:ext cx="37307520" cy="7056121"/>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821426" indent="0" algn="ctr">
              <a:buNone/>
              <a:defRPr>
                <a:solidFill>
                  <a:schemeClr val="tx1">
                    <a:tint val="75000"/>
                  </a:schemeClr>
                </a:solidFill>
              </a:defRPr>
            </a:lvl2pPr>
            <a:lvl3pPr marL="5642852" indent="0" algn="ctr">
              <a:buNone/>
              <a:defRPr>
                <a:solidFill>
                  <a:schemeClr val="tx1">
                    <a:tint val="75000"/>
                  </a:schemeClr>
                </a:solidFill>
              </a:defRPr>
            </a:lvl3pPr>
            <a:lvl4pPr marL="8464280" indent="0" algn="ctr">
              <a:buNone/>
              <a:defRPr>
                <a:solidFill>
                  <a:schemeClr val="tx1">
                    <a:tint val="75000"/>
                  </a:schemeClr>
                </a:solidFill>
              </a:defRPr>
            </a:lvl4pPr>
            <a:lvl5pPr marL="11285706" indent="0" algn="ctr">
              <a:buNone/>
              <a:defRPr>
                <a:solidFill>
                  <a:schemeClr val="tx1">
                    <a:tint val="75000"/>
                  </a:schemeClr>
                </a:solidFill>
              </a:defRPr>
            </a:lvl5pPr>
            <a:lvl6pPr marL="14107132" indent="0" algn="ctr">
              <a:buNone/>
              <a:defRPr>
                <a:solidFill>
                  <a:schemeClr val="tx1">
                    <a:tint val="75000"/>
                  </a:schemeClr>
                </a:solidFill>
              </a:defRPr>
            </a:lvl6pPr>
            <a:lvl7pPr marL="16928559" indent="0" algn="ctr">
              <a:buNone/>
              <a:defRPr>
                <a:solidFill>
                  <a:schemeClr val="tx1">
                    <a:tint val="75000"/>
                  </a:schemeClr>
                </a:solidFill>
              </a:defRPr>
            </a:lvl7pPr>
            <a:lvl8pPr marL="19749985" indent="0" algn="ctr">
              <a:buNone/>
              <a:defRPr>
                <a:solidFill>
                  <a:schemeClr val="tx1">
                    <a:tint val="75000"/>
                  </a:schemeClr>
                </a:solidFill>
              </a:defRPr>
            </a:lvl8pPr>
            <a:lvl9pPr marL="2257141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4F16189-DB41-42F5-B187-0E036EE96E0B}" type="datetimeFigureOut">
              <a:rPr lang="en-US" smtClean="0"/>
              <a:t>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588688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F16189-DB41-42F5-B187-0E036EE96E0B}" type="datetimeFigureOut">
              <a:rPr lang="en-US" smtClean="0"/>
              <a:t>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399211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6"/>
            <a:ext cx="9875520" cy="2808732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4560" y="1318266"/>
            <a:ext cx="28895040" cy="2808732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F16189-DB41-42F5-B187-0E036EE96E0B}" type="datetimeFigureOut">
              <a:rPr lang="en-US" smtClean="0"/>
              <a:t>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246450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F16189-DB41-42F5-B187-0E036EE96E0B}" type="datetimeFigureOut">
              <a:rPr lang="en-US" smtClean="0"/>
              <a:t>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1432897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1153123"/>
            <a:ext cx="37307520" cy="6537960"/>
          </a:xfrm>
        </p:spPr>
        <p:txBody>
          <a:bodyPr anchor="t"/>
          <a:lstStyle>
            <a:lvl1pPr algn="l">
              <a:defRPr sz="24684" b="1" cap="all"/>
            </a:lvl1pPr>
          </a:lstStyle>
          <a:p>
            <a:r>
              <a:rPr lang="en-US"/>
              <a:t>Click to edit Master title style</a:t>
            </a:r>
          </a:p>
        </p:txBody>
      </p:sp>
      <p:sp>
        <p:nvSpPr>
          <p:cNvPr id="3" name="Text Placeholder 2"/>
          <p:cNvSpPr>
            <a:spLocks noGrp="1"/>
          </p:cNvSpPr>
          <p:nvPr>
            <p:ph type="body" idx="1"/>
          </p:nvPr>
        </p:nvSpPr>
        <p:spPr>
          <a:xfrm>
            <a:off x="3467103" y="13952227"/>
            <a:ext cx="37307520" cy="7200899"/>
          </a:xfrm>
        </p:spPr>
        <p:txBody>
          <a:bodyPr anchor="b"/>
          <a:lstStyle>
            <a:lvl1pPr marL="0" indent="0">
              <a:buNone/>
              <a:defRPr sz="12471">
                <a:solidFill>
                  <a:schemeClr val="tx1">
                    <a:tint val="75000"/>
                  </a:schemeClr>
                </a:solidFill>
              </a:defRPr>
            </a:lvl1pPr>
            <a:lvl2pPr marL="2821426" indent="0">
              <a:buNone/>
              <a:defRPr sz="11186">
                <a:solidFill>
                  <a:schemeClr val="tx1">
                    <a:tint val="75000"/>
                  </a:schemeClr>
                </a:solidFill>
              </a:defRPr>
            </a:lvl2pPr>
            <a:lvl3pPr marL="5642852" indent="0">
              <a:buNone/>
              <a:defRPr sz="9900">
                <a:solidFill>
                  <a:schemeClr val="tx1">
                    <a:tint val="75000"/>
                  </a:schemeClr>
                </a:solidFill>
              </a:defRPr>
            </a:lvl3pPr>
            <a:lvl4pPr marL="8464280" indent="0">
              <a:buNone/>
              <a:defRPr sz="8614">
                <a:solidFill>
                  <a:schemeClr val="tx1">
                    <a:tint val="75000"/>
                  </a:schemeClr>
                </a:solidFill>
              </a:defRPr>
            </a:lvl4pPr>
            <a:lvl5pPr marL="11285706" indent="0">
              <a:buNone/>
              <a:defRPr sz="8614">
                <a:solidFill>
                  <a:schemeClr val="tx1">
                    <a:tint val="75000"/>
                  </a:schemeClr>
                </a:solidFill>
              </a:defRPr>
            </a:lvl5pPr>
            <a:lvl6pPr marL="14107132" indent="0">
              <a:buNone/>
              <a:defRPr sz="8614">
                <a:solidFill>
                  <a:schemeClr val="tx1">
                    <a:tint val="75000"/>
                  </a:schemeClr>
                </a:solidFill>
              </a:defRPr>
            </a:lvl6pPr>
            <a:lvl7pPr marL="16928559" indent="0">
              <a:buNone/>
              <a:defRPr sz="8614">
                <a:solidFill>
                  <a:schemeClr val="tx1">
                    <a:tint val="75000"/>
                  </a:schemeClr>
                </a:solidFill>
              </a:defRPr>
            </a:lvl7pPr>
            <a:lvl8pPr marL="19749985" indent="0">
              <a:buNone/>
              <a:defRPr sz="8614">
                <a:solidFill>
                  <a:schemeClr val="tx1">
                    <a:tint val="75000"/>
                  </a:schemeClr>
                </a:solidFill>
              </a:defRPr>
            </a:lvl8pPr>
            <a:lvl9pPr marL="22571414" indent="0">
              <a:buNone/>
              <a:defRPr sz="861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4F16189-DB41-42F5-B187-0E036EE96E0B}" type="datetimeFigureOut">
              <a:rPr lang="en-US" smtClean="0"/>
              <a:t>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966247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4560" y="7680965"/>
            <a:ext cx="19385280" cy="21724623"/>
          </a:xfrm>
        </p:spPr>
        <p:txBody>
          <a:bodyPr/>
          <a:lstStyle>
            <a:lvl1pPr>
              <a:defRPr sz="17228"/>
            </a:lvl1pPr>
            <a:lvl2pPr>
              <a:defRPr sz="14786"/>
            </a:lvl2pPr>
            <a:lvl3pPr>
              <a:defRPr sz="12471"/>
            </a:lvl3pPr>
            <a:lvl4pPr>
              <a:defRPr sz="11186"/>
            </a:lvl4pPr>
            <a:lvl5pPr>
              <a:defRPr sz="11186"/>
            </a:lvl5pPr>
            <a:lvl6pPr>
              <a:defRPr sz="11186"/>
            </a:lvl6pPr>
            <a:lvl7pPr>
              <a:defRPr sz="11186"/>
            </a:lvl7pPr>
            <a:lvl8pPr>
              <a:defRPr sz="11186"/>
            </a:lvl8pPr>
            <a:lvl9pPr>
              <a:defRPr sz="111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311360" y="7680965"/>
            <a:ext cx="19385280" cy="21724623"/>
          </a:xfrm>
        </p:spPr>
        <p:txBody>
          <a:bodyPr/>
          <a:lstStyle>
            <a:lvl1pPr>
              <a:defRPr sz="17228"/>
            </a:lvl1pPr>
            <a:lvl2pPr>
              <a:defRPr sz="14786"/>
            </a:lvl2pPr>
            <a:lvl3pPr>
              <a:defRPr sz="12471"/>
            </a:lvl3pPr>
            <a:lvl4pPr>
              <a:defRPr sz="11186"/>
            </a:lvl4pPr>
            <a:lvl5pPr>
              <a:defRPr sz="11186"/>
            </a:lvl5pPr>
            <a:lvl6pPr>
              <a:defRPr sz="11186"/>
            </a:lvl6pPr>
            <a:lvl7pPr>
              <a:defRPr sz="11186"/>
            </a:lvl7pPr>
            <a:lvl8pPr>
              <a:defRPr sz="11186"/>
            </a:lvl8pPr>
            <a:lvl9pPr>
              <a:defRPr sz="111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4F16189-DB41-42F5-B187-0E036EE96E0B}" type="datetimeFigureOut">
              <a:rPr lang="en-US" smtClean="0"/>
              <a:t>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2565502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5"/>
            <a:ext cx="19392903" cy="3070858"/>
          </a:xfrm>
        </p:spPr>
        <p:txBody>
          <a:bodyPr anchor="b"/>
          <a:lstStyle>
            <a:lvl1pPr marL="0" indent="0">
              <a:buNone/>
              <a:defRPr sz="14786" b="1"/>
            </a:lvl1pPr>
            <a:lvl2pPr marL="2821426" indent="0">
              <a:buNone/>
              <a:defRPr sz="12471" b="1"/>
            </a:lvl2pPr>
            <a:lvl3pPr marL="5642852" indent="0">
              <a:buNone/>
              <a:defRPr sz="11186" b="1"/>
            </a:lvl3pPr>
            <a:lvl4pPr marL="8464280" indent="0">
              <a:buNone/>
              <a:defRPr sz="9900" b="1"/>
            </a:lvl4pPr>
            <a:lvl5pPr marL="11285706" indent="0">
              <a:buNone/>
              <a:defRPr sz="9900" b="1"/>
            </a:lvl5pPr>
            <a:lvl6pPr marL="14107132" indent="0">
              <a:buNone/>
              <a:defRPr sz="9900" b="1"/>
            </a:lvl6pPr>
            <a:lvl7pPr marL="16928559" indent="0">
              <a:buNone/>
              <a:defRPr sz="9900" b="1"/>
            </a:lvl7pPr>
            <a:lvl8pPr marL="19749985" indent="0">
              <a:buNone/>
              <a:defRPr sz="9900" b="1"/>
            </a:lvl8pPr>
            <a:lvl9pPr marL="22571414" indent="0">
              <a:buNone/>
              <a:defRPr sz="9900" b="1"/>
            </a:lvl9pPr>
          </a:lstStyle>
          <a:p>
            <a:pPr lvl="0"/>
            <a:r>
              <a:rPr lang="en-US"/>
              <a:t>Click to edit Master text styles</a:t>
            </a:r>
          </a:p>
        </p:txBody>
      </p:sp>
      <p:sp>
        <p:nvSpPr>
          <p:cNvPr id="4" name="Content Placeholder 3"/>
          <p:cNvSpPr>
            <a:spLocks noGrp="1"/>
          </p:cNvSpPr>
          <p:nvPr>
            <p:ph sz="half" idx="2"/>
          </p:nvPr>
        </p:nvSpPr>
        <p:spPr>
          <a:xfrm>
            <a:off x="2194560" y="10439403"/>
            <a:ext cx="19392903" cy="18966182"/>
          </a:xfrm>
        </p:spPr>
        <p:txBody>
          <a:bodyPr/>
          <a:lstStyle>
            <a:lvl1pPr>
              <a:defRPr sz="14786"/>
            </a:lvl1pPr>
            <a:lvl2pPr>
              <a:defRPr sz="12471"/>
            </a:lvl2pPr>
            <a:lvl3pPr>
              <a:defRPr sz="11186"/>
            </a:lvl3pPr>
            <a:lvl4pPr>
              <a:defRPr sz="9900"/>
            </a:lvl4pPr>
            <a:lvl5pPr>
              <a:defRPr sz="9900"/>
            </a:lvl5pPr>
            <a:lvl6pPr>
              <a:defRPr sz="9900"/>
            </a:lvl6pPr>
            <a:lvl7pPr>
              <a:defRPr sz="9900"/>
            </a:lvl7pPr>
            <a:lvl8pPr>
              <a:defRPr sz="9900"/>
            </a:lvl8pPr>
            <a:lvl9pPr>
              <a:defRPr sz="9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3" y="7368545"/>
            <a:ext cx="19400520" cy="3070858"/>
          </a:xfrm>
        </p:spPr>
        <p:txBody>
          <a:bodyPr anchor="b"/>
          <a:lstStyle>
            <a:lvl1pPr marL="0" indent="0">
              <a:buNone/>
              <a:defRPr sz="14786" b="1"/>
            </a:lvl1pPr>
            <a:lvl2pPr marL="2821426" indent="0">
              <a:buNone/>
              <a:defRPr sz="12471" b="1"/>
            </a:lvl2pPr>
            <a:lvl3pPr marL="5642852" indent="0">
              <a:buNone/>
              <a:defRPr sz="11186" b="1"/>
            </a:lvl3pPr>
            <a:lvl4pPr marL="8464280" indent="0">
              <a:buNone/>
              <a:defRPr sz="9900" b="1"/>
            </a:lvl4pPr>
            <a:lvl5pPr marL="11285706" indent="0">
              <a:buNone/>
              <a:defRPr sz="9900" b="1"/>
            </a:lvl5pPr>
            <a:lvl6pPr marL="14107132" indent="0">
              <a:buNone/>
              <a:defRPr sz="9900" b="1"/>
            </a:lvl6pPr>
            <a:lvl7pPr marL="16928559" indent="0">
              <a:buNone/>
              <a:defRPr sz="9900" b="1"/>
            </a:lvl7pPr>
            <a:lvl8pPr marL="19749985" indent="0">
              <a:buNone/>
              <a:defRPr sz="9900" b="1"/>
            </a:lvl8pPr>
            <a:lvl9pPr marL="22571414" indent="0">
              <a:buNone/>
              <a:defRPr sz="9900" b="1"/>
            </a:lvl9pPr>
          </a:lstStyle>
          <a:p>
            <a:pPr lvl="0"/>
            <a:r>
              <a:rPr lang="en-US"/>
              <a:t>Click to edit Master text styles</a:t>
            </a:r>
          </a:p>
        </p:txBody>
      </p:sp>
      <p:sp>
        <p:nvSpPr>
          <p:cNvPr id="6" name="Content Placeholder 5"/>
          <p:cNvSpPr>
            <a:spLocks noGrp="1"/>
          </p:cNvSpPr>
          <p:nvPr>
            <p:ph sz="quarter" idx="4"/>
          </p:nvPr>
        </p:nvSpPr>
        <p:spPr>
          <a:xfrm>
            <a:off x="22296123" y="10439403"/>
            <a:ext cx="19400520" cy="18966182"/>
          </a:xfrm>
        </p:spPr>
        <p:txBody>
          <a:bodyPr/>
          <a:lstStyle>
            <a:lvl1pPr>
              <a:defRPr sz="14786"/>
            </a:lvl1pPr>
            <a:lvl2pPr>
              <a:defRPr sz="12471"/>
            </a:lvl2pPr>
            <a:lvl3pPr>
              <a:defRPr sz="11186"/>
            </a:lvl3pPr>
            <a:lvl4pPr>
              <a:defRPr sz="9900"/>
            </a:lvl4pPr>
            <a:lvl5pPr>
              <a:defRPr sz="9900"/>
            </a:lvl5pPr>
            <a:lvl6pPr>
              <a:defRPr sz="9900"/>
            </a:lvl6pPr>
            <a:lvl7pPr>
              <a:defRPr sz="9900"/>
            </a:lvl7pPr>
            <a:lvl8pPr>
              <a:defRPr sz="9900"/>
            </a:lvl8pPr>
            <a:lvl9pPr>
              <a:defRPr sz="9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4F16189-DB41-42F5-B187-0E036EE96E0B}" type="datetimeFigureOut">
              <a:rPr lang="en-US" smtClean="0"/>
              <a:t>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314339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4F16189-DB41-42F5-B187-0E036EE96E0B}" type="datetimeFigureOut">
              <a:rPr lang="en-US" smtClean="0"/>
              <a:t>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4050762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F16189-DB41-42F5-B187-0E036EE96E0B}" type="datetimeFigureOut">
              <a:rPr lang="en-US" smtClean="0"/>
              <a:t>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2098884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4" y="1310639"/>
            <a:ext cx="14439903" cy="5577840"/>
          </a:xfrm>
        </p:spPr>
        <p:txBody>
          <a:bodyPr anchor="b"/>
          <a:lstStyle>
            <a:lvl1pPr algn="l">
              <a:defRPr sz="12471" b="1"/>
            </a:lvl1pPr>
          </a:lstStyle>
          <a:p>
            <a:r>
              <a:rPr lang="en-US"/>
              <a:t>Click to edit Master title style</a:t>
            </a:r>
          </a:p>
        </p:txBody>
      </p:sp>
      <p:sp>
        <p:nvSpPr>
          <p:cNvPr id="3" name="Content Placeholder 2"/>
          <p:cNvSpPr>
            <a:spLocks noGrp="1"/>
          </p:cNvSpPr>
          <p:nvPr>
            <p:ph idx="1"/>
          </p:nvPr>
        </p:nvSpPr>
        <p:spPr>
          <a:xfrm>
            <a:off x="17160240" y="1310646"/>
            <a:ext cx="24536400" cy="28094941"/>
          </a:xfrm>
        </p:spPr>
        <p:txBody>
          <a:bodyPr/>
          <a:lstStyle>
            <a:lvl1pPr>
              <a:defRPr sz="19798"/>
            </a:lvl1pPr>
            <a:lvl2pPr>
              <a:defRPr sz="17228"/>
            </a:lvl2pPr>
            <a:lvl3pPr>
              <a:defRPr sz="14786"/>
            </a:lvl3pPr>
            <a:lvl4pPr>
              <a:defRPr sz="12471"/>
            </a:lvl4pPr>
            <a:lvl5pPr>
              <a:defRPr sz="12471"/>
            </a:lvl5pPr>
            <a:lvl6pPr>
              <a:defRPr sz="12471"/>
            </a:lvl6pPr>
            <a:lvl7pPr>
              <a:defRPr sz="12471"/>
            </a:lvl7pPr>
            <a:lvl8pPr>
              <a:defRPr sz="12471"/>
            </a:lvl8pPr>
            <a:lvl9pPr>
              <a:defRPr sz="124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4" y="6888486"/>
            <a:ext cx="14439903" cy="22517101"/>
          </a:xfrm>
        </p:spPr>
        <p:txBody>
          <a:bodyPr/>
          <a:lstStyle>
            <a:lvl1pPr marL="0" indent="0">
              <a:buNone/>
              <a:defRPr sz="8614"/>
            </a:lvl1pPr>
            <a:lvl2pPr marL="2821426" indent="0">
              <a:buNone/>
              <a:defRPr sz="7327"/>
            </a:lvl2pPr>
            <a:lvl3pPr marL="5642852" indent="0">
              <a:buNone/>
              <a:defRPr sz="6171"/>
            </a:lvl3pPr>
            <a:lvl4pPr marL="8464280" indent="0">
              <a:buNone/>
              <a:defRPr sz="5529"/>
            </a:lvl4pPr>
            <a:lvl5pPr marL="11285706" indent="0">
              <a:buNone/>
              <a:defRPr sz="5529"/>
            </a:lvl5pPr>
            <a:lvl6pPr marL="14107132" indent="0">
              <a:buNone/>
              <a:defRPr sz="5529"/>
            </a:lvl6pPr>
            <a:lvl7pPr marL="16928559" indent="0">
              <a:buNone/>
              <a:defRPr sz="5529"/>
            </a:lvl7pPr>
            <a:lvl8pPr marL="19749985" indent="0">
              <a:buNone/>
              <a:defRPr sz="5529"/>
            </a:lvl8pPr>
            <a:lvl9pPr marL="22571414" indent="0">
              <a:buNone/>
              <a:defRPr sz="5529"/>
            </a:lvl9pPr>
          </a:lstStyle>
          <a:p>
            <a:pPr lvl="0"/>
            <a:r>
              <a:rPr lang="en-US"/>
              <a:t>Click to edit Master text styles</a:t>
            </a:r>
          </a:p>
        </p:txBody>
      </p:sp>
      <p:sp>
        <p:nvSpPr>
          <p:cNvPr id="5" name="Date Placeholder 4"/>
          <p:cNvSpPr>
            <a:spLocks noGrp="1"/>
          </p:cNvSpPr>
          <p:nvPr>
            <p:ph type="dt" sz="half" idx="10"/>
          </p:nvPr>
        </p:nvSpPr>
        <p:spPr/>
        <p:txBody>
          <a:bodyPr/>
          <a:lstStyle/>
          <a:p>
            <a:fld id="{E4F16189-DB41-42F5-B187-0E036EE96E0B}" type="datetimeFigureOut">
              <a:rPr lang="en-US" smtClean="0"/>
              <a:t>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1001026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3042883"/>
            <a:ext cx="26334720" cy="2720341"/>
          </a:xfrm>
        </p:spPr>
        <p:txBody>
          <a:bodyPr anchor="b"/>
          <a:lstStyle>
            <a:lvl1pPr algn="l">
              <a:defRPr sz="12471" b="1"/>
            </a:lvl1pPr>
          </a:lstStyle>
          <a:p>
            <a:r>
              <a:rPr lang="en-US"/>
              <a:t>Click to edit Master title style</a:t>
            </a:r>
          </a:p>
        </p:txBody>
      </p:sp>
      <p:sp>
        <p:nvSpPr>
          <p:cNvPr id="3" name="Picture Placeholder 2"/>
          <p:cNvSpPr>
            <a:spLocks noGrp="1"/>
          </p:cNvSpPr>
          <p:nvPr>
            <p:ph type="pic" idx="1"/>
          </p:nvPr>
        </p:nvSpPr>
        <p:spPr>
          <a:xfrm>
            <a:off x="8602983" y="2941321"/>
            <a:ext cx="26334720" cy="19751040"/>
          </a:xfrm>
        </p:spPr>
        <p:txBody>
          <a:bodyPr/>
          <a:lstStyle>
            <a:lvl1pPr marL="0" indent="0">
              <a:buNone/>
              <a:defRPr sz="19798"/>
            </a:lvl1pPr>
            <a:lvl2pPr marL="2821426" indent="0">
              <a:buNone/>
              <a:defRPr sz="17228"/>
            </a:lvl2pPr>
            <a:lvl3pPr marL="5642852" indent="0">
              <a:buNone/>
              <a:defRPr sz="14786"/>
            </a:lvl3pPr>
            <a:lvl4pPr marL="8464280" indent="0">
              <a:buNone/>
              <a:defRPr sz="12471"/>
            </a:lvl4pPr>
            <a:lvl5pPr marL="11285706" indent="0">
              <a:buNone/>
              <a:defRPr sz="12471"/>
            </a:lvl5pPr>
            <a:lvl6pPr marL="14107132" indent="0">
              <a:buNone/>
              <a:defRPr sz="12471"/>
            </a:lvl6pPr>
            <a:lvl7pPr marL="16928559" indent="0">
              <a:buNone/>
              <a:defRPr sz="12471"/>
            </a:lvl7pPr>
            <a:lvl8pPr marL="19749985" indent="0">
              <a:buNone/>
              <a:defRPr sz="12471"/>
            </a:lvl8pPr>
            <a:lvl9pPr marL="22571414" indent="0">
              <a:buNone/>
              <a:defRPr sz="12471"/>
            </a:lvl9pPr>
          </a:lstStyle>
          <a:p>
            <a:endParaRPr lang="en-US" dirty="0"/>
          </a:p>
        </p:txBody>
      </p:sp>
      <p:sp>
        <p:nvSpPr>
          <p:cNvPr id="4" name="Text Placeholder 3"/>
          <p:cNvSpPr>
            <a:spLocks noGrp="1"/>
          </p:cNvSpPr>
          <p:nvPr>
            <p:ph type="body" sz="half" idx="2"/>
          </p:nvPr>
        </p:nvSpPr>
        <p:spPr>
          <a:xfrm>
            <a:off x="8602983" y="25763224"/>
            <a:ext cx="26334720" cy="3863339"/>
          </a:xfrm>
        </p:spPr>
        <p:txBody>
          <a:bodyPr/>
          <a:lstStyle>
            <a:lvl1pPr marL="0" indent="0">
              <a:buNone/>
              <a:defRPr sz="8614"/>
            </a:lvl1pPr>
            <a:lvl2pPr marL="2821426" indent="0">
              <a:buNone/>
              <a:defRPr sz="7327"/>
            </a:lvl2pPr>
            <a:lvl3pPr marL="5642852" indent="0">
              <a:buNone/>
              <a:defRPr sz="6171"/>
            </a:lvl3pPr>
            <a:lvl4pPr marL="8464280" indent="0">
              <a:buNone/>
              <a:defRPr sz="5529"/>
            </a:lvl4pPr>
            <a:lvl5pPr marL="11285706" indent="0">
              <a:buNone/>
              <a:defRPr sz="5529"/>
            </a:lvl5pPr>
            <a:lvl6pPr marL="14107132" indent="0">
              <a:buNone/>
              <a:defRPr sz="5529"/>
            </a:lvl6pPr>
            <a:lvl7pPr marL="16928559" indent="0">
              <a:buNone/>
              <a:defRPr sz="5529"/>
            </a:lvl7pPr>
            <a:lvl8pPr marL="19749985" indent="0">
              <a:buNone/>
              <a:defRPr sz="5529"/>
            </a:lvl8pPr>
            <a:lvl9pPr marL="22571414" indent="0">
              <a:buNone/>
              <a:defRPr sz="5529"/>
            </a:lvl9pPr>
          </a:lstStyle>
          <a:p>
            <a:pPr lvl="0"/>
            <a:r>
              <a:rPr lang="en-US"/>
              <a:t>Click to edit Master text styles</a:t>
            </a:r>
          </a:p>
        </p:txBody>
      </p:sp>
      <p:sp>
        <p:nvSpPr>
          <p:cNvPr id="5" name="Date Placeholder 4"/>
          <p:cNvSpPr>
            <a:spLocks noGrp="1"/>
          </p:cNvSpPr>
          <p:nvPr>
            <p:ph type="dt" sz="half" idx="10"/>
          </p:nvPr>
        </p:nvSpPr>
        <p:spPr/>
        <p:txBody>
          <a:bodyPr/>
          <a:lstStyle/>
          <a:p>
            <a:fld id="{E4F16189-DB41-42F5-B187-0E036EE96E0B}" type="datetimeFigureOut">
              <a:rPr lang="en-US" smtClean="0"/>
              <a:t>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2570118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03" tIns="219451" rIns="438903" bIns="219451" rtlCol="0" anchor="ctr">
            <a:normAutofit/>
          </a:bodyPr>
          <a:lstStyle/>
          <a:p>
            <a:r>
              <a:rPr lang="en-US"/>
              <a:t>Click to edit Master title style</a:t>
            </a:r>
          </a:p>
        </p:txBody>
      </p:sp>
      <p:sp>
        <p:nvSpPr>
          <p:cNvPr id="3" name="Text Placeholder 2"/>
          <p:cNvSpPr>
            <a:spLocks noGrp="1"/>
          </p:cNvSpPr>
          <p:nvPr>
            <p:ph type="body" idx="1"/>
          </p:nvPr>
        </p:nvSpPr>
        <p:spPr>
          <a:xfrm>
            <a:off x="2194560" y="7680965"/>
            <a:ext cx="39502080" cy="21724623"/>
          </a:xfrm>
          <a:prstGeom prst="rect">
            <a:avLst/>
          </a:prstGeom>
        </p:spPr>
        <p:txBody>
          <a:bodyPr vert="horz" lIns="438903" tIns="219451" rIns="438903" bIns="21945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3"/>
            <a:ext cx="10241280" cy="1752601"/>
          </a:xfrm>
          <a:prstGeom prst="rect">
            <a:avLst/>
          </a:prstGeom>
        </p:spPr>
        <p:txBody>
          <a:bodyPr vert="horz" lIns="438903" tIns="219451" rIns="438903" bIns="219451" rtlCol="0" anchor="ctr"/>
          <a:lstStyle>
            <a:lvl1pPr algn="l">
              <a:defRPr sz="7327">
                <a:solidFill>
                  <a:schemeClr val="tx1">
                    <a:tint val="75000"/>
                  </a:schemeClr>
                </a:solidFill>
              </a:defRPr>
            </a:lvl1pPr>
          </a:lstStyle>
          <a:p>
            <a:fld id="{E4F16189-DB41-42F5-B187-0E036EE96E0B}" type="datetimeFigureOut">
              <a:rPr lang="en-US" smtClean="0"/>
              <a:t>4/20/22</a:t>
            </a:fld>
            <a:endParaRPr lang="en-US" dirty="0"/>
          </a:p>
        </p:txBody>
      </p:sp>
      <p:sp>
        <p:nvSpPr>
          <p:cNvPr id="5" name="Footer Placeholder 4"/>
          <p:cNvSpPr>
            <a:spLocks noGrp="1"/>
          </p:cNvSpPr>
          <p:nvPr>
            <p:ph type="ftr" sz="quarter" idx="3"/>
          </p:nvPr>
        </p:nvSpPr>
        <p:spPr>
          <a:xfrm>
            <a:off x="14996160" y="30510483"/>
            <a:ext cx="13898880" cy="1752601"/>
          </a:xfrm>
          <a:prstGeom prst="rect">
            <a:avLst/>
          </a:prstGeom>
        </p:spPr>
        <p:txBody>
          <a:bodyPr vert="horz" lIns="438903" tIns="219451" rIns="438903" bIns="219451" rtlCol="0" anchor="ctr"/>
          <a:lstStyle>
            <a:lvl1pPr algn="ctr">
              <a:defRPr sz="7327">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0510483"/>
            <a:ext cx="10241280" cy="1752601"/>
          </a:xfrm>
          <a:prstGeom prst="rect">
            <a:avLst/>
          </a:prstGeom>
        </p:spPr>
        <p:txBody>
          <a:bodyPr vert="horz" lIns="438903" tIns="219451" rIns="438903" bIns="219451" rtlCol="0" anchor="ctr"/>
          <a:lstStyle>
            <a:lvl1pPr algn="r">
              <a:defRPr sz="7327">
                <a:solidFill>
                  <a:schemeClr val="tx1">
                    <a:tint val="75000"/>
                  </a:schemeClr>
                </a:solidFill>
              </a:defRPr>
            </a:lvl1pPr>
          </a:lstStyle>
          <a:p>
            <a:fld id="{662FD185-E02B-4476-BAC7-44E4CC1EA1FE}" type="slidenum">
              <a:rPr lang="en-US" smtClean="0"/>
              <a:t>‹#›</a:t>
            </a:fld>
            <a:endParaRPr lang="en-US" dirty="0"/>
          </a:p>
        </p:txBody>
      </p:sp>
    </p:spTree>
    <p:extLst>
      <p:ext uri="{BB962C8B-B14F-4D97-AF65-F5344CB8AC3E}">
        <p14:creationId xmlns:p14="http://schemas.microsoft.com/office/powerpoint/2010/main" val="2188570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642852" rtl="0" eaLnBrk="1" latinLnBrk="0" hangingPunct="1">
        <a:spcBef>
          <a:spcPct val="0"/>
        </a:spcBef>
        <a:buNone/>
        <a:defRPr sz="27128" kern="1200">
          <a:solidFill>
            <a:schemeClr val="tx1"/>
          </a:solidFill>
          <a:latin typeface="+mj-lt"/>
          <a:ea typeface="+mj-ea"/>
          <a:cs typeface="+mj-cs"/>
        </a:defRPr>
      </a:lvl1pPr>
    </p:titleStyle>
    <p:bodyStyle>
      <a:lvl1pPr marL="2116071" indent="-2116071" algn="l" defTabSz="5642852" rtl="0" eaLnBrk="1" latinLnBrk="0" hangingPunct="1">
        <a:spcBef>
          <a:spcPct val="20000"/>
        </a:spcBef>
        <a:buFont typeface="Arial" pitchFamily="34" charset="0"/>
        <a:buChar char="•"/>
        <a:defRPr sz="19798" kern="1200">
          <a:solidFill>
            <a:schemeClr val="tx1"/>
          </a:solidFill>
          <a:latin typeface="+mn-lt"/>
          <a:ea typeface="+mn-ea"/>
          <a:cs typeface="+mn-cs"/>
        </a:defRPr>
      </a:lvl1pPr>
      <a:lvl2pPr marL="4584818" indent="-1763392" algn="l" defTabSz="5642852" rtl="0" eaLnBrk="1" latinLnBrk="0" hangingPunct="1">
        <a:spcBef>
          <a:spcPct val="20000"/>
        </a:spcBef>
        <a:buFont typeface="Arial" pitchFamily="34" charset="0"/>
        <a:buChar char="–"/>
        <a:defRPr sz="17228" kern="1200">
          <a:solidFill>
            <a:schemeClr val="tx1"/>
          </a:solidFill>
          <a:latin typeface="+mn-lt"/>
          <a:ea typeface="+mn-ea"/>
          <a:cs typeface="+mn-cs"/>
        </a:defRPr>
      </a:lvl2pPr>
      <a:lvl3pPr marL="7053567" indent="-1410714" algn="l" defTabSz="5642852" rtl="0" eaLnBrk="1" latinLnBrk="0" hangingPunct="1">
        <a:spcBef>
          <a:spcPct val="20000"/>
        </a:spcBef>
        <a:buFont typeface="Arial" pitchFamily="34" charset="0"/>
        <a:buChar char="•"/>
        <a:defRPr sz="14786" kern="1200">
          <a:solidFill>
            <a:schemeClr val="tx1"/>
          </a:solidFill>
          <a:latin typeface="+mn-lt"/>
          <a:ea typeface="+mn-ea"/>
          <a:cs typeface="+mn-cs"/>
        </a:defRPr>
      </a:lvl3pPr>
      <a:lvl4pPr marL="9874994"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4pPr>
      <a:lvl5pPr marL="12696420"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5pPr>
      <a:lvl6pPr marL="15517846"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6pPr>
      <a:lvl7pPr marL="18339272"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7pPr>
      <a:lvl8pPr marL="21160700"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8pPr>
      <a:lvl9pPr marL="23982126"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9pPr>
    </p:bodyStyle>
    <p:otherStyle>
      <a:defPPr>
        <a:defRPr lang="en-US"/>
      </a:defPPr>
      <a:lvl1pPr marL="0" algn="l" defTabSz="5642852" rtl="0" eaLnBrk="1" latinLnBrk="0" hangingPunct="1">
        <a:defRPr sz="11186" kern="1200">
          <a:solidFill>
            <a:schemeClr val="tx1"/>
          </a:solidFill>
          <a:latin typeface="+mn-lt"/>
          <a:ea typeface="+mn-ea"/>
          <a:cs typeface="+mn-cs"/>
        </a:defRPr>
      </a:lvl1pPr>
      <a:lvl2pPr marL="2821426" algn="l" defTabSz="5642852" rtl="0" eaLnBrk="1" latinLnBrk="0" hangingPunct="1">
        <a:defRPr sz="11186" kern="1200">
          <a:solidFill>
            <a:schemeClr val="tx1"/>
          </a:solidFill>
          <a:latin typeface="+mn-lt"/>
          <a:ea typeface="+mn-ea"/>
          <a:cs typeface="+mn-cs"/>
        </a:defRPr>
      </a:lvl2pPr>
      <a:lvl3pPr marL="5642852" algn="l" defTabSz="5642852" rtl="0" eaLnBrk="1" latinLnBrk="0" hangingPunct="1">
        <a:defRPr sz="11186" kern="1200">
          <a:solidFill>
            <a:schemeClr val="tx1"/>
          </a:solidFill>
          <a:latin typeface="+mn-lt"/>
          <a:ea typeface="+mn-ea"/>
          <a:cs typeface="+mn-cs"/>
        </a:defRPr>
      </a:lvl3pPr>
      <a:lvl4pPr marL="8464280" algn="l" defTabSz="5642852" rtl="0" eaLnBrk="1" latinLnBrk="0" hangingPunct="1">
        <a:defRPr sz="11186" kern="1200">
          <a:solidFill>
            <a:schemeClr val="tx1"/>
          </a:solidFill>
          <a:latin typeface="+mn-lt"/>
          <a:ea typeface="+mn-ea"/>
          <a:cs typeface="+mn-cs"/>
        </a:defRPr>
      </a:lvl4pPr>
      <a:lvl5pPr marL="11285706" algn="l" defTabSz="5642852" rtl="0" eaLnBrk="1" latinLnBrk="0" hangingPunct="1">
        <a:defRPr sz="11186" kern="1200">
          <a:solidFill>
            <a:schemeClr val="tx1"/>
          </a:solidFill>
          <a:latin typeface="+mn-lt"/>
          <a:ea typeface="+mn-ea"/>
          <a:cs typeface="+mn-cs"/>
        </a:defRPr>
      </a:lvl5pPr>
      <a:lvl6pPr marL="14107132" algn="l" defTabSz="5642852" rtl="0" eaLnBrk="1" latinLnBrk="0" hangingPunct="1">
        <a:defRPr sz="11186" kern="1200">
          <a:solidFill>
            <a:schemeClr val="tx1"/>
          </a:solidFill>
          <a:latin typeface="+mn-lt"/>
          <a:ea typeface="+mn-ea"/>
          <a:cs typeface="+mn-cs"/>
        </a:defRPr>
      </a:lvl6pPr>
      <a:lvl7pPr marL="16928559" algn="l" defTabSz="5642852" rtl="0" eaLnBrk="1" latinLnBrk="0" hangingPunct="1">
        <a:defRPr sz="11186" kern="1200">
          <a:solidFill>
            <a:schemeClr val="tx1"/>
          </a:solidFill>
          <a:latin typeface="+mn-lt"/>
          <a:ea typeface="+mn-ea"/>
          <a:cs typeface="+mn-cs"/>
        </a:defRPr>
      </a:lvl7pPr>
      <a:lvl8pPr marL="19749985" algn="l" defTabSz="5642852" rtl="0" eaLnBrk="1" latinLnBrk="0" hangingPunct="1">
        <a:defRPr sz="11186" kern="1200">
          <a:solidFill>
            <a:schemeClr val="tx1"/>
          </a:solidFill>
          <a:latin typeface="+mn-lt"/>
          <a:ea typeface="+mn-ea"/>
          <a:cs typeface="+mn-cs"/>
        </a:defRPr>
      </a:lvl8pPr>
      <a:lvl9pPr marL="22571414" algn="l" defTabSz="5642852" rtl="0" eaLnBrk="1" latinLnBrk="0" hangingPunct="1">
        <a:defRPr sz="1118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https://doi.org/10.1055/s-2003-45252" TargetMode="External"/><Relationship Id="rId5" Type="http://schemas.openxmlformats.org/officeDocument/2006/relationships/hyperlink" Target="https://doi.org/10.2478/hukin-2019-0075" TargetMode="External"/><Relationship Id="rId4" Type="http://schemas.openxmlformats.org/officeDocument/2006/relationships/hyperlink" Target="https://doi.org/10.1519/JSC.0b013e3181b1f4f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1840715"/>
            <a:ext cx="43891200" cy="1238214"/>
          </a:xfrm>
          <a:prstGeom prst="rect">
            <a:avLst/>
          </a:prstGeom>
        </p:spPr>
      </p:pic>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43891200" cy="5364669"/>
          </a:xfrm>
          <a:prstGeom prst="rect">
            <a:avLst/>
          </a:prstGeom>
        </p:spPr>
      </p:pic>
      <p:sp>
        <p:nvSpPr>
          <p:cNvPr id="15" name="TextBox 14"/>
          <p:cNvSpPr txBox="1"/>
          <p:nvPr/>
        </p:nvSpPr>
        <p:spPr>
          <a:xfrm>
            <a:off x="0" y="2895600"/>
            <a:ext cx="43891200" cy="1845826"/>
          </a:xfrm>
          <a:prstGeom prst="rect">
            <a:avLst/>
          </a:prstGeom>
          <a:noFill/>
        </p:spPr>
        <p:txBody>
          <a:bodyPr wrap="square" lIns="164592" tIns="82296" rIns="164592" bIns="82296" rtlCol="0">
            <a:spAutoFit/>
          </a:bodyPr>
          <a:lstStyle/>
          <a:p>
            <a:pPr algn="ctr">
              <a:lnSpc>
                <a:spcPct val="50000"/>
              </a:lnSpc>
              <a:spcBef>
                <a:spcPct val="50000"/>
              </a:spcBef>
            </a:pPr>
            <a:r>
              <a:rPr lang="en-US" sz="4800" dirty="0">
                <a:solidFill>
                  <a:schemeClr val="bg1"/>
                </a:solidFill>
                <a:latin typeface="Rockwell" panose="02060603020205020403" pitchFamily="18" charset="0"/>
                <a:cs typeface="Times New Roman" pitchFamily="18" charset="0"/>
              </a:rPr>
              <a:t>Tara Keating </a:t>
            </a:r>
            <a:r>
              <a:rPr lang="en-US" sz="4000" i="1" dirty="0">
                <a:solidFill>
                  <a:schemeClr val="bg1"/>
                </a:solidFill>
                <a:latin typeface="Rockwell" panose="02060603020205020403" pitchFamily="18" charset="0"/>
                <a:cs typeface="Times New Roman" pitchFamily="18" charset="0"/>
              </a:rPr>
              <a:t>[Mentor: Dr. Christopher Taber &amp; Dr. Matthew Moran)</a:t>
            </a:r>
          </a:p>
          <a:p>
            <a:pPr algn="ctr">
              <a:lnSpc>
                <a:spcPct val="50000"/>
              </a:lnSpc>
              <a:spcBef>
                <a:spcPct val="50000"/>
              </a:spcBef>
            </a:pPr>
            <a:r>
              <a:rPr lang="en-US" sz="4114" dirty="0">
                <a:solidFill>
                  <a:schemeClr val="bg1"/>
                </a:solidFill>
                <a:latin typeface="Rockwell" panose="02060603020205020403" pitchFamily="18" charset="0"/>
                <a:cs typeface="Times New Roman" pitchFamily="18" charset="0"/>
              </a:rPr>
              <a:t>College of Health Professions</a:t>
            </a:r>
          </a:p>
          <a:p>
            <a:pPr algn="ctr">
              <a:lnSpc>
                <a:spcPct val="50000"/>
              </a:lnSpc>
              <a:spcBef>
                <a:spcPct val="50000"/>
              </a:spcBef>
            </a:pPr>
            <a:r>
              <a:rPr lang="en-US" sz="4114" dirty="0">
                <a:solidFill>
                  <a:schemeClr val="bg1"/>
                </a:solidFill>
                <a:latin typeface="Rockwell" panose="02060603020205020403" pitchFamily="18" charset="0"/>
                <a:cs typeface="Times New Roman" pitchFamily="18" charset="0"/>
              </a:rPr>
              <a:t>Department of Physical Therapy and Human Movement Science</a:t>
            </a:r>
          </a:p>
        </p:txBody>
      </p:sp>
      <p:sp>
        <p:nvSpPr>
          <p:cNvPr id="16" name="TextBox 15"/>
          <p:cNvSpPr txBox="1"/>
          <p:nvPr/>
        </p:nvSpPr>
        <p:spPr>
          <a:xfrm>
            <a:off x="4781349" y="671251"/>
            <a:ext cx="34109846" cy="2382191"/>
          </a:xfrm>
          <a:prstGeom prst="rect">
            <a:avLst/>
          </a:prstGeom>
          <a:noFill/>
        </p:spPr>
        <p:txBody>
          <a:bodyPr wrap="square" lIns="164592" tIns="82296" rIns="164592" bIns="82296" rtlCol="0">
            <a:spAutoFit/>
          </a:bodyPr>
          <a:lstStyle/>
          <a:p>
            <a:pPr algn="ctr"/>
            <a:r>
              <a:rPr lang="en-US" sz="7200" dirty="0">
                <a:solidFill>
                  <a:schemeClr val="bg1"/>
                </a:solidFill>
              </a:rPr>
              <a:t>Validity of an Inertial Measurement Unit on Performance Readiness in Long Distance Runners</a:t>
            </a:r>
            <a:endParaRPr lang="en-US" sz="7200" dirty="0">
              <a:solidFill>
                <a:schemeClr val="bg1"/>
              </a:solidFill>
              <a:latin typeface="Rockwell" panose="02060603020205020403" pitchFamily="18" charset="0"/>
              <a:cs typeface="Times New Roman" pitchFamily="18" charset="0"/>
            </a:endParaRPr>
          </a:p>
        </p:txBody>
      </p:sp>
      <p:sp>
        <p:nvSpPr>
          <p:cNvPr id="22" name="Rectangle 21"/>
          <p:cNvSpPr/>
          <p:nvPr/>
        </p:nvSpPr>
        <p:spPr>
          <a:xfrm>
            <a:off x="0" y="5364669"/>
            <a:ext cx="12335549" cy="26476046"/>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186" dirty="0"/>
          </a:p>
        </p:txBody>
      </p:sp>
      <p:sp>
        <p:nvSpPr>
          <p:cNvPr id="3" name="TextBox 2"/>
          <p:cNvSpPr txBox="1"/>
          <p:nvPr/>
        </p:nvSpPr>
        <p:spPr>
          <a:xfrm>
            <a:off x="342900" y="5185434"/>
            <a:ext cx="11506200" cy="9202519"/>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ABSTRACT</a:t>
            </a:r>
          </a:p>
          <a:p>
            <a:r>
              <a:rPr lang="en-US" sz="5200" dirty="0">
                <a:solidFill>
                  <a:schemeClr val="tx2">
                    <a:lumMod val="60000"/>
                    <a:lumOff val="40000"/>
                  </a:schemeClr>
                </a:solidFill>
                <a:latin typeface="Rockwell" panose="02060603020205020403" pitchFamily="18" charset="0"/>
              </a:rPr>
              <a:t>Lower extremity stiffness in the ankle can be a good indication of readiness of a long-distance athlete based on the amount of energy stored and released</a:t>
            </a:r>
            <a:r>
              <a:rPr lang="en-US" sz="5200" baseline="30000" dirty="0">
                <a:solidFill>
                  <a:schemeClr val="tx2">
                    <a:lumMod val="60000"/>
                    <a:lumOff val="40000"/>
                  </a:schemeClr>
                </a:solidFill>
                <a:latin typeface="Rockwell" panose="02060603020205020403" pitchFamily="18" charset="0"/>
              </a:rPr>
              <a:t>2</a:t>
            </a:r>
            <a:r>
              <a:rPr lang="en-US" sz="5200" dirty="0">
                <a:solidFill>
                  <a:schemeClr val="tx2">
                    <a:lumMod val="60000"/>
                    <a:lumOff val="40000"/>
                  </a:schemeClr>
                </a:solidFill>
                <a:latin typeface="Rockwell" panose="02060603020205020403" pitchFamily="18" charset="0"/>
              </a:rPr>
              <a:t>.  This study tested the validity of the Inertial Measurement Units (IMU) versus the criterion reference force plates for validity of lower extremity stiffness in multiple ankle hops. </a:t>
            </a:r>
          </a:p>
        </p:txBody>
      </p:sp>
      <p:cxnSp>
        <p:nvCxnSpPr>
          <p:cNvPr id="6" name="Straight Connector 5"/>
          <p:cNvCxnSpPr/>
          <p:nvPr/>
        </p:nvCxnSpPr>
        <p:spPr>
          <a:xfrm>
            <a:off x="257175" y="14362445"/>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52400" y="14362445"/>
            <a:ext cx="11506200" cy="8433078"/>
          </a:xfrm>
          <a:prstGeom prst="rect">
            <a:avLst/>
          </a:prstGeom>
          <a:noFill/>
        </p:spPr>
        <p:txBody>
          <a:bodyPr wrap="square" rtlCol="0">
            <a:spAutoFit/>
          </a:bodyPr>
          <a:lstStyle/>
          <a:p>
            <a:r>
              <a:rPr lang="en-US" sz="5600" b="1" dirty="0">
                <a:solidFill>
                  <a:schemeClr val="tx2">
                    <a:lumMod val="60000"/>
                    <a:lumOff val="40000"/>
                  </a:schemeClr>
                </a:solidFill>
                <a:latin typeface="Rockwell" panose="02060603020205020403" pitchFamily="18" charset="0"/>
              </a:rPr>
              <a:t>Why IMU’s in place the Gold Standard? </a:t>
            </a:r>
          </a:p>
          <a:p>
            <a:r>
              <a:rPr lang="en-US" sz="4300" i="1" dirty="0">
                <a:solidFill>
                  <a:schemeClr val="tx2">
                    <a:lumMod val="60000"/>
                    <a:lumOff val="40000"/>
                  </a:schemeClr>
                </a:solidFill>
                <a:latin typeface="Rockwell" panose="02060603020205020403" pitchFamily="18" charset="0"/>
              </a:rPr>
              <a:t>The force plates, while they are the gold standard and can calculate so many different useful biomechanical measurements such as joint stiffness, are not practical in a field setting</a:t>
            </a:r>
            <a:r>
              <a:rPr lang="en-US" sz="4300" i="1" baseline="30000" dirty="0">
                <a:solidFill>
                  <a:schemeClr val="tx2">
                    <a:lumMod val="60000"/>
                    <a:lumOff val="40000"/>
                  </a:schemeClr>
                </a:solidFill>
                <a:latin typeface="Rockwell" panose="02060603020205020403" pitchFamily="18" charset="0"/>
              </a:rPr>
              <a:t>1</a:t>
            </a:r>
            <a:r>
              <a:rPr lang="en-US" sz="4300" i="1" dirty="0">
                <a:solidFill>
                  <a:schemeClr val="tx2">
                    <a:lumMod val="60000"/>
                    <a:lumOff val="40000"/>
                  </a:schemeClr>
                </a:solidFill>
                <a:latin typeface="Rockwell" panose="02060603020205020403" pitchFamily="18" charset="0"/>
              </a:rPr>
              <a:t>. The Inertial Measurement Units are small Bluetooth devices that can travel easy and store a lot of data. If comparable to the gold standard these could be easily transported and test athletes in a more practical field setting. </a:t>
            </a:r>
          </a:p>
        </p:txBody>
      </p:sp>
      <p:cxnSp>
        <p:nvCxnSpPr>
          <p:cNvPr id="31" name="Straight Connector 30"/>
          <p:cNvCxnSpPr/>
          <p:nvPr/>
        </p:nvCxnSpPr>
        <p:spPr>
          <a:xfrm>
            <a:off x="152400" y="22896521"/>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52400" y="22892178"/>
            <a:ext cx="11506200" cy="9094797"/>
          </a:xfrm>
          <a:prstGeom prst="rect">
            <a:avLst/>
          </a:prstGeom>
          <a:noFill/>
        </p:spPr>
        <p:txBody>
          <a:bodyPr wrap="square" rtlCol="0">
            <a:spAutoFit/>
          </a:bodyPr>
          <a:lstStyle/>
          <a:p>
            <a:r>
              <a:rPr lang="en-US" sz="5600" b="1" dirty="0">
                <a:solidFill>
                  <a:schemeClr val="tx2">
                    <a:lumMod val="60000"/>
                    <a:lumOff val="40000"/>
                  </a:schemeClr>
                </a:solidFill>
                <a:latin typeface="Rockwell" panose="02060603020205020403" pitchFamily="18" charset="0"/>
              </a:rPr>
              <a:t>Why Hopping?</a:t>
            </a:r>
          </a:p>
          <a:p>
            <a:r>
              <a:rPr lang="en-US" sz="5600" b="1" dirty="0">
                <a:solidFill>
                  <a:schemeClr val="tx2">
                    <a:lumMod val="60000"/>
                    <a:lumOff val="40000"/>
                  </a:schemeClr>
                </a:solidFill>
                <a:latin typeface="Rockwell" panose="02060603020205020403" pitchFamily="18" charset="0"/>
              </a:rPr>
              <a:t> </a:t>
            </a:r>
            <a:r>
              <a:rPr lang="en-US" sz="4300" i="1" dirty="0">
                <a:solidFill>
                  <a:schemeClr val="tx2">
                    <a:lumMod val="60000"/>
                    <a:lumOff val="40000"/>
                  </a:schemeClr>
                </a:solidFill>
                <a:latin typeface="Rockwell" panose="02060603020205020403" pitchFamily="18" charset="0"/>
              </a:rPr>
              <a:t>What was being tested was the lower extremity stiffness to see the readiness pre competition of the runners, When hoping in the way this test was conducted, the athletes are using a spring system where they store energy in the lower extremity and then release it between hops using the stretch-shorten cycle</a:t>
            </a:r>
            <a:r>
              <a:rPr lang="en-US" sz="4300" i="1" baseline="30000" dirty="0">
                <a:solidFill>
                  <a:schemeClr val="tx2">
                    <a:lumMod val="60000"/>
                    <a:lumOff val="40000"/>
                  </a:schemeClr>
                </a:solidFill>
                <a:latin typeface="Rockwell" panose="02060603020205020403" pitchFamily="18" charset="0"/>
              </a:rPr>
              <a:t>4</a:t>
            </a:r>
            <a:r>
              <a:rPr lang="en-US" sz="4300" i="1" dirty="0">
                <a:solidFill>
                  <a:schemeClr val="tx2">
                    <a:lumMod val="60000"/>
                    <a:lumOff val="40000"/>
                  </a:schemeClr>
                </a:solidFill>
                <a:latin typeface="Rockwell" panose="02060603020205020403" pitchFamily="18" charset="0"/>
              </a:rPr>
              <a:t>. This biomechanical exchange of energy is utilized the same in running. Meaning, maximizing the stiffness in the lower extremity could help the athletes release more energy and improve their running economy</a:t>
            </a:r>
            <a:r>
              <a:rPr lang="en-US" sz="4300" i="1" baseline="30000" dirty="0">
                <a:solidFill>
                  <a:schemeClr val="tx2">
                    <a:lumMod val="60000"/>
                    <a:lumOff val="40000"/>
                  </a:schemeClr>
                </a:solidFill>
                <a:latin typeface="Rockwell" panose="02060603020205020403" pitchFamily="18" charset="0"/>
              </a:rPr>
              <a:t>3</a:t>
            </a:r>
            <a:r>
              <a:rPr lang="en-US" sz="4300" i="1" dirty="0">
                <a:solidFill>
                  <a:schemeClr val="tx2">
                    <a:lumMod val="60000"/>
                    <a:lumOff val="40000"/>
                  </a:schemeClr>
                </a:solidFill>
                <a:latin typeface="Rockwell" panose="02060603020205020403" pitchFamily="18" charset="0"/>
              </a:rPr>
              <a:t>. </a:t>
            </a:r>
            <a:endParaRPr lang="en-US" sz="4300" b="1" dirty="0">
              <a:solidFill>
                <a:schemeClr val="tx2">
                  <a:lumMod val="60000"/>
                  <a:lumOff val="40000"/>
                </a:schemeClr>
              </a:solidFill>
              <a:latin typeface="Rockwell" panose="02060603020205020403" pitchFamily="18" charset="0"/>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889174"/>
            <a:ext cx="6000750" cy="3295650"/>
          </a:xfrm>
          <a:prstGeom prst="rect">
            <a:avLst/>
          </a:prstGeom>
        </p:spPr>
      </p:pic>
      <p:sp>
        <p:nvSpPr>
          <p:cNvPr id="35" name="TextBox 34"/>
          <p:cNvSpPr txBox="1"/>
          <p:nvPr/>
        </p:nvSpPr>
        <p:spPr>
          <a:xfrm>
            <a:off x="12801600" y="5715000"/>
            <a:ext cx="18339376" cy="5355312"/>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PARTICIPANTS</a:t>
            </a:r>
          </a:p>
          <a:p>
            <a:r>
              <a:rPr lang="en-US" sz="5400" dirty="0">
                <a:solidFill>
                  <a:schemeClr val="tx2">
                    <a:lumMod val="60000"/>
                    <a:lumOff val="40000"/>
                  </a:schemeClr>
                </a:solidFill>
                <a:latin typeface="Rockwell" panose="02060603020205020403" pitchFamily="18" charset="0"/>
              </a:rPr>
              <a:t>This study consisted of 14 participants (11F, 3M</a:t>
            </a:r>
            <a:r>
              <a:rPr lang="en-US" sz="5400" dirty="0">
                <a:solidFill>
                  <a:schemeClr val="tx2">
                    <a:lumMod val="60000"/>
                    <a:lumOff val="40000"/>
                  </a:schemeClr>
                </a:solidFill>
                <a:latin typeface="Rockwell" panose="02060603020205020403" pitchFamily="18" charset="0"/>
                <a:cs typeface="Times New Roman" panose="02020603050405020304" pitchFamily="18" charset="0"/>
              </a:rPr>
              <a:t>; 162.1 ± 6.9cm, 59.0 ± 9.5 kg, 7.1 ± 1.6 </a:t>
            </a:r>
            <a:r>
              <a:rPr lang="en-US" sz="5400" dirty="0" err="1">
                <a:solidFill>
                  <a:schemeClr val="tx2">
                    <a:lumMod val="60000"/>
                    <a:lumOff val="40000"/>
                  </a:schemeClr>
                </a:solidFill>
                <a:latin typeface="Rockwell" panose="02060603020205020403" pitchFamily="18" charset="0"/>
                <a:cs typeface="Times New Roman" panose="02020603050405020304" pitchFamily="18" charset="0"/>
              </a:rPr>
              <a:t>yrs</a:t>
            </a:r>
            <a:r>
              <a:rPr lang="en-US" sz="5400" dirty="0">
                <a:solidFill>
                  <a:schemeClr val="tx2">
                    <a:lumMod val="60000"/>
                    <a:lumOff val="40000"/>
                  </a:schemeClr>
                </a:solidFill>
                <a:latin typeface="Rockwell" panose="02060603020205020403" pitchFamily="18" charset="0"/>
              </a:rPr>
              <a:t>). Participants of the study were all active members of the Sacred Heart Track and Field team that compete regularly in long distance races, ranging from 800m and up.  </a:t>
            </a:r>
          </a:p>
        </p:txBody>
      </p:sp>
      <p:sp>
        <p:nvSpPr>
          <p:cNvPr id="36" name="TextBox 35"/>
          <p:cNvSpPr txBox="1"/>
          <p:nvPr/>
        </p:nvSpPr>
        <p:spPr>
          <a:xfrm>
            <a:off x="12638136" y="10900132"/>
            <a:ext cx="18128478" cy="18374261"/>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METHODS</a:t>
            </a:r>
          </a:p>
          <a:p>
            <a:r>
              <a:rPr lang="en-US" sz="5400" dirty="0">
                <a:solidFill>
                  <a:schemeClr val="tx2">
                    <a:lumMod val="60000"/>
                    <a:lumOff val="40000"/>
                  </a:schemeClr>
                </a:solidFill>
                <a:latin typeface="Rockwell" panose="02060603020205020403" pitchFamily="18" charset="0"/>
              </a:rPr>
              <a:t>The data was all collected in the Motion Analysis Lab (CHE N164) over 2 weeks following the same procedure. Each subject then were guided to place the inertial measurement unit on a marker placed 3 cm above the medial malleolus as tight as tolerable to minimize movement during the trials. The participants were then played the metronome set to 2 Hz (120 bpm)</a:t>
            </a:r>
            <a:r>
              <a:rPr lang="en-US" sz="5400" baseline="30000" dirty="0">
                <a:solidFill>
                  <a:schemeClr val="tx2">
                    <a:lumMod val="60000"/>
                    <a:lumOff val="40000"/>
                  </a:schemeClr>
                </a:solidFill>
                <a:latin typeface="Rockwell" panose="02060603020205020403" pitchFamily="18" charset="0"/>
              </a:rPr>
              <a:t>1</a:t>
            </a:r>
            <a:r>
              <a:rPr lang="en-US" sz="5400" dirty="0">
                <a:solidFill>
                  <a:schemeClr val="tx2">
                    <a:lumMod val="60000"/>
                    <a:lumOff val="40000"/>
                  </a:schemeClr>
                </a:solidFill>
                <a:latin typeface="Rockwell" panose="02060603020205020403" pitchFamily="18" charset="0"/>
              </a:rPr>
              <a:t> to get accustomed to the speed of the hops. Three trials were then conducted having them hop for 10 secs on the force plates sampling at (1000Hz), hands on hips with minimal knee flexion during trials attempting to solely rely on the spring of the ankle joint. A </a:t>
            </a:r>
            <a:r>
              <a:rPr lang="en-US" sz="5400" dirty="0" err="1">
                <a:solidFill>
                  <a:schemeClr val="tx2">
                    <a:lumMod val="60000"/>
                    <a:lumOff val="40000"/>
                  </a:schemeClr>
                </a:solidFill>
                <a:latin typeface="Rockwell" panose="02060603020205020403" pitchFamily="18" charset="0"/>
              </a:rPr>
              <a:t>Matlab</a:t>
            </a:r>
            <a:r>
              <a:rPr lang="en-US" sz="5400" dirty="0">
                <a:solidFill>
                  <a:schemeClr val="tx2">
                    <a:lumMod val="60000"/>
                    <a:lumOff val="40000"/>
                  </a:schemeClr>
                </a:solidFill>
                <a:latin typeface="Rockwell" panose="02060603020205020403" pitchFamily="18" charset="0"/>
              </a:rPr>
              <a:t> script processed triaxial acceleration data with 60-Hz, fourth-order, dual-pass Butterworth filter before resultant acceleration was computed for leg stiffness of five hops. Pearson correlation coefficients were computed to determine the strength of the relationship between the IMU and Force Plates for leg stiffness. </a:t>
            </a:r>
          </a:p>
          <a:p>
            <a:endParaRPr lang="en-US" sz="4800" dirty="0">
              <a:solidFill>
                <a:schemeClr val="tx2">
                  <a:lumMod val="60000"/>
                  <a:lumOff val="40000"/>
                </a:schemeClr>
              </a:solidFill>
              <a:latin typeface="Rockwell" panose="02060603020205020403" pitchFamily="18" charset="0"/>
              <a:ea typeface="Times New Roman" panose="02020603050405020304" pitchFamily="18" charset="0"/>
            </a:endParaRPr>
          </a:p>
          <a:p>
            <a:endParaRPr lang="en-US" sz="4800" dirty="0">
              <a:solidFill>
                <a:schemeClr val="tx2">
                  <a:lumMod val="60000"/>
                  <a:lumOff val="40000"/>
                </a:schemeClr>
              </a:solidFill>
              <a:latin typeface="Rockwell" panose="02060603020205020403" pitchFamily="18" charset="0"/>
              <a:ea typeface="Times New Roman" panose="02020603050405020304" pitchFamily="18" charset="0"/>
            </a:endParaRPr>
          </a:p>
          <a:p>
            <a:endParaRPr lang="en-US" sz="4800" dirty="0">
              <a:solidFill>
                <a:schemeClr val="tx2">
                  <a:lumMod val="60000"/>
                  <a:lumOff val="40000"/>
                </a:schemeClr>
              </a:solidFill>
              <a:latin typeface="Rockwell" panose="02060603020205020403" pitchFamily="18" charset="0"/>
              <a:ea typeface="Times New Roman" panose="02020603050405020304" pitchFamily="18" charset="0"/>
            </a:endParaRPr>
          </a:p>
        </p:txBody>
      </p:sp>
      <p:sp>
        <p:nvSpPr>
          <p:cNvPr id="37" name="TextBox 36"/>
          <p:cNvSpPr txBox="1"/>
          <p:nvPr/>
        </p:nvSpPr>
        <p:spPr>
          <a:xfrm>
            <a:off x="12443778" y="27062488"/>
            <a:ext cx="18464741" cy="4154984"/>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RESULTS</a:t>
            </a:r>
          </a:p>
          <a:p>
            <a:r>
              <a:rPr lang="en-US" sz="4800" dirty="0">
                <a:solidFill>
                  <a:schemeClr val="tx2">
                    <a:lumMod val="60000"/>
                    <a:lumOff val="40000"/>
                  </a:schemeClr>
                </a:solidFill>
                <a:latin typeface="Rockwell" panose="02060603020205020403" pitchFamily="18" charset="0"/>
              </a:rPr>
              <a:t>The leg stiffness measurements from the IMU were strongly correlated (r=0.954) with the force plate values.  Leg stiffness values for the IMU and force plate were </a:t>
            </a:r>
            <a:r>
              <a:rPr lang="pt-BR" sz="4800" dirty="0">
                <a:solidFill>
                  <a:schemeClr val="tx2">
                    <a:lumMod val="60000"/>
                    <a:lumOff val="40000"/>
                  </a:schemeClr>
                </a:solidFill>
                <a:latin typeface="Rockwell" panose="02060603020205020403" pitchFamily="18" charset="0"/>
              </a:rPr>
              <a:t>(IMU: 7825.4 ± 6488.8 N/m, Force plate: 10071.5 ± 6297.9 N/m, ρ=0.954). </a:t>
            </a:r>
            <a:endParaRPr lang="en-US" sz="4800" dirty="0">
              <a:solidFill>
                <a:schemeClr val="tx2">
                  <a:lumMod val="60000"/>
                  <a:lumOff val="40000"/>
                </a:schemeClr>
              </a:solidFill>
              <a:latin typeface="Rockwell" panose="02060603020205020403" pitchFamily="18" charset="0"/>
            </a:endParaRPr>
          </a:p>
        </p:txBody>
      </p:sp>
      <p:sp>
        <p:nvSpPr>
          <p:cNvPr id="38" name="Rectangle 37"/>
          <p:cNvSpPr/>
          <p:nvPr/>
        </p:nvSpPr>
        <p:spPr>
          <a:xfrm>
            <a:off x="31502926" y="5510929"/>
            <a:ext cx="12335549" cy="26476046"/>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186" dirty="0"/>
          </a:p>
        </p:txBody>
      </p:sp>
      <p:sp>
        <p:nvSpPr>
          <p:cNvPr id="39" name="TextBox 38"/>
          <p:cNvSpPr txBox="1"/>
          <p:nvPr/>
        </p:nvSpPr>
        <p:spPr>
          <a:xfrm>
            <a:off x="31932225" y="28003500"/>
            <a:ext cx="11506200" cy="3970318"/>
          </a:xfrm>
          <a:prstGeom prst="rect">
            <a:avLst/>
          </a:prstGeom>
          <a:noFill/>
        </p:spPr>
        <p:txBody>
          <a:bodyPr wrap="square" rtlCol="0">
            <a:spAutoFit/>
          </a:bodyPr>
          <a:lstStyle/>
          <a:p>
            <a:r>
              <a:rPr lang="en-US" sz="7200" dirty="0">
                <a:solidFill>
                  <a:srgbClr val="0070C0"/>
                </a:solidFill>
                <a:latin typeface="Rockwell" panose="02060603020205020403" pitchFamily="18" charset="77"/>
              </a:rPr>
              <a:t>References</a:t>
            </a:r>
          </a:p>
          <a:p>
            <a:r>
              <a:rPr lang="en-US" sz="2000" dirty="0">
                <a:solidFill>
                  <a:srgbClr val="0070C0"/>
                </a:solidFill>
                <a:latin typeface="Rockwell" panose="02060603020205020403" pitchFamily="18" charset="77"/>
              </a:rPr>
              <a:t>1.Bosquet L, Berryman N, Dupuy O. A Comparison of 2 Optical Timing Systems Designed to Measure Flight Time and Contact Time During Jumping and Hopping. </a:t>
            </a:r>
            <a:r>
              <a:rPr lang="en-US" sz="2000" i="1" dirty="0">
                <a:solidFill>
                  <a:srgbClr val="0070C0"/>
                </a:solidFill>
                <a:latin typeface="Rockwell" panose="02060603020205020403" pitchFamily="18" charset="77"/>
              </a:rPr>
              <a:t>Journal of Strength and Conditioning Research</a:t>
            </a:r>
            <a:r>
              <a:rPr lang="en-US" sz="2000" dirty="0">
                <a:solidFill>
                  <a:srgbClr val="0070C0"/>
                </a:solidFill>
                <a:latin typeface="Rockwell" panose="02060603020205020403" pitchFamily="18" charset="77"/>
              </a:rPr>
              <a:t>. 2009;23(9):2660-2665. doi:</a:t>
            </a:r>
            <a:r>
              <a:rPr lang="en-US" sz="2000" u="sng" dirty="0">
                <a:solidFill>
                  <a:srgbClr val="0070C0"/>
                </a:solidFill>
                <a:latin typeface="Rockwell" panose="02060603020205020403" pitchFamily="18" charset="77"/>
                <a:hlinkClick r:id="rId4">
                  <a:extLst>
                    <a:ext uri="{A12FA001-AC4F-418D-AE19-62706E023703}">
                      <ahyp:hlinkClr xmlns:ahyp="http://schemas.microsoft.com/office/drawing/2018/hyperlinkcolor" val="tx"/>
                    </a:ext>
                  </a:extLst>
                </a:hlinkClick>
              </a:rPr>
              <a:t>10.1519/JSC.0b013e3181b1f4ff</a:t>
            </a:r>
            <a:endParaRPr lang="en-US" sz="2000" u="sng" dirty="0">
              <a:solidFill>
                <a:srgbClr val="0070C0"/>
              </a:solidFill>
              <a:latin typeface="Rockwell" panose="02060603020205020403" pitchFamily="18" charset="77"/>
            </a:endParaRPr>
          </a:p>
          <a:p>
            <a:r>
              <a:rPr lang="en-US" sz="2000" dirty="0">
                <a:solidFill>
                  <a:srgbClr val="0070C0"/>
                </a:solidFill>
                <a:latin typeface="Rockwell" panose="02060603020205020403" pitchFamily="18" charset="77"/>
              </a:rPr>
              <a:t>2. </a:t>
            </a:r>
            <a:r>
              <a:rPr lang="en-US" sz="2000" dirty="0" err="1">
                <a:solidFill>
                  <a:srgbClr val="0070C0"/>
                </a:solidFill>
                <a:latin typeface="Rockwell" panose="02060603020205020403" pitchFamily="18" charset="77"/>
              </a:rPr>
              <a:t>Tavernite</a:t>
            </a:r>
            <a:r>
              <a:rPr lang="en-US" sz="2000" dirty="0">
                <a:solidFill>
                  <a:srgbClr val="0070C0"/>
                </a:solidFill>
                <a:latin typeface="Rockwell" panose="02060603020205020403" pitchFamily="18" charset="77"/>
              </a:rPr>
              <a:t> JP, Moran MF. Lower Extremity Stiffness in Collegiate Distance Runners Pre- and Post-Competition. </a:t>
            </a:r>
            <a:r>
              <a:rPr lang="en-US" sz="2000" i="1" dirty="0">
                <a:solidFill>
                  <a:srgbClr val="0070C0"/>
                </a:solidFill>
                <a:latin typeface="Rockwell" panose="02060603020205020403" pitchFamily="18" charset="77"/>
              </a:rPr>
              <a:t>Journal of Human Kinetics</a:t>
            </a:r>
            <a:r>
              <a:rPr lang="en-US" sz="2000" dirty="0">
                <a:solidFill>
                  <a:srgbClr val="0070C0"/>
                </a:solidFill>
                <a:latin typeface="Rockwell" panose="02060603020205020403" pitchFamily="18" charset="77"/>
              </a:rPr>
              <a:t>. 2020;71(1):69-77. doi:</a:t>
            </a:r>
            <a:r>
              <a:rPr lang="en-US" sz="2000" u="sng" dirty="0">
                <a:solidFill>
                  <a:srgbClr val="0070C0"/>
                </a:solidFill>
                <a:latin typeface="Rockwell" panose="02060603020205020403" pitchFamily="18" charset="77"/>
                <a:hlinkClick r:id="rId5">
                  <a:extLst>
                    <a:ext uri="{A12FA001-AC4F-418D-AE19-62706E023703}">
                      <ahyp:hlinkClr xmlns:ahyp="http://schemas.microsoft.com/office/drawing/2018/hyperlinkcolor" val="tx"/>
                    </a:ext>
                  </a:extLst>
                </a:hlinkClick>
              </a:rPr>
              <a:t>10.2478/hukin-2019-0075</a:t>
            </a:r>
            <a:endParaRPr lang="en-US" sz="2000" u="sng" dirty="0">
              <a:solidFill>
                <a:srgbClr val="0070C0"/>
              </a:solidFill>
              <a:latin typeface="Rockwell" panose="02060603020205020403" pitchFamily="18" charset="77"/>
            </a:endParaRPr>
          </a:p>
          <a:p>
            <a:r>
              <a:rPr lang="en-US" sz="2000" dirty="0">
                <a:solidFill>
                  <a:srgbClr val="0070C0"/>
                </a:solidFill>
                <a:latin typeface="Rockwell" panose="02060603020205020403" pitchFamily="18" charset="77"/>
              </a:rPr>
              <a:t>3. </a:t>
            </a:r>
            <a:r>
              <a:rPr lang="en-US" sz="2000" dirty="0" err="1">
                <a:solidFill>
                  <a:srgbClr val="0070C0"/>
                </a:solidFill>
                <a:latin typeface="Rockwell" panose="02060603020205020403" pitchFamily="18" charset="77"/>
              </a:rPr>
              <a:t>Dalleau</a:t>
            </a:r>
            <a:r>
              <a:rPr lang="en-US" sz="2000" dirty="0">
                <a:solidFill>
                  <a:srgbClr val="0070C0"/>
                </a:solidFill>
                <a:latin typeface="Rockwell" panose="02060603020205020403" pitchFamily="18" charset="77"/>
              </a:rPr>
              <a:t> G, Belli A, </a:t>
            </a:r>
            <a:r>
              <a:rPr lang="en-US" sz="2000" dirty="0" err="1">
                <a:solidFill>
                  <a:srgbClr val="0070C0"/>
                </a:solidFill>
                <a:latin typeface="Rockwell" panose="02060603020205020403" pitchFamily="18" charset="77"/>
              </a:rPr>
              <a:t>Viale</a:t>
            </a:r>
            <a:r>
              <a:rPr lang="en-US" sz="2000" dirty="0">
                <a:solidFill>
                  <a:srgbClr val="0070C0"/>
                </a:solidFill>
                <a:latin typeface="Rockwell" panose="02060603020205020403" pitchFamily="18" charset="77"/>
              </a:rPr>
              <a:t> F, </a:t>
            </a:r>
            <a:r>
              <a:rPr lang="en-US" sz="2000" dirty="0" err="1">
                <a:solidFill>
                  <a:srgbClr val="0070C0"/>
                </a:solidFill>
                <a:latin typeface="Rockwell" panose="02060603020205020403" pitchFamily="18" charset="77"/>
              </a:rPr>
              <a:t>Lacour</a:t>
            </a:r>
            <a:r>
              <a:rPr lang="en-US" sz="2000" dirty="0">
                <a:solidFill>
                  <a:srgbClr val="0070C0"/>
                </a:solidFill>
                <a:latin typeface="Rockwell" panose="02060603020205020403" pitchFamily="18" charset="77"/>
              </a:rPr>
              <a:t> JR, Bourdin M. A simple method for field measurements of leg stiffness in hopping. </a:t>
            </a:r>
            <a:r>
              <a:rPr lang="en-US" sz="2000" i="1" dirty="0">
                <a:solidFill>
                  <a:srgbClr val="0070C0"/>
                </a:solidFill>
                <a:latin typeface="Rockwell" panose="02060603020205020403" pitchFamily="18" charset="77"/>
              </a:rPr>
              <a:t>Int J Sports Med</a:t>
            </a:r>
            <a:r>
              <a:rPr lang="en-US" sz="2000" dirty="0">
                <a:solidFill>
                  <a:srgbClr val="0070C0"/>
                </a:solidFill>
                <a:latin typeface="Rockwell" panose="02060603020205020403" pitchFamily="18" charset="77"/>
              </a:rPr>
              <a:t>. 2004;25(3):170-176. doi:</a:t>
            </a:r>
            <a:r>
              <a:rPr lang="en-US" sz="2000" u="sng" dirty="0">
                <a:solidFill>
                  <a:srgbClr val="0070C0"/>
                </a:solidFill>
                <a:latin typeface="Rockwell" panose="02060603020205020403" pitchFamily="18" charset="77"/>
                <a:hlinkClick r:id="rId6">
                  <a:extLst>
                    <a:ext uri="{A12FA001-AC4F-418D-AE19-62706E023703}">
                      <ahyp:hlinkClr xmlns:ahyp="http://schemas.microsoft.com/office/drawing/2018/hyperlinkcolor" val="tx"/>
                    </a:ext>
                  </a:extLst>
                </a:hlinkClick>
              </a:rPr>
              <a:t>10.1055/s-2003-45252</a:t>
            </a:r>
            <a:endParaRPr lang="en-US" sz="2000" u="sng" dirty="0">
              <a:solidFill>
                <a:srgbClr val="0070C0"/>
              </a:solidFill>
              <a:latin typeface="Rockwell" panose="02060603020205020403" pitchFamily="18" charset="77"/>
            </a:endParaRPr>
          </a:p>
          <a:p>
            <a:r>
              <a:rPr lang="en-US" sz="2000" dirty="0">
                <a:solidFill>
                  <a:srgbClr val="0070C0"/>
                </a:solidFill>
                <a:latin typeface="Rockwell" panose="02060603020205020403" pitchFamily="18" charset="77"/>
              </a:rPr>
              <a:t>Butler RJ, Crowell HP, Davis IM. Lower extremity stiffness: implications for performance and injury. Clin </a:t>
            </a:r>
            <a:r>
              <a:rPr lang="en-US" sz="2000" dirty="0" err="1">
                <a:solidFill>
                  <a:srgbClr val="0070C0"/>
                </a:solidFill>
                <a:latin typeface="Rockwell" panose="02060603020205020403" pitchFamily="18" charset="77"/>
              </a:rPr>
              <a:t>Biomech</a:t>
            </a:r>
            <a:r>
              <a:rPr lang="en-US" sz="2000" dirty="0">
                <a:solidFill>
                  <a:srgbClr val="0070C0"/>
                </a:solidFill>
                <a:latin typeface="Rockwell" panose="02060603020205020403" pitchFamily="18" charset="77"/>
              </a:rPr>
              <a:t>, 2003; 18(6): 511–517 </a:t>
            </a:r>
          </a:p>
        </p:txBody>
      </p:sp>
      <p:sp>
        <p:nvSpPr>
          <p:cNvPr id="40" name="TextBox 39"/>
          <p:cNvSpPr txBox="1"/>
          <p:nvPr/>
        </p:nvSpPr>
        <p:spPr>
          <a:xfrm>
            <a:off x="31930013" y="5294561"/>
            <a:ext cx="11506200" cy="11172289"/>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DISCUSSION</a:t>
            </a:r>
          </a:p>
          <a:p>
            <a:r>
              <a:rPr lang="en-US" sz="5400" dirty="0">
                <a:solidFill>
                  <a:schemeClr val="tx2">
                    <a:lumMod val="60000"/>
                    <a:lumOff val="40000"/>
                  </a:schemeClr>
                </a:solidFill>
                <a:latin typeface="Rockwell" panose="02060603020205020403" pitchFamily="18" charset="0"/>
              </a:rPr>
              <a:t>A wearable tibial accelerometer can accurately measure metrics associated with a bilateral five hop test assessment when compared to the criterion standard of a force plate. Leg stiffness, determined via ground contact and flight times from the accelerometer signal, can now be accurately measured in the field without a force plate, allowing clinicians to more easily monitor athlete responsiveness. </a:t>
            </a:r>
          </a:p>
        </p:txBody>
      </p:sp>
      <p:cxnSp>
        <p:nvCxnSpPr>
          <p:cNvPr id="41" name="Straight Connector 40"/>
          <p:cNvCxnSpPr>
            <a:cxnSpLocks/>
          </p:cNvCxnSpPr>
          <p:nvPr/>
        </p:nvCxnSpPr>
        <p:spPr>
          <a:xfrm>
            <a:off x="31782878" y="16581150"/>
            <a:ext cx="12108322"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31973378" y="16615355"/>
            <a:ext cx="11506200" cy="11603176"/>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TAKE HOME MESSAGES</a:t>
            </a:r>
          </a:p>
          <a:p>
            <a:r>
              <a:rPr lang="en-US" sz="5200" dirty="0">
                <a:solidFill>
                  <a:schemeClr val="tx2">
                    <a:lumMod val="60000"/>
                    <a:lumOff val="40000"/>
                  </a:schemeClr>
                </a:solidFill>
                <a:latin typeface="Rockwell" panose="02060603020205020403" pitchFamily="18" charset="0"/>
              </a:rPr>
              <a:t>This study shows that the IMUs are comparable to the Gold Standard force plates when calculating leg stiffness in long distance runners. This gives practitioners an option to bring these small portable devices into the field and test the athletes before a race, after a race, and even when traveling. The use of the IMUs could also reduce the need for athletes to come into the laboratory and test for certain biometrics like this.</a:t>
            </a:r>
          </a:p>
        </p:txBody>
      </p:sp>
      <p:cxnSp>
        <p:nvCxnSpPr>
          <p:cNvPr id="44" name="Straight Connector 43"/>
          <p:cNvCxnSpPr/>
          <p:nvPr/>
        </p:nvCxnSpPr>
        <p:spPr>
          <a:xfrm>
            <a:off x="31782878" y="28117800"/>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17302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A241F422EC0CC4C8EBE4DC8336F4E7E" ma:contentTypeVersion="20" ma:contentTypeDescription="Create a new document." ma:contentTypeScope="" ma:versionID="90b0bac513f7fa3508d82873455eaf69">
  <xsd:schema xmlns:xsd="http://www.w3.org/2001/XMLSchema" xmlns:xs="http://www.w3.org/2001/XMLSchema" xmlns:p="http://schemas.microsoft.com/office/2006/metadata/properties" xmlns:ns2="5523b991-a3cc-42ec-99c0-93458c6ee87f" xmlns:ns3="933a9a1e-3795-49c3-bf68-ecce201b8d70" targetNamespace="http://schemas.microsoft.com/office/2006/metadata/properties" ma:root="true" ma:fieldsID="d2f1136678faa641cbb2f1373e797298" ns2:_="" ns3:_="">
    <xsd:import namespace="5523b991-a3cc-42ec-99c0-93458c6ee87f"/>
    <xsd:import namespace="933a9a1e-3795-49c3-bf68-ecce201b8d70"/>
    <xsd:element name="properties">
      <xsd:complexType>
        <xsd:sequence>
          <xsd:element name="documentManagement">
            <xsd:complexType>
              <xsd:all>
                <xsd:element ref="ns2:SharedWithUsers" minOccurs="0"/>
                <xsd:element ref="ns2:SharedWithDetails" minOccurs="0"/>
                <xsd:element ref="ns3:MediaServiceEventHashCode" minOccurs="0"/>
                <xsd:element ref="ns3:MediaServiceGenerationTime"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23b991-a3cc-42ec-99c0-93458c6ee87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33a9a1e-3795-49c3-bf68-ecce201b8d70" elementFormDefault="qualified">
    <xsd:import namespace="http://schemas.microsoft.com/office/2006/documentManagement/types"/>
    <xsd:import namespace="http://schemas.microsoft.com/office/infopath/2007/PartnerControls"/>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F299B37-D4EC-4CB6-93C0-945DA68A3EAB}">
  <ds:schemaRefs>
    <ds:schemaRef ds:uri="http://schemas.microsoft.com/sharepoint/v3/contenttype/forms"/>
  </ds:schemaRefs>
</ds:datastoreItem>
</file>

<file path=customXml/itemProps2.xml><?xml version="1.0" encoding="utf-8"?>
<ds:datastoreItem xmlns:ds="http://schemas.openxmlformats.org/officeDocument/2006/customXml" ds:itemID="{9D8FE4DE-4F9D-49D5-8F10-AEF7963F26B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523b991-a3cc-42ec-99c0-93458c6ee87f"/>
    <ds:schemaRef ds:uri="933a9a1e-3795-49c3-bf68-ecce201b8d7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C2CA534-F2B0-4C31-905C-7FFADA9216DC}">
  <ds:schemaRefs>
    <ds:schemaRef ds:uri="http://purl.org/dc/terms/"/>
    <ds:schemaRef ds:uri="http://www.w3.org/XML/1998/namespace"/>
    <ds:schemaRef ds:uri="http://purl.org/dc/elements/1.1/"/>
    <ds:schemaRef ds:uri="5523b991-a3cc-42ec-99c0-93458c6ee87f"/>
    <ds:schemaRef ds:uri="http://purl.org/dc/dcmitype/"/>
    <ds:schemaRef ds:uri="933a9a1e-3795-49c3-bf68-ecce201b8d70"/>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18901</TotalTime>
  <Words>854</Words>
  <Application>Microsoft Macintosh PowerPoint</Application>
  <PresentationFormat>Custom</PresentationFormat>
  <Paragraphs>26</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Rockwell</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Scibek, Prof. Eric P.</dc:creator>
  <cp:lastModifiedBy>Keating, Tara C.</cp:lastModifiedBy>
  <cp:revision>118</cp:revision>
  <dcterms:created xsi:type="dcterms:W3CDTF">2013-06-27T21:33:01Z</dcterms:created>
  <dcterms:modified xsi:type="dcterms:W3CDTF">2022-04-20T15:29:24Z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0x010100EA241F422EC0CC4C8EBE4DC8336F4E7E</vt:lpwstr>
  </property>
  <property fmtid="{D5CDD505-2E9C-101B-9397-08002B2CF9AE}" pid="3" name="Order">
    <vt:r8>11500</vt:r8>
  </property>
</Properties>
</file>