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3"/>
  </p:notesMasterIdLst>
  <p:sldIdLst>
    <p:sldId id="256" r:id="rId2"/>
  </p:sldIdLst>
  <p:sldSz cx="12831763" cy="1625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C0E3"/>
    <a:srgbClr val="E9AAEF"/>
    <a:srgbClr val="AD75A4"/>
    <a:srgbClr val="EFCFEB"/>
    <a:srgbClr val="E3B7EF"/>
    <a:srgbClr val="A1CA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04"/>
    <p:restoredTop sz="94650"/>
  </p:normalViewPr>
  <p:slideViewPr>
    <p:cSldViewPr snapToGrid="0" snapToObjects="1">
      <p:cViewPr>
        <p:scale>
          <a:sx n="56" d="100"/>
          <a:sy n="56" d="100"/>
        </p:scale>
        <p:origin x="2784" y="-520"/>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4-27T14:26:58.975"/>
    </inkml:context>
    <inkml:brush xml:id="br0">
      <inkml:brushProperty name="width" value="0.025" units="cm"/>
      <inkml:brushProperty name="height" value="0.025" units="cm"/>
      <inkml:brushProperty name="color" value="#A1CCE8"/>
    </inkml:brush>
  </inkml:definitions>
  <inkml:trace contextRef="#ctx0" brushRef="#br0">0 1 24575,'0'0'0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4-27T14:27:03.228"/>
    </inkml:context>
    <inkml:brush xml:id="br0">
      <inkml:brushProperty name="width" value="0.03528" units="cm"/>
      <inkml:brushProperty name="height" value="0.03528" units="cm"/>
      <inkml:brushProperty name="color" value="#A1CCE8"/>
    </inkml:brush>
  </inkml:definitions>
  <inkml:trace contextRef="#ctx0" brushRef="#br0">0 0 24575,'23'0'0,"21"0"0,2 0 0,29 9 0,-20 1 0,9 8 0,-20 6 0,7 3 0,-17 6 0,8 1 0,-17-2 0,6 9 0,-12 3 0,7 9 0,-9 0 0,-7-9 0,-2 6 0,-8-15 0,0 16 0,0-17 0,0 8 0,0-10 0,0 0 0,0-8 0,0 7 0,0-7 0,0 1 0,0 5 0,0-6 0,0 8 0,0 10 0,0-8 0,0 8 0,0-1 0,0-6 0,7 6 0,-5-9 0,13 10 0,-13-8 0,13 8 0,-13-10 0,12 0 0,-5 1 0,0-1 0,-2 0 0,0 0 0,2 7 0,0-13 0,6 11 0,-14-21 0,14 15 0,-13-15 0,12 14 0,-6-13 0,1 13 0,4-13 0,-4 13 0,6-6 0,1 1 0,-1 5 0,0-14 0,1 15 0,7-14 0,2 13 0,-1-12 0,6 5 0,-13-9 0,5 2 0,1-1 0,1 0 0,1 1 0,5 0 0,1 6 0,3-5 0,4 6 0,-6-7 0,-7 0 0,5-1 0,-6 1 0,9 0 0,-9-7 0,6-2 0,-5 0 0,7-5 0,-8 12 0,7-13 0,-7 6 0,8-7 0,0 0 0,1 7 0,8-5 0,3 5 0,9-7 0,0 0 0,0 0 0,0 0 0,10 0 0,-7 0 0,-7 0 0,0 0 0,13 0 0,-18 0 0,-1 0 0,10 0 0,0 0 0,0 0 0,0 0 0,0 8 0,0-6 0,-10 13 0,8-13 0,-16 12 0,6-12 0,-9 12 0,1-5 0,-1 0 0,0 5 0,0-5 0,0 7 0,1 0 0,-1 1 0,0-1 0,0 0 0,-7-1 0,29 9 0,-24-7 0,26 7 0,-24-8 0,0 1 0,-8-2 0,7 1 0,-7-1 0,0 1 0,7 0 0,-7 6 0,18 5 0,-8 5 0,8 2 0,-1 0 0,-6-2 0,6 2 0,-9-2 0,-7 0 0,-2-7 0,0 5 0,-7-14 0,13 13 0,-12-13 0,4 5 0,-6 2 0,0 1 0,1 8 0,8 1 0,-7-9 0,6 6 0,-8-13 0,0 5 0,0-7 0,-7-1 0,-2 1 0,-6-31 0,0 17 0,0-25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4-27T14:27:35.433"/>
    </inkml:context>
    <inkml:brush xml:id="br0">
      <inkml:brushProperty name="width" value="0.03528" units="cm"/>
      <inkml:brushProperty name="height" value="0.03528" units="cm"/>
      <inkml:brushProperty name="color" value="#A1CCE8"/>
    </inkml:brush>
  </inkml:definitions>
  <inkml:trace contextRef="#ctx0" brushRef="#br0">0 0 24575,'36'0'0,"5"0"0,-5 0 0,8 7 0,-9 6 0,-1 8 0,0 7 0,-5-2 0,4 2 0,-5 6 0,0 2 0,0 0 0,8 7 0,-12-7 0,11 9 0,-12-1 0,6-1 0,-7-7 0,-2 5 0,0-12 0,-5 12 0,5-13 0,-7 6 0,1-7 0,-1 7 0,1-6 0,5 6 0,-4 0 0,5-6 0,-6 14 0,5-14 0,-3 13 0,4-5 0,-6 0 0,-1-2 0,7 12 0,-11-15 0,9 14 0,-16-18 0,9-1 0,-9 1 0,4-1 0,-6 8 0,5-6 0,-3 14 0,4-14 0,-6 6 0,0 0 0,5-12 0,-4 10 0,5-12 0,0 6 0,-5 1 0,11-1 0,-11-6 0,11 5 0,-5-12 0,6 12 0,-1-11 0,-5 10 0,4-10 0,1 16 0,2-15 0,4 15 0,-6-16 0,7 4 0,-5 1 0,4-5 0,1 5 0,-5-7 0,11 1 0,-5 0 0,6 6 0,0-5 0,1 5 0,-1-5 0,1-1 0,-1 6 0,0-4 0,1 4 0,7 1 0,-6-5 0,13 12 0,-5-5 0,8 7 0,-13-8 0,0 0 0,18 11 0,-18-11 0,0-1 0,5 8 0,5 1 0,-5-1 0,0-1 0,-1 9 0,-8-8 0,0 6 0,1 0 0,-7-6 0,5 6 0,-6-8 0,1 1 0,-2-1 0,0 0 0,-4 8 0,4-5 0,-5 5 0,6 0 0,-5-6 0,5 6 0,-7-14 0,6 16 0,-6-19 0,6 13 0,-7-12 0,0-4 0,1 4 0,-7 0 0,5-4 0,-4 4 0,5-6 0,-6 0 0,5 0 0,-5 0 0,6 0 0,0 0 0,1 14 0,6-4 0,2 12 0,15 1 0,-6 1 0,7 10 0,-9-11 0,0 7 0,-1-14 0,-5 14 0,-3-14 0,1 18 0,-5-17 0,3 3 0,-11-14 0,4-6 0,-10 0 0,4 0 0,1-6 0,-5 5 0,4-4 0,-5 5 0,6 0 0,-5 6 0,10-5 0,-4 12 0,5-11 0,0 4 0,0-6 0,-5 0 0,-2 0 0,-5 0 0,0-17 0,0 7 0,0-14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4-27T14:27:36.138"/>
    </inkml:context>
    <inkml:brush xml:id="br0">
      <inkml:brushProperty name="width" value="0.025" units="cm"/>
      <inkml:brushProperty name="height" value="0.025" units="cm"/>
      <inkml:brushProperty name="color" value="#A1CCE8"/>
    </inkml:brush>
  </inkml:definitions>
  <inkml:trace contextRef="#ctx0" brushRef="#br0">0 1 24575,'0'0'0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4-27T14:27:45.966"/>
    </inkml:context>
    <inkml:brush xml:id="br0">
      <inkml:brushProperty name="width" value="0.03528" units="cm"/>
      <inkml:brushProperty name="height" value="0.03528" units="cm"/>
      <inkml:brushProperty name="color" value="#FFFFFF"/>
    </inkml:brush>
  </inkml:definitions>
  <inkml:trace contextRef="#ctx0" brushRef="#br0">0 0 24575,'64'0'0,"-6"0"0,-16 0 0,1 0-2562,24 0 2562,-14 4 0,3 1-837,-9-1 1,0 3 836,15 8 0,1 6 0,-4 2 0,-1 4 0,-10-2 0,0 3 0,-3 0 0,-1 5 0,-2 1 0,-4-7 0,2 1 0,-6 0 0,-6 1 0,-4 0-29,7 6 0,1 0 29,-1 0 0,-2 0 0,-8-6 0,0 1-225,4 4 1,0-1 224,7 14 0,8 9 0,-17-11 1087,4-9-1087,-11 7 1899,4-14-1899,-6 13 1188,0-13-1188,-6 6 568,4-8-568,-10 8 0,4-6 0,0 6 0,-5-1 0,5-5 0,1 14 0,-6-7 0,12 9 0,-5-8 0,0 5 0,-2-13 0,1 14 0,-6-14 0,6 5 0,-7-7 0,6 0 0,-4 0 0,4 0 0,-6 1 0,0-1 0,0-7 0,6 5 0,-5-11 0,11 12 0,-4-6 0,5 7 0,7 0 0,1 0 0,0 0 0,4 0 0,-4 0 0,6 0 0,0 0 0,0-6 0,0-1 0,-6-7 0,4 0 0,-4 0 0,6 1 0,0-1 0,8 1 0,-7 0 0,7-6 0,-8-2 0,0-6 0,0 0 0,-6 6 0,-2-5 0,-7 4 0,0-5 0,0 0 0,1 6 0,-1-5 0,0 10 0,0-10 0,0 5 0,1-6 0,-1 0 0,0 0 0,0 0 0,1 0 0,5 0 0,19 0 0,2 6 0,15 3 0,-1 13-502,3 3 502,0 6 0,-25-15 0,0 0 0,16 14 0,8 9 0,-10-8 0,1 7 0,-8-1 0,-3-7 0,-6 12 0,-1-13 0,0 6 0,-7-8 0,5 8 502,-10-6-502,4 6 0,0-8 0,-5 0 0,5 0 0,-7 0 0,1 0 0,-1 0 0,1 8 0,0-6 0,1 13 0,-1-5 0,1 7 0,-1-7 0,0 5 0,1-5 0,0 8 0,-1-9 0,0 7 0,1-6 0,-1-1 0,1 7 0,-2-14 0,1 5 0,0-7 0,0 8 0,0-6 0,0 6 0,-1-8 0,1 8 0,0-6 0,0 6 0,0-8 0,5 12 0,2-9 0,0 2 0,-2-6 0,0-6 0,2 1 0,0 5 0,5-11 0,-5 10 0,6-10 0,0 5 0,0-1 0,0-4 0,0 5 0,0-1 0,8-3 0,-6 4 0,13-6 0,-13 6 0,14-4 0,-7 4 0,1 1 0,5-5 0,-13 3 0,14 3 0,-6-6 0,-1 10 0,7-9 0,13 9 0,-14-4 0,20 8 0,-14 8 0,-14-7 0,-1-6 0,-2 0 0,-12 5 0,9-2 0,0 1 0,-3 11 0,15 15 0,-17-10 0,5-1 0,-12 1 0,5-9 0,-6 7 0,-1-14 0,0 13 0,0-13 0,0 6 0,0 0 0,0 2 0,1 7 0,7 20 0,-6-14 0,-1 6 0,-2-13 0,-11-14 0,4 5 0,0-7 0,-4-6 0,4-2 0,-6-7 0,6 7 0,1-5 0,6 4 0,-1-5 0,1 5 0,-1-4 0,1 12 0,-6-12 0,5 4 0,-6-5 0,1-1 0,5 7 0,-5-6 0,6 13 0,0-6 0,0 7 0,13 6 0,-3-4 0,3-3 0,-7-7 0,-7-7 0,0 1 0,0-1 0,1-5 0,-7-31 0,0-22 0,-6 8 0,0-1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4-27T14:28:00.426"/>
    </inkml:context>
    <inkml:brush xml:id="br0">
      <inkml:brushProperty name="width" value="0.03528" units="cm"/>
      <inkml:brushProperty name="height" value="0.03528" units="cm"/>
      <inkml:brushProperty name="color" value="#FFFFFF"/>
    </inkml:brush>
  </inkml:definitions>
  <inkml:trace contextRef="#ctx0" brushRef="#br0">1 1 24575,'0'27'0,"0"14"0,0 12 0,0 39-1430,0-36 1,0 3 1429,0 6 0,0 1 0,0 5 0,0 1 0,0-8 0,0-2 0,0 2 0,0-1-80,0-7 0,0 0 80,0 6 0,0-1 0,0 36 0,-1-42 0,2-2 428,8 28-428,4 9 0,8-33 0,-9 17 0,6-32 1397,-6 20-1397,7-30 875,1 16-875,-2-18 319,1-1-319,1 8 0,7-16 0,-6 6 0,7 1 0,-1-7 0,4 8 0,8-10 0,0 1 0,0-1 0,1-8 0,-1 7 0,0-7 0,0-1 0,0 8 0,0-7 0,0 8 0,1-8 0,-1-2 0,0 0 0,0-7 0,0 15 0,0-15 0,12 7 0,-9 0 0,8 2 0,0-1 0,3 9 0,12-17 0,-12 16 0,9-6 0,-9 9 0,0-9 0,8 7 0,-19-8 0,9 9 0,-12 0 0,-9-2 0,6 2 0,-15 7 0,15 12 0,-14 2 0,4-4 0,-6 0 0,-1-7 0,9 9 0,-7-10 0,7 8 0,-9-7 0,-1-1 0,10 8 0,-7-7 0,8 9 0,-1 0 0,-6 0 0,7 11 0,-1-8 0,-4 20 0,13-20 0,-15 8 0,15-11 0,-15 1 0,15-1 0,-15 0 0,32 17 0,-27-1 0,39 6 0,-32-10 0,16-10 0,-9 9 0,-1-8 0,1 8 0,-2-10 0,0-1 0,0 0 0,0 0 0,0-9 0,-8 7 0,17-14 0,-24 5 0,24-8 0,-19-1 0,10 0 0,-9 0 0,7-8 0,-8 5 0,1-14 0,7 16 0,-17-16 0,17 7 0,0-1 0,4-7 0,6 7 0,-8-8 0,1 0 0,-1 0 0,11 0 0,-8 0 0,20 0 0,-20 0 0,8 0 0,0 0 0,-8 0 0,20 0 0,-20 0 0,19 0 0,-8 0 0,1 0 0,7 10 0,-19 1 0,20 20 0,-20 0 0,8 1 0,0 6 0,10 2 0,-6-6 0,3 3 0,-27-9 0,7-6 0,-6 15 0,8-15 0,-9 15 0,-2-16 0,0 16 0,-7-8 0,7 10 0,-7 12 0,-2-9 0,3 19 0,8-8 0,-7 1 0,7 7 0,-10-19 0,9 8 0,5 14 0,-3-19 0,10 18 0,-19-12 0,17 2 0,-5 11 0,-5-23 0,2 0 0,16 28 0,12 1 0,-17-8 0,9-19 0,-7-1 0,6-3 0,-11-8 0,12 0 0,-10-3 0,21-6 0,19 11 0,-21-9-252,-2 0 0,1-1 252,1 1 0,-9-2 0,3 2 0,26 11 0,-33-17 0,0 1 0,34 23 0,9-17 0,-22 7 0,-2-20 0,-5 7 0,-8-16 0,42 17 0,-34 0 0,31 14 0,-39 7 0,2 11 0,-3 3 0,-10-2 0,-2-2 0,-9-12 504,6-9-504,-16-2 0,15 0 0,5 3 0,-7 8 0,14 2 0,-18-10 0,-8-12 0,-5-10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4-27T14:28:01.058"/>
    </inkml:context>
    <inkml:brush xml:id="br0">
      <inkml:brushProperty name="width" value="0.025" units="cm"/>
      <inkml:brushProperty name="height" value="0.025" units="cm"/>
      <inkml:brushProperty name="color" value="#FFFFFF"/>
    </inkml:brush>
  </inkml:definitions>
  <inkml:trace contextRef="#ctx0" brushRef="#br0">1 0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46174F-148A-0848-B397-EB576612F1CB}" type="datetimeFigureOut">
              <a:rPr lang="en-US" smtClean="0"/>
              <a:t>4/28/21</a:t>
            </a:fld>
            <a:endParaRPr lang="en-US"/>
          </a:p>
        </p:txBody>
      </p:sp>
      <p:sp>
        <p:nvSpPr>
          <p:cNvPr id="4" name="Slide Image Placeholder 3"/>
          <p:cNvSpPr>
            <a:spLocks noGrp="1" noRot="1" noChangeAspect="1"/>
          </p:cNvSpPr>
          <p:nvPr>
            <p:ph type="sldImg" idx="2"/>
          </p:nvPr>
        </p:nvSpPr>
        <p:spPr>
          <a:xfrm>
            <a:off x="2211388" y="1143000"/>
            <a:ext cx="2435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C32E06-E125-2244-80CF-03FF21FFDFD9}" type="slidenum">
              <a:rPr lang="en-US" smtClean="0"/>
              <a:t>‹#›</a:t>
            </a:fld>
            <a:endParaRPr lang="en-US"/>
          </a:p>
        </p:txBody>
      </p:sp>
    </p:spTree>
    <p:extLst>
      <p:ext uri="{BB962C8B-B14F-4D97-AF65-F5344CB8AC3E}">
        <p14:creationId xmlns:p14="http://schemas.microsoft.com/office/powerpoint/2010/main" val="1868371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C32E06-E125-2244-80CF-03FF21FFDFD9}" type="slidenum">
              <a:rPr lang="en-US" smtClean="0"/>
              <a:t>1</a:t>
            </a:fld>
            <a:endParaRPr lang="en-US"/>
          </a:p>
        </p:txBody>
      </p:sp>
    </p:spTree>
    <p:extLst>
      <p:ext uri="{BB962C8B-B14F-4D97-AF65-F5344CB8AC3E}">
        <p14:creationId xmlns:p14="http://schemas.microsoft.com/office/powerpoint/2010/main" val="4205376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2382" y="2660416"/>
            <a:ext cx="10906999" cy="5659496"/>
          </a:xfrm>
        </p:spPr>
        <p:txBody>
          <a:bodyPr anchor="b"/>
          <a:lstStyle>
            <a:lvl1pPr algn="ctr">
              <a:defRPr sz="8420"/>
            </a:lvl1pPr>
          </a:lstStyle>
          <a:p>
            <a:r>
              <a:rPr lang="en-US"/>
              <a:t>Click to edit Master title style</a:t>
            </a:r>
            <a:endParaRPr lang="en-US" dirty="0"/>
          </a:p>
        </p:txBody>
      </p:sp>
      <p:sp>
        <p:nvSpPr>
          <p:cNvPr id="3" name="Subtitle 2"/>
          <p:cNvSpPr>
            <a:spLocks noGrp="1"/>
          </p:cNvSpPr>
          <p:nvPr>
            <p:ph type="subTitle" idx="1"/>
          </p:nvPr>
        </p:nvSpPr>
        <p:spPr>
          <a:xfrm>
            <a:off x="1603971" y="8538164"/>
            <a:ext cx="9623822" cy="3924769"/>
          </a:xfrm>
        </p:spPr>
        <p:txBody>
          <a:bodyPr/>
          <a:lstStyle>
            <a:lvl1pPr marL="0" indent="0" algn="ctr">
              <a:buNone/>
              <a:defRPr sz="3368"/>
            </a:lvl1pPr>
            <a:lvl2pPr marL="641589" indent="0" algn="ctr">
              <a:buNone/>
              <a:defRPr sz="2807"/>
            </a:lvl2pPr>
            <a:lvl3pPr marL="1283178" indent="0" algn="ctr">
              <a:buNone/>
              <a:defRPr sz="2526"/>
            </a:lvl3pPr>
            <a:lvl4pPr marL="1924766" indent="0" algn="ctr">
              <a:buNone/>
              <a:defRPr sz="2245"/>
            </a:lvl4pPr>
            <a:lvl5pPr marL="2566355" indent="0" algn="ctr">
              <a:buNone/>
              <a:defRPr sz="2245"/>
            </a:lvl5pPr>
            <a:lvl6pPr marL="3207944" indent="0" algn="ctr">
              <a:buNone/>
              <a:defRPr sz="2245"/>
            </a:lvl6pPr>
            <a:lvl7pPr marL="3849533" indent="0" algn="ctr">
              <a:buNone/>
              <a:defRPr sz="2245"/>
            </a:lvl7pPr>
            <a:lvl8pPr marL="4491121" indent="0" algn="ctr">
              <a:buNone/>
              <a:defRPr sz="2245"/>
            </a:lvl8pPr>
            <a:lvl9pPr marL="5132710" indent="0" algn="ctr">
              <a:buNone/>
              <a:defRPr sz="2245"/>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B3F8540-CC5D-974B-81FF-FD396861077A}" type="datetimeFigureOut">
              <a:rPr lang="en-US" smtClean="0"/>
              <a:t>4/27/21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E11B5-204D-3942-B285-54ECF03323A8}" type="slidenum">
              <a:rPr lang="en-US" smtClean="0"/>
              <a:t>‹#›</a:t>
            </a:fld>
            <a:endParaRPr lang="en-US"/>
          </a:p>
        </p:txBody>
      </p:sp>
    </p:spTree>
    <p:extLst>
      <p:ext uri="{BB962C8B-B14F-4D97-AF65-F5344CB8AC3E}">
        <p14:creationId xmlns:p14="http://schemas.microsoft.com/office/powerpoint/2010/main" val="3761505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3F8540-CC5D-974B-81FF-FD396861077A}" type="datetimeFigureOut">
              <a:rPr lang="en-US" smtClean="0"/>
              <a:t>4/27/21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E11B5-204D-3942-B285-54ECF03323A8}" type="slidenum">
              <a:rPr lang="en-US" smtClean="0"/>
              <a:t>‹#›</a:t>
            </a:fld>
            <a:endParaRPr lang="en-US"/>
          </a:p>
        </p:txBody>
      </p:sp>
    </p:spTree>
    <p:extLst>
      <p:ext uri="{BB962C8B-B14F-4D97-AF65-F5344CB8AC3E}">
        <p14:creationId xmlns:p14="http://schemas.microsoft.com/office/powerpoint/2010/main" val="1353598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82731" y="865481"/>
            <a:ext cx="2766849" cy="1377620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82184" y="865481"/>
            <a:ext cx="8140150" cy="1377620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3F8540-CC5D-974B-81FF-FD396861077A}" type="datetimeFigureOut">
              <a:rPr lang="en-US" smtClean="0"/>
              <a:t>4/27/21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E11B5-204D-3942-B285-54ECF03323A8}" type="slidenum">
              <a:rPr lang="en-US" smtClean="0"/>
              <a:t>‹#›</a:t>
            </a:fld>
            <a:endParaRPr lang="en-US"/>
          </a:p>
        </p:txBody>
      </p:sp>
    </p:spTree>
    <p:extLst>
      <p:ext uri="{BB962C8B-B14F-4D97-AF65-F5344CB8AC3E}">
        <p14:creationId xmlns:p14="http://schemas.microsoft.com/office/powerpoint/2010/main" val="1635280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3F8540-CC5D-974B-81FF-FD396861077A}" type="datetimeFigureOut">
              <a:rPr lang="en-US" smtClean="0"/>
              <a:t>4/27/21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E11B5-204D-3942-B285-54ECF03323A8}" type="slidenum">
              <a:rPr lang="en-US" smtClean="0"/>
              <a:t>‹#›</a:t>
            </a:fld>
            <a:endParaRPr lang="en-US"/>
          </a:p>
        </p:txBody>
      </p:sp>
    </p:spTree>
    <p:extLst>
      <p:ext uri="{BB962C8B-B14F-4D97-AF65-F5344CB8AC3E}">
        <p14:creationId xmlns:p14="http://schemas.microsoft.com/office/powerpoint/2010/main" val="3999428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75501" y="4052716"/>
            <a:ext cx="11067396" cy="6762043"/>
          </a:xfrm>
        </p:spPr>
        <p:txBody>
          <a:bodyPr anchor="b"/>
          <a:lstStyle>
            <a:lvl1pPr>
              <a:defRPr sz="8420"/>
            </a:lvl1pPr>
          </a:lstStyle>
          <a:p>
            <a:r>
              <a:rPr lang="en-US"/>
              <a:t>Click to edit Master title style</a:t>
            </a:r>
            <a:endParaRPr lang="en-US" dirty="0"/>
          </a:p>
        </p:txBody>
      </p:sp>
      <p:sp>
        <p:nvSpPr>
          <p:cNvPr id="3" name="Text Placeholder 2"/>
          <p:cNvSpPr>
            <a:spLocks noGrp="1"/>
          </p:cNvSpPr>
          <p:nvPr>
            <p:ph type="body" idx="1"/>
          </p:nvPr>
        </p:nvSpPr>
        <p:spPr>
          <a:xfrm>
            <a:off x="875501" y="10878731"/>
            <a:ext cx="11067396" cy="3555999"/>
          </a:xfrm>
        </p:spPr>
        <p:txBody>
          <a:bodyPr/>
          <a:lstStyle>
            <a:lvl1pPr marL="0" indent="0">
              <a:buNone/>
              <a:defRPr sz="3368">
                <a:solidFill>
                  <a:schemeClr val="tx1"/>
                </a:solidFill>
              </a:defRPr>
            </a:lvl1pPr>
            <a:lvl2pPr marL="641589" indent="0">
              <a:buNone/>
              <a:defRPr sz="2807">
                <a:solidFill>
                  <a:schemeClr val="tx1">
                    <a:tint val="75000"/>
                  </a:schemeClr>
                </a:solidFill>
              </a:defRPr>
            </a:lvl2pPr>
            <a:lvl3pPr marL="1283178" indent="0">
              <a:buNone/>
              <a:defRPr sz="2526">
                <a:solidFill>
                  <a:schemeClr val="tx1">
                    <a:tint val="75000"/>
                  </a:schemeClr>
                </a:solidFill>
              </a:defRPr>
            </a:lvl3pPr>
            <a:lvl4pPr marL="1924766" indent="0">
              <a:buNone/>
              <a:defRPr sz="2245">
                <a:solidFill>
                  <a:schemeClr val="tx1">
                    <a:tint val="75000"/>
                  </a:schemeClr>
                </a:solidFill>
              </a:defRPr>
            </a:lvl4pPr>
            <a:lvl5pPr marL="2566355" indent="0">
              <a:buNone/>
              <a:defRPr sz="2245">
                <a:solidFill>
                  <a:schemeClr val="tx1">
                    <a:tint val="75000"/>
                  </a:schemeClr>
                </a:solidFill>
              </a:defRPr>
            </a:lvl5pPr>
            <a:lvl6pPr marL="3207944" indent="0">
              <a:buNone/>
              <a:defRPr sz="2245">
                <a:solidFill>
                  <a:schemeClr val="tx1">
                    <a:tint val="75000"/>
                  </a:schemeClr>
                </a:solidFill>
              </a:defRPr>
            </a:lvl6pPr>
            <a:lvl7pPr marL="3849533" indent="0">
              <a:buNone/>
              <a:defRPr sz="2245">
                <a:solidFill>
                  <a:schemeClr val="tx1">
                    <a:tint val="75000"/>
                  </a:schemeClr>
                </a:solidFill>
              </a:defRPr>
            </a:lvl7pPr>
            <a:lvl8pPr marL="4491121" indent="0">
              <a:buNone/>
              <a:defRPr sz="2245">
                <a:solidFill>
                  <a:schemeClr val="tx1">
                    <a:tint val="75000"/>
                  </a:schemeClr>
                </a:solidFill>
              </a:defRPr>
            </a:lvl8pPr>
            <a:lvl9pPr marL="5132710" indent="0">
              <a:buNone/>
              <a:defRPr sz="2245">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3F8540-CC5D-974B-81FF-FD396861077A}" type="datetimeFigureOut">
              <a:rPr lang="en-US" smtClean="0"/>
              <a:t>4/27/21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E11B5-204D-3942-B285-54ECF03323A8}" type="slidenum">
              <a:rPr lang="en-US" smtClean="0"/>
              <a:t>‹#›</a:t>
            </a:fld>
            <a:endParaRPr lang="en-US"/>
          </a:p>
        </p:txBody>
      </p:sp>
    </p:spTree>
    <p:extLst>
      <p:ext uri="{BB962C8B-B14F-4D97-AF65-F5344CB8AC3E}">
        <p14:creationId xmlns:p14="http://schemas.microsoft.com/office/powerpoint/2010/main" val="1465416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82184" y="4327407"/>
            <a:ext cx="5453499" cy="103142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96080" y="4327407"/>
            <a:ext cx="5453499" cy="103142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3F8540-CC5D-974B-81FF-FD396861077A}" type="datetimeFigureOut">
              <a:rPr lang="en-US" smtClean="0"/>
              <a:t>4/27/21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E11B5-204D-3942-B285-54ECF03323A8}" type="slidenum">
              <a:rPr lang="en-US" smtClean="0"/>
              <a:t>‹#›</a:t>
            </a:fld>
            <a:endParaRPr lang="en-US"/>
          </a:p>
        </p:txBody>
      </p:sp>
    </p:spTree>
    <p:extLst>
      <p:ext uri="{BB962C8B-B14F-4D97-AF65-F5344CB8AC3E}">
        <p14:creationId xmlns:p14="http://schemas.microsoft.com/office/powerpoint/2010/main" val="3872565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83855" y="865485"/>
            <a:ext cx="11067396" cy="3142075"/>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3857" y="3984979"/>
            <a:ext cx="5428436" cy="1952977"/>
          </a:xfrm>
        </p:spPr>
        <p:txBody>
          <a:bodyPr anchor="b"/>
          <a:lstStyle>
            <a:lvl1pPr marL="0" indent="0">
              <a:buNone/>
              <a:defRPr sz="3368" b="1"/>
            </a:lvl1pPr>
            <a:lvl2pPr marL="641589" indent="0">
              <a:buNone/>
              <a:defRPr sz="2807" b="1"/>
            </a:lvl2pPr>
            <a:lvl3pPr marL="1283178" indent="0">
              <a:buNone/>
              <a:defRPr sz="2526" b="1"/>
            </a:lvl3pPr>
            <a:lvl4pPr marL="1924766" indent="0">
              <a:buNone/>
              <a:defRPr sz="2245" b="1"/>
            </a:lvl4pPr>
            <a:lvl5pPr marL="2566355" indent="0">
              <a:buNone/>
              <a:defRPr sz="2245" b="1"/>
            </a:lvl5pPr>
            <a:lvl6pPr marL="3207944" indent="0">
              <a:buNone/>
              <a:defRPr sz="2245" b="1"/>
            </a:lvl6pPr>
            <a:lvl7pPr marL="3849533" indent="0">
              <a:buNone/>
              <a:defRPr sz="2245" b="1"/>
            </a:lvl7pPr>
            <a:lvl8pPr marL="4491121" indent="0">
              <a:buNone/>
              <a:defRPr sz="2245" b="1"/>
            </a:lvl8pPr>
            <a:lvl9pPr marL="5132710" indent="0">
              <a:buNone/>
              <a:defRPr sz="2245" b="1"/>
            </a:lvl9pPr>
          </a:lstStyle>
          <a:p>
            <a:pPr lvl="0"/>
            <a:r>
              <a:rPr lang="en-US"/>
              <a:t>Click to edit Master text styles</a:t>
            </a:r>
          </a:p>
        </p:txBody>
      </p:sp>
      <p:sp>
        <p:nvSpPr>
          <p:cNvPr id="4" name="Content Placeholder 3"/>
          <p:cNvSpPr>
            <a:spLocks noGrp="1"/>
          </p:cNvSpPr>
          <p:nvPr>
            <p:ph sz="half" idx="2"/>
          </p:nvPr>
        </p:nvSpPr>
        <p:spPr>
          <a:xfrm>
            <a:off x="883857" y="5937956"/>
            <a:ext cx="5428436" cy="87338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96081" y="3984979"/>
            <a:ext cx="5455171" cy="1952977"/>
          </a:xfrm>
        </p:spPr>
        <p:txBody>
          <a:bodyPr anchor="b"/>
          <a:lstStyle>
            <a:lvl1pPr marL="0" indent="0">
              <a:buNone/>
              <a:defRPr sz="3368" b="1"/>
            </a:lvl1pPr>
            <a:lvl2pPr marL="641589" indent="0">
              <a:buNone/>
              <a:defRPr sz="2807" b="1"/>
            </a:lvl2pPr>
            <a:lvl3pPr marL="1283178" indent="0">
              <a:buNone/>
              <a:defRPr sz="2526" b="1"/>
            </a:lvl3pPr>
            <a:lvl4pPr marL="1924766" indent="0">
              <a:buNone/>
              <a:defRPr sz="2245" b="1"/>
            </a:lvl4pPr>
            <a:lvl5pPr marL="2566355" indent="0">
              <a:buNone/>
              <a:defRPr sz="2245" b="1"/>
            </a:lvl5pPr>
            <a:lvl6pPr marL="3207944" indent="0">
              <a:buNone/>
              <a:defRPr sz="2245" b="1"/>
            </a:lvl6pPr>
            <a:lvl7pPr marL="3849533" indent="0">
              <a:buNone/>
              <a:defRPr sz="2245" b="1"/>
            </a:lvl7pPr>
            <a:lvl8pPr marL="4491121" indent="0">
              <a:buNone/>
              <a:defRPr sz="2245" b="1"/>
            </a:lvl8pPr>
            <a:lvl9pPr marL="5132710" indent="0">
              <a:buNone/>
              <a:defRPr sz="2245" b="1"/>
            </a:lvl9pPr>
          </a:lstStyle>
          <a:p>
            <a:pPr lvl="0"/>
            <a:r>
              <a:rPr lang="en-US"/>
              <a:t>Click to edit Master text styles</a:t>
            </a:r>
          </a:p>
        </p:txBody>
      </p:sp>
      <p:sp>
        <p:nvSpPr>
          <p:cNvPr id="6" name="Content Placeholder 5"/>
          <p:cNvSpPr>
            <a:spLocks noGrp="1"/>
          </p:cNvSpPr>
          <p:nvPr>
            <p:ph sz="quarter" idx="4"/>
          </p:nvPr>
        </p:nvSpPr>
        <p:spPr>
          <a:xfrm>
            <a:off x="6496081" y="5937956"/>
            <a:ext cx="5455171" cy="87338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B3F8540-CC5D-974B-81FF-FD396861077A}" type="datetimeFigureOut">
              <a:rPr lang="en-US" smtClean="0"/>
              <a:t>4/27/21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7E11B5-204D-3942-B285-54ECF03323A8}" type="slidenum">
              <a:rPr lang="en-US" smtClean="0"/>
              <a:t>‹#›</a:t>
            </a:fld>
            <a:endParaRPr lang="en-US"/>
          </a:p>
        </p:txBody>
      </p:sp>
    </p:spTree>
    <p:extLst>
      <p:ext uri="{BB962C8B-B14F-4D97-AF65-F5344CB8AC3E}">
        <p14:creationId xmlns:p14="http://schemas.microsoft.com/office/powerpoint/2010/main" val="3441027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B3F8540-CC5D-974B-81FF-FD396861077A}" type="datetimeFigureOut">
              <a:rPr lang="en-US" smtClean="0"/>
              <a:t>4/27/21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7E11B5-204D-3942-B285-54ECF03323A8}" type="slidenum">
              <a:rPr lang="en-US" smtClean="0"/>
              <a:t>‹#›</a:t>
            </a:fld>
            <a:endParaRPr lang="en-US"/>
          </a:p>
        </p:txBody>
      </p:sp>
    </p:spTree>
    <p:extLst>
      <p:ext uri="{BB962C8B-B14F-4D97-AF65-F5344CB8AC3E}">
        <p14:creationId xmlns:p14="http://schemas.microsoft.com/office/powerpoint/2010/main" val="4139109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3F8540-CC5D-974B-81FF-FD396861077A}" type="datetimeFigureOut">
              <a:rPr lang="en-US" smtClean="0"/>
              <a:t>4/27/21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7E11B5-204D-3942-B285-54ECF03323A8}" type="slidenum">
              <a:rPr lang="en-US" smtClean="0"/>
              <a:t>‹#›</a:t>
            </a:fld>
            <a:endParaRPr lang="en-US"/>
          </a:p>
        </p:txBody>
      </p:sp>
    </p:spTree>
    <p:extLst>
      <p:ext uri="{BB962C8B-B14F-4D97-AF65-F5344CB8AC3E}">
        <p14:creationId xmlns:p14="http://schemas.microsoft.com/office/powerpoint/2010/main" val="3027174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3855" y="1083733"/>
            <a:ext cx="4138578" cy="3793067"/>
          </a:xfrm>
        </p:spPr>
        <p:txBody>
          <a:bodyPr anchor="b"/>
          <a:lstStyle>
            <a:lvl1pPr>
              <a:defRPr sz="4491"/>
            </a:lvl1pPr>
          </a:lstStyle>
          <a:p>
            <a:r>
              <a:rPr lang="en-US"/>
              <a:t>Click to edit Master title style</a:t>
            </a:r>
            <a:endParaRPr lang="en-US" dirty="0"/>
          </a:p>
        </p:txBody>
      </p:sp>
      <p:sp>
        <p:nvSpPr>
          <p:cNvPr id="3" name="Content Placeholder 2"/>
          <p:cNvSpPr>
            <a:spLocks noGrp="1"/>
          </p:cNvSpPr>
          <p:nvPr>
            <p:ph idx="1"/>
          </p:nvPr>
        </p:nvSpPr>
        <p:spPr>
          <a:xfrm>
            <a:off x="5455171" y="2340567"/>
            <a:ext cx="6496080" cy="11552296"/>
          </a:xfrm>
        </p:spPr>
        <p:txBody>
          <a:bodyPr/>
          <a:lstStyle>
            <a:lvl1pPr>
              <a:defRPr sz="4491"/>
            </a:lvl1pPr>
            <a:lvl2pPr>
              <a:defRPr sz="3929"/>
            </a:lvl2pPr>
            <a:lvl3pPr>
              <a:defRPr sz="3368"/>
            </a:lvl3pPr>
            <a:lvl4pPr>
              <a:defRPr sz="2807"/>
            </a:lvl4pPr>
            <a:lvl5pPr>
              <a:defRPr sz="2807"/>
            </a:lvl5pPr>
            <a:lvl6pPr>
              <a:defRPr sz="2807"/>
            </a:lvl6pPr>
            <a:lvl7pPr>
              <a:defRPr sz="2807"/>
            </a:lvl7pPr>
            <a:lvl8pPr>
              <a:defRPr sz="2807"/>
            </a:lvl8pPr>
            <a:lvl9pPr>
              <a:defRPr sz="280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3855" y="4876800"/>
            <a:ext cx="4138578" cy="9034875"/>
          </a:xfrm>
        </p:spPr>
        <p:txBody>
          <a:bodyPr/>
          <a:lstStyle>
            <a:lvl1pPr marL="0" indent="0">
              <a:buNone/>
              <a:defRPr sz="2245"/>
            </a:lvl1pPr>
            <a:lvl2pPr marL="641589" indent="0">
              <a:buNone/>
              <a:defRPr sz="1965"/>
            </a:lvl2pPr>
            <a:lvl3pPr marL="1283178" indent="0">
              <a:buNone/>
              <a:defRPr sz="1684"/>
            </a:lvl3pPr>
            <a:lvl4pPr marL="1924766" indent="0">
              <a:buNone/>
              <a:defRPr sz="1403"/>
            </a:lvl4pPr>
            <a:lvl5pPr marL="2566355" indent="0">
              <a:buNone/>
              <a:defRPr sz="1403"/>
            </a:lvl5pPr>
            <a:lvl6pPr marL="3207944" indent="0">
              <a:buNone/>
              <a:defRPr sz="1403"/>
            </a:lvl6pPr>
            <a:lvl7pPr marL="3849533" indent="0">
              <a:buNone/>
              <a:defRPr sz="1403"/>
            </a:lvl7pPr>
            <a:lvl8pPr marL="4491121" indent="0">
              <a:buNone/>
              <a:defRPr sz="1403"/>
            </a:lvl8pPr>
            <a:lvl9pPr marL="5132710" indent="0">
              <a:buNone/>
              <a:defRPr sz="1403"/>
            </a:lvl9pPr>
          </a:lstStyle>
          <a:p>
            <a:pPr lvl="0"/>
            <a:r>
              <a:rPr lang="en-US"/>
              <a:t>Click to edit Master text styles</a:t>
            </a:r>
          </a:p>
        </p:txBody>
      </p:sp>
      <p:sp>
        <p:nvSpPr>
          <p:cNvPr id="5" name="Date Placeholder 4"/>
          <p:cNvSpPr>
            <a:spLocks noGrp="1"/>
          </p:cNvSpPr>
          <p:nvPr>
            <p:ph type="dt" sz="half" idx="10"/>
          </p:nvPr>
        </p:nvSpPr>
        <p:spPr/>
        <p:txBody>
          <a:bodyPr/>
          <a:lstStyle/>
          <a:p>
            <a:fld id="{7B3F8540-CC5D-974B-81FF-FD396861077A}" type="datetimeFigureOut">
              <a:rPr lang="en-US" smtClean="0"/>
              <a:t>4/27/21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E11B5-204D-3942-B285-54ECF03323A8}" type="slidenum">
              <a:rPr lang="en-US" smtClean="0"/>
              <a:t>‹#›</a:t>
            </a:fld>
            <a:endParaRPr lang="en-US"/>
          </a:p>
        </p:txBody>
      </p:sp>
    </p:spTree>
    <p:extLst>
      <p:ext uri="{BB962C8B-B14F-4D97-AF65-F5344CB8AC3E}">
        <p14:creationId xmlns:p14="http://schemas.microsoft.com/office/powerpoint/2010/main" val="2271641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3855" y="1083733"/>
            <a:ext cx="4138578" cy="3793067"/>
          </a:xfrm>
        </p:spPr>
        <p:txBody>
          <a:bodyPr anchor="b"/>
          <a:lstStyle>
            <a:lvl1pPr>
              <a:defRPr sz="4491"/>
            </a:lvl1pPr>
          </a:lstStyle>
          <a:p>
            <a:r>
              <a:rPr lang="en-US"/>
              <a:t>Click to edit Master title style</a:t>
            </a:r>
            <a:endParaRPr lang="en-US" dirty="0"/>
          </a:p>
        </p:txBody>
      </p:sp>
      <p:sp>
        <p:nvSpPr>
          <p:cNvPr id="3" name="Picture Placeholder 2"/>
          <p:cNvSpPr>
            <a:spLocks noGrp="1" noChangeAspect="1"/>
          </p:cNvSpPr>
          <p:nvPr>
            <p:ph type="pic" idx="1"/>
          </p:nvPr>
        </p:nvSpPr>
        <p:spPr>
          <a:xfrm>
            <a:off x="5455171" y="2340567"/>
            <a:ext cx="6496080" cy="11552296"/>
          </a:xfrm>
        </p:spPr>
        <p:txBody>
          <a:bodyPr anchor="t"/>
          <a:lstStyle>
            <a:lvl1pPr marL="0" indent="0">
              <a:buNone/>
              <a:defRPr sz="4491"/>
            </a:lvl1pPr>
            <a:lvl2pPr marL="641589" indent="0">
              <a:buNone/>
              <a:defRPr sz="3929"/>
            </a:lvl2pPr>
            <a:lvl3pPr marL="1283178" indent="0">
              <a:buNone/>
              <a:defRPr sz="3368"/>
            </a:lvl3pPr>
            <a:lvl4pPr marL="1924766" indent="0">
              <a:buNone/>
              <a:defRPr sz="2807"/>
            </a:lvl4pPr>
            <a:lvl5pPr marL="2566355" indent="0">
              <a:buNone/>
              <a:defRPr sz="2807"/>
            </a:lvl5pPr>
            <a:lvl6pPr marL="3207944" indent="0">
              <a:buNone/>
              <a:defRPr sz="2807"/>
            </a:lvl6pPr>
            <a:lvl7pPr marL="3849533" indent="0">
              <a:buNone/>
              <a:defRPr sz="2807"/>
            </a:lvl7pPr>
            <a:lvl8pPr marL="4491121" indent="0">
              <a:buNone/>
              <a:defRPr sz="2807"/>
            </a:lvl8pPr>
            <a:lvl9pPr marL="5132710" indent="0">
              <a:buNone/>
              <a:defRPr sz="2807"/>
            </a:lvl9pPr>
          </a:lstStyle>
          <a:p>
            <a:r>
              <a:rPr lang="en-US"/>
              <a:t>Click icon to add picture</a:t>
            </a:r>
            <a:endParaRPr lang="en-US" dirty="0"/>
          </a:p>
        </p:txBody>
      </p:sp>
      <p:sp>
        <p:nvSpPr>
          <p:cNvPr id="4" name="Text Placeholder 3"/>
          <p:cNvSpPr>
            <a:spLocks noGrp="1"/>
          </p:cNvSpPr>
          <p:nvPr>
            <p:ph type="body" sz="half" idx="2"/>
          </p:nvPr>
        </p:nvSpPr>
        <p:spPr>
          <a:xfrm>
            <a:off x="883855" y="4876800"/>
            <a:ext cx="4138578" cy="9034875"/>
          </a:xfrm>
        </p:spPr>
        <p:txBody>
          <a:bodyPr/>
          <a:lstStyle>
            <a:lvl1pPr marL="0" indent="0">
              <a:buNone/>
              <a:defRPr sz="2245"/>
            </a:lvl1pPr>
            <a:lvl2pPr marL="641589" indent="0">
              <a:buNone/>
              <a:defRPr sz="1965"/>
            </a:lvl2pPr>
            <a:lvl3pPr marL="1283178" indent="0">
              <a:buNone/>
              <a:defRPr sz="1684"/>
            </a:lvl3pPr>
            <a:lvl4pPr marL="1924766" indent="0">
              <a:buNone/>
              <a:defRPr sz="1403"/>
            </a:lvl4pPr>
            <a:lvl5pPr marL="2566355" indent="0">
              <a:buNone/>
              <a:defRPr sz="1403"/>
            </a:lvl5pPr>
            <a:lvl6pPr marL="3207944" indent="0">
              <a:buNone/>
              <a:defRPr sz="1403"/>
            </a:lvl6pPr>
            <a:lvl7pPr marL="3849533" indent="0">
              <a:buNone/>
              <a:defRPr sz="1403"/>
            </a:lvl7pPr>
            <a:lvl8pPr marL="4491121" indent="0">
              <a:buNone/>
              <a:defRPr sz="1403"/>
            </a:lvl8pPr>
            <a:lvl9pPr marL="5132710" indent="0">
              <a:buNone/>
              <a:defRPr sz="1403"/>
            </a:lvl9pPr>
          </a:lstStyle>
          <a:p>
            <a:pPr lvl="0"/>
            <a:r>
              <a:rPr lang="en-US"/>
              <a:t>Click to edit Master text styles</a:t>
            </a:r>
          </a:p>
        </p:txBody>
      </p:sp>
      <p:sp>
        <p:nvSpPr>
          <p:cNvPr id="5" name="Date Placeholder 4"/>
          <p:cNvSpPr>
            <a:spLocks noGrp="1"/>
          </p:cNvSpPr>
          <p:nvPr>
            <p:ph type="dt" sz="half" idx="10"/>
          </p:nvPr>
        </p:nvSpPr>
        <p:spPr/>
        <p:txBody>
          <a:bodyPr/>
          <a:lstStyle/>
          <a:p>
            <a:fld id="{7B3F8540-CC5D-974B-81FF-FD396861077A}" type="datetimeFigureOut">
              <a:rPr lang="en-US" smtClean="0"/>
              <a:t>4/27/21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E11B5-204D-3942-B285-54ECF03323A8}" type="slidenum">
              <a:rPr lang="en-US" smtClean="0"/>
              <a:t>‹#›</a:t>
            </a:fld>
            <a:endParaRPr lang="en-US"/>
          </a:p>
        </p:txBody>
      </p:sp>
    </p:spTree>
    <p:extLst>
      <p:ext uri="{BB962C8B-B14F-4D97-AF65-F5344CB8AC3E}">
        <p14:creationId xmlns:p14="http://schemas.microsoft.com/office/powerpoint/2010/main" val="3488237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2184" y="865485"/>
            <a:ext cx="11067396" cy="314207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82184" y="4327407"/>
            <a:ext cx="11067396" cy="103142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82184" y="15066908"/>
            <a:ext cx="2887147" cy="865481"/>
          </a:xfrm>
          <a:prstGeom prst="rect">
            <a:avLst/>
          </a:prstGeom>
        </p:spPr>
        <p:txBody>
          <a:bodyPr vert="horz" lIns="91440" tIns="45720" rIns="91440" bIns="45720" rtlCol="0" anchor="ctr"/>
          <a:lstStyle>
            <a:lvl1pPr algn="l">
              <a:defRPr sz="1684">
                <a:solidFill>
                  <a:schemeClr val="tx1">
                    <a:tint val="75000"/>
                  </a:schemeClr>
                </a:solidFill>
              </a:defRPr>
            </a:lvl1pPr>
          </a:lstStyle>
          <a:p>
            <a:fld id="{7B3F8540-CC5D-974B-81FF-FD396861077A}" type="datetimeFigureOut">
              <a:rPr lang="en-US" smtClean="0"/>
              <a:t>4/27/21</a:t>
            </a:fld>
            <a:endParaRPr lang="en-US"/>
          </a:p>
        </p:txBody>
      </p:sp>
      <p:sp>
        <p:nvSpPr>
          <p:cNvPr id="5" name="Footer Placeholder 4"/>
          <p:cNvSpPr>
            <a:spLocks noGrp="1"/>
          </p:cNvSpPr>
          <p:nvPr>
            <p:ph type="ftr" sz="quarter" idx="3"/>
          </p:nvPr>
        </p:nvSpPr>
        <p:spPr>
          <a:xfrm>
            <a:off x="4250522" y="15066908"/>
            <a:ext cx="4330720" cy="865481"/>
          </a:xfrm>
          <a:prstGeom prst="rect">
            <a:avLst/>
          </a:prstGeom>
        </p:spPr>
        <p:txBody>
          <a:bodyPr vert="horz" lIns="91440" tIns="45720" rIns="91440" bIns="45720" rtlCol="0" anchor="ctr"/>
          <a:lstStyle>
            <a:lvl1pPr algn="ctr">
              <a:defRPr sz="1684">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062432" y="15066908"/>
            <a:ext cx="2887147" cy="865481"/>
          </a:xfrm>
          <a:prstGeom prst="rect">
            <a:avLst/>
          </a:prstGeom>
        </p:spPr>
        <p:txBody>
          <a:bodyPr vert="horz" lIns="91440" tIns="45720" rIns="91440" bIns="45720" rtlCol="0" anchor="ctr"/>
          <a:lstStyle>
            <a:lvl1pPr algn="r">
              <a:defRPr sz="1684">
                <a:solidFill>
                  <a:schemeClr val="tx1">
                    <a:tint val="75000"/>
                  </a:schemeClr>
                </a:solidFill>
              </a:defRPr>
            </a:lvl1pPr>
          </a:lstStyle>
          <a:p>
            <a:fld id="{E67E11B5-204D-3942-B285-54ECF03323A8}" type="slidenum">
              <a:rPr lang="en-US" smtClean="0"/>
              <a:t>‹#›</a:t>
            </a:fld>
            <a:endParaRPr lang="en-US"/>
          </a:p>
        </p:txBody>
      </p:sp>
    </p:spTree>
    <p:extLst>
      <p:ext uri="{BB962C8B-B14F-4D97-AF65-F5344CB8AC3E}">
        <p14:creationId xmlns:p14="http://schemas.microsoft.com/office/powerpoint/2010/main" val="19920371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83178" rtl="0" eaLnBrk="1" latinLnBrk="0" hangingPunct="1">
        <a:lnSpc>
          <a:spcPct val="90000"/>
        </a:lnSpc>
        <a:spcBef>
          <a:spcPct val="0"/>
        </a:spcBef>
        <a:buNone/>
        <a:defRPr sz="6175" kern="1200">
          <a:solidFill>
            <a:schemeClr val="tx1"/>
          </a:solidFill>
          <a:latin typeface="+mj-lt"/>
          <a:ea typeface="+mj-ea"/>
          <a:cs typeface="+mj-cs"/>
        </a:defRPr>
      </a:lvl1pPr>
    </p:titleStyle>
    <p:bodyStyle>
      <a:lvl1pPr marL="320794" indent="-320794" algn="l" defTabSz="1283178" rtl="0" eaLnBrk="1" latinLnBrk="0" hangingPunct="1">
        <a:lnSpc>
          <a:spcPct val="90000"/>
        </a:lnSpc>
        <a:spcBef>
          <a:spcPts val="1403"/>
        </a:spcBef>
        <a:buFont typeface="Arial" panose="020B0604020202020204" pitchFamily="34" charset="0"/>
        <a:buChar char="•"/>
        <a:defRPr sz="3929" kern="1200">
          <a:solidFill>
            <a:schemeClr val="tx1"/>
          </a:solidFill>
          <a:latin typeface="+mn-lt"/>
          <a:ea typeface="+mn-ea"/>
          <a:cs typeface="+mn-cs"/>
        </a:defRPr>
      </a:lvl1pPr>
      <a:lvl2pPr marL="962383" indent="-320794" algn="l" defTabSz="1283178" rtl="0" eaLnBrk="1" latinLnBrk="0" hangingPunct="1">
        <a:lnSpc>
          <a:spcPct val="90000"/>
        </a:lnSpc>
        <a:spcBef>
          <a:spcPts val="702"/>
        </a:spcBef>
        <a:buFont typeface="Arial" panose="020B0604020202020204" pitchFamily="34" charset="0"/>
        <a:buChar char="•"/>
        <a:defRPr sz="3368" kern="1200">
          <a:solidFill>
            <a:schemeClr val="tx1"/>
          </a:solidFill>
          <a:latin typeface="+mn-lt"/>
          <a:ea typeface="+mn-ea"/>
          <a:cs typeface="+mn-cs"/>
        </a:defRPr>
      </a:lvl2pPr>
      <a:lvl3pPr marL="1603972" indent="-320794" algn="l" defTabSz="1283178" rtl="0" eaLnBrk="1" latinLnBrk="0" hangingPunct="1">
        <a:lnSpc>
          <a:spcPct val="90000"/>
        </a:lnSpc>
        <a:spcBef>
          <a:spcPts val="702"/>
        </a:spcBef>
        <a:buFont typeface="Arial" panose="020B0604020202020204" pitchFamily="34" charset="0"/>
        <a:buChar char="•"/>
        <a:defRPr sz="2807" kern="1200">
          <a:solidFill>
            <a:schemeClr val="tx1"/>
          </a:solidFill>
          <a:latin typeface="+mn-lt"/>
          <a:ea typeface="+mn-ea"/>
          <a:cs typeface="+mn-cs"/>
        </a:defRPr>
      </a:lvl3pPr>
      <a:lvl4pPr marL="2245561" indent="-320794" algn="l" defTabSz="1283178" rtl="0" eaLnBrk="1" latinLnBrk="0" hangingPunct="1">
        <a:lnSpc>
          <a:spcPct val="90000"/>
        </a:lnSpc>
        <a:spcBef>
          <a:spcPts val="702"/>
        </a:spcBef>
        <a:buFont typeface="Arial" panose="020B0604020202020204" pitchFamily="34" charset="0"/>
        <a:buChar char="•"/>
        <a:defRPr sz="2526" kern="1200">
          <a:solidFill>
            <a:schemeClr val="tx1"/>
          </a:solidFill>
          <a:latin typeface="+mn-lt"/>
          <a:ea typeface="+mn-ea"/>
          <a:cs typeface="+mn-cs"/>
        </a:defRPr>
      </a:lvl4pPr>
      <a:lvl5pPr marL="2887149" indent="-320794" algn="l" defTabSz="1283178" rtl="0" eaLnBrk="1" latinLnBrk="0" hangingPunct="1">
        <a:lnSpc>
          <a:spcPct val="90000"/>
        </a:lnSpc>
        <a:spcBef>
          <a:spcPts val="702"/>
        </a:spcBef>
        <a:buFont typeface="Arial" panose="020B0604020202020204" pitchFamily="34" charset="0"/>
        <a:buChar char="•"/>
        <a:defRPr sz="2526" kern="1200">
          <a:solidFill>
            <a:schemeClr val="tx1"/>
          </a:solidFill>
          <a:latin typeface="+mn-lt"/>
          <a:ea typeface="+mn-ea"/>
          <a:cs typeface="+mn-cs"/>
        </a:defRPr>
      </a:lvl5pPr>
      <a:lvl6pPr marL="3528738" indent="-320794" algn="l" defTabSz="1283178" rtl="0" eaLnBrk="1" latinLnBrk="0" hangingPunct="1">
        <a:lnSpc>
          <a:spcPct val="90000"/>
        </a:lnSpc>
        <a:spcBef>
          <a:spcPts val="702"/>
        </a:spcBef>
        <a:buFont typeface="Arial" panose="020B0604020202020204" pitchFamily="34" charset="0"/>
        <a:buChar char="•"/>
        <a:defRPr sz="2526" kern="1200">
          <a:solidFill>
            <a:schemeClr val="tx1"/>
          </a:solidFill>
          <a:latin typeface="+mn-lt"/>
          <a:ea typeface="+mn-ea"/>
          <a:cs typeface="+mn-cs"/>
        </a:defRPr>
      </a:lvl6pPr>
      <a:lvl7pPr marL="4170327" indent="-320794" algn="l" defTabSz="1283178" rtl="0" eaLnBrk="1" latinLnBrk="0" hangingPunct="1">
        <a:lnSpc>
          <a:spcPct val="90000"/>
        </a:lnSpc>
        <a:spcBef>
          <a:spcPts val="702"/>
        </a:spcBef>
        <a:buFont typeface="Arial" panose="020B0604020202020204" pitchFamily="34" charset="0"/>
        <a:buChar char="•"/>
        <a:defRPr sz="2526" kern="1200">
          <a:solidFill>
            <a:schemeClr val="tx1"/>
          </a:solidFill>
          <a:latin typeface="+mn-lt"/>
          <a:ea typeface="+mn-ea"/>
          <a:cs typeface="+mn-cs"/>
        </a:defRPr>
      </a:lvl7pPr>
      <a:lvl8pPr marL="4811916" indent="-320794" algn="l" defTabSz="1283178" rtl="0" eaLnBrk="1" latinLnBrk="0" hangingPunct="1">
        <a:lnSpc>
          <a:spcPct val="90000"/>
        </a:lnSpc>
        <a:spcBef>
          <a:spcPts val="702"/>
        </a:spcBef>
        <a:buFont typeface="Arial" panose="020B0604020202020204" pitchFamily="34" charset="0"/>
        <a:buChar char="•"/>
        <a:defRPr sz="2526" kern="1200">
          <a:solidFill>
            <a:schemeClr val="tx1"/>
          </a:solidFill>
          <a:latin typeface="+mn-lt"/>
          <a:ea typeface="+mn-ea"/>
          <a:cs typeface="+mn-cs"/>
        </a:defRPr>
      </a:lvl8pPr>
      <a:lvl9pPr marL="5453504" indent="-320794" algn="l" defTabSz="1283178" rtl="0" eaLnBrk="1" latinLnBrk="0" hangingPunct="1">
        <a:lnSpc>
          <a:spcPct val="90000"/>
        </a:lnSpc>
        <a:spcBef>
          <a:spcPts val="702"/>
        </a:spcBef>
        <a:buFont typeface="Arial" panose="020B0604020202020204" pitchFamily="34" charset="0"/>
        <a:buChar char="•"/>
        <a:defRPr sz="2526" kern="1200">
          <a:solidFill>
            <a:schemeClr val="tx1"/>
          </a:solidFill>
          <a:latin typeface="+mn-lt"/>
          <a:ea typeface="+mn-ea"/>
          <a:cs typeface="+mn-cs"/>
        </a:defRPr>
      </a:lvl9pPr>
    </p:bodyStyle>
    <p:otherStyle>
      <a:defPPr>
        <a:defRPr lang="en-US"/>
      </a:defPPr>
      <a:lvl1pPr marL="0" algn="l" defTabSz="1283178" rtl="0" eaLnBrk="1" latinLnBrk="0" hangingPunct="1">
        <a:defRPr sz="2526" kern="1200">
          <a:solidFill>
            <a:schemeClr val="tx1"/>
          </a:solidFill>
          <a:latin typeface="+mn-lt"/>
          <a:ea typeface="+mn-ea"/>
          <a:cs typeface="+mn-cs"/>
        </a:defRPr>
      </a:lvl1pPr>
      <a:lvl2pPr marL="641589" algn="l" defTabSz="1283178" rtl="0" eaLnBrk="1" latinLnBrk="0" hangingPunct="1">
        <a:defRPr sz="2526" kern="1200">
          <a:solidFill>
            <a:schemeClr val="tx1"/>
          </a:solidFill>
          <a:latin typeface="+mn-lt"/>
          <a:ea typeface="+mn-ea"/>
          <a:cs typeface="+mn-cs"/>
        </a:defRPr>
      </a:lvl2pPr>
      <a:lvl3pPr marL="1283178" algn="l" defTabSz="1283178" rtl="0" eaLnBrk="1" latinLnBrk="0" hangingPunct="1">
        <a:defRPr sz="2526" kern="1200">
          <a:solidFill>
            <a:schemeClr val="tx1"/>
          </a:solidFill>
          <a:latin typeface="+mn-lt"/>
          <a:ea typeface="+mn-ea"/>
          <a:cs typeface="+mn-cs"/>
        </a:defRPr>
      </a:lvl3pPr>
      <a:lvl4pPr marL="1924766" algn="l" defTabSz="1283178" rtl="0" eaLnBrk="1" latinLnBrk="0" hangingPunct="1">
        <a:defRPr sz="2526" kern="1200">
          <a:solidFill>
            <a:schemeClr val="tx1"/>
          </a:solidFill>
          <a:latin typeface="+mn-lt"/>
          <a:ea typeface="+mn-ea"/>
          <a:cs typeface="+mn-cs"/>
        </a:defRPr>
      </a:lvl4pPr>
      <a:lvl5pPr marL="2566355" algn="l" defTabSz="1283178" rtl="0" eaLnBrk="1" latinLnBrk="0" hangingPunct="1">
        <a:defRPr sz="2526" kern="1200">
          <a:solidFill>
            <a:schemeClr val="tx1"/>
          </a:solidFill>
          <a:latin typeface="+mn-lt"/>
          <a:ea typeface="+mn-ea"/>
          <a:cs typeface="+mn-cs"/>
        </a:defRPr>
      </a:lvl5pPr>
      <a:lvl6pPr marL="3207944" algn="l" defTabSz="1283178" rtl="0" eaLnBrk="1" latinLnBrk="0" hangingPunct="1">
        <a:defRPr sz="2526" kern="1200">
          <a:solidFill>
            <a:schemeClr val="tx1"/>
          </a:solidFill>
          <a:latin typeface="+mn-lt"/>
          <a:ea typeface="+mn-ea"/>
          <a:cs typeface="+mn-cs"/>
        </a:defRPr>
      </a:lvl6pPr>
      <a:lvl7pPr marL="3849533" algn="l" defTabSz="1283178" rtl="0" eaLnBrk="1" latinLnBrk="0" hangingPunct="1">
        <a:defRPr sz="2526" kern="1200">
          <a:solidFill>
            <a:schemeClr val="tx1"/>
          </a:solidFill>
          <a:latin typeface="+mn-lt"/>
          <a:ea typeface="+mn-ea"/>
          <a:cs typeface="+mn-cs"/>
        </a:defRPr>
      </a:lvl7pPr>
      <a:lvl8pPr marL="4491121" algn="l" defTabSz="1283178" rtl="0" eaLnBrk="1" latinLnBrk="0" hangingPunct="1">
        <a:defRPr sz="2526" kern="1200">
          <a:solidFill>
            <a:schemeClr val="tx1"/>
          </a:solidFill>
          <a:latin typeface="+mn-lt"/>
          <a:ea typeface="+mn-ea"/>
          <a:cs typeface="+mn-cs"/>
        </a:defRPr>
      </a:lvl8pPr>
      <a:lvl9pPr marL="5132710" algn="l" defTabSz="1283178" rtl="0" eaLnBrk="1" latinLnBrk="0" hangingPunct="1">
        <a:defRPr sz="252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4.png"/><Relationship Id="rId18" Type="http://schemas.openxmlformats.org/officeDocument/2006/relationships/image" Target="../media/image7.png"/><Relationship Id="rId3" Type="http://schemas.openxmlformats.org/officeDocument/2006/relationships/slideLayout" Target="../slideLayouts/slideLayout7.xml"/><Relationship Id="rId21" Type="http://schemas.openxmlformats.org/officeDocument/2006/relationships/image" Target="../media/image9.png"/><Relationship Id="rId7" Type="http://schemas.openxmlformats.org/officeDocument/2006/relationships/customXml" Target="../ink/ink2.xml"/><Relationship Id="rId12" Type="http://schemas.openxmlformats.org/officeDocument/2006/relationships/customXml" Target="../ink/ink5.xml"/><Relationship Id="rId17" Type="http://schemas.openxmlformats.org/officeDocument/2006/relationships/image" Target="../media/image6.png"/><Relationship Id="rId2" Type="http://schemas.openxmlformats.org/officeDocument/2006/relationships/audio" Target="../media/media1.m4a"/><Relationship Id="rId16" Type="http://schemas.openxmlformats.org/officeDocument/2006/relationships/customXml" Target="../ink/ink7.xml"/><Relationship Id="rId20" Type="http://schemas.openxmlformats.org/officeDocument/2006/relationships/hyperlink" Target="https://www.liveabout.com/michael-phelps-body-proportions-and-swimming-1206744" TargetMode="External"/><Relationship Id="rId1" Type="http://schemas.microsoft.com/office/2007/relationships/media" Target="../media/media1.m4a"/><Relationship Id="rId6" Type="http://schemas.openxmlformats.org/officeDocument/2006/relationships/image" Target="../media/image1.png"/><Relationship Id="rId11" Type="http://schemas.openxmlformats.org/officeDocument/2006/relationships/customXml" Target="../ink/ink4.xml"/><Relationship Id="rId5" Type="http://schemas.openxmlformats.org/officeDocument/2006/relationships/customXml" Target="../ink/ink1.xml"/><Relationship Id="rId15" Type="http://schemas.openxmlformats.org/officeDocument/2006/relationships/image" Target="../media/image5.png"/><Relationship Id="rId10" Type="http://schemas.openxmlformats.org/officeDocument/2006/relationships/image" Target="../media/image3.png"/><Relationship Id="rId19" Type="http://schemas.openxmlformats.org/officeDocument/2006/relationships/image" Target="../media/image8.png"/><Relationship Id="rId4" Type="http://schemas.openxmlformats.org/officeDocument/2006/relationships/notesSlide" Target="../notesSlides/notesSlide1.xml"/><Relationship Id="rId9" Type="http://schemas.openxmlformats.org/officeDocument/2006/relationships/customXml" Target="../ink/ink3.xml"/><Relationship Id="rId14" Type="http://schemas.openxmlformats.org/officeDocument/2006/relationships/customXml" Target="../ink/ink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CFEB"/>
        </a:solidFill>
        <a:effectLst/>
      </p:bgPr>
    </p:bg>
    <p:spTree>
      <p:nvGrpSpPr>
        <p:cNvPr id="1" name=""/>
        <p:cNvGrpSpPr/>
        <p:nvPr/>
      </p:nvGrpSpPr>
      <p:grpSpPr>
        <a:xfrm>
          <a:off x="0" y="0"/>
          <a:ext cx="0" cy="0"/>
          <a:chOff x="0" y="0"/>
          <a:chExt cx="0" cy="0"/>
        </a:xfrm>
      </p:grpSpPr>
      <p:sp>
        <p:nvSpPr>
          <p:cNvPr id="90" name="Frame 89">
            <a:extLst>
              <a:ext uri="{FF2B5EF4-FFF2-40B4-BE49-F238E27FC236}">
                <a16:creationId xmlns:a16="http://schemas.microsoft.com/office/drawing/2014/main" id="{7351545A-2FA1-7745-BA32-C6235A7AB1C4}"/>
              </a:ext>
            </a:extLst>
          </p:cNvPr>
          <p:cNvSpPr/>
          <p:nvPr/>
        </p:nvSpPr>
        <p:spPr>
          <a:xfrm>
            <a:off x="1623089" y="11514338"/>
            <a:ext cx="3882715" cy="2621130"/>
          </a:xfrm>
          <a:prstGeom prst="frame">
            <a:avLst/>
          </a:prstGeom>
          <a:solidFill>
            <a:srgbClr val="E9AAE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1" name="Rectangle 90">
            <a:extLst>
              <a:ext uri="{FF2B5EF4-FFF2-40B4-BE49-F238E27FC236}">
                <a16:creationId xmlns:a16="http://schemas.microsoft.com/office/drawing/2014/main" id="{0BDB9DD0-4BE9-744F-8439-C422F8434672}"/>
              </a:ext>
            </a:extLst>
          </p:cNvPr>
          <p:cNvSpPr/>
          <p:nvPr/>
        </p:nvSpPr>
        <p:spPr>
          <a:xfrm>
            <a:off x="1845174" y="11795203"/>
            <a:ext cx="3438544" cy="2125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Oval Callout 81">
            <a:extLst>
              <a:ext uri="{FF2B5EF4-FFF2-40B4-BE49-F238E27FC236}">
                <a16:creationId xmlns:a16="http://schemas.microsoft.com/office/drawing/2014/main" id="{03D3E294-6100-E149-A749-D42213C9B399}"/>
              </a:ext>
            </a:extLst>
          </p:cNvPr>
          <p:cNvSpPr/>
          <p:nvPr/>
        </p:nvSpPr>
        <p:spPr>
          <a:xfrm rot="21107582">
            <a:off x="5575996" y="10977728"/>
            <a:ext cx="4083582" cy="3025891"/>
          </a:xfrm>
          <a:prstGeom prst="wedgeEllipseCallout">
            <a:avLst>
              <a:gd name="adj1" fmla="val -41580"/>
              <a:gd name="adj2" fmla="val 45022"/>
            </a:avLst>
          </a:prstGeom>
          <a:solidFill>
            <a:srgbClr val="97C0E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p14="http://schemas.microsoft.com/office/powerpoint/2010/main" Requires="p14">
          <p:contentPart p14:bwMode="auto" r:id="rId5">
            <p14:nvContentPartPr>
              <p14:cNvPr id="25" name="Ink 24">
                <a:extLst>
                  <a:ext uri="{FF2B5EF4-FFF2-40B4-BE49-F238E27FC236}">
                    <a16:creationId xmlns:a16="http://schemas.microsoft.com/office/drawing/2014/main" id="{D040AF47-3C4D-894E-B6A5-67B08D149727}"/>
                  </a:ext>
                </a:extLst>
              </p14:cNvPr>
              <p14:cNvContentPartPr/>
              <p14:nvPr/>
            </p14:nvContentPartPr>
            <p14:xfrm>
              <a:off x="10408524" y="-117243"/>
              <a:ext cx="360" cy="360"/>
            </p14:xfrm>
          </p:contentPart>
        </mc:Choice>
        <mc:Fallback>
          <p:pic>
            <p:nvPicPr>
              <p:cNvPr id="25" name="Ink 24">
                <a:extLst>
                  <a:ext uri="{FF2B5EF4-FFF2-40B4-BE49-F238E27FC236}">
                    <a16:creationId xmlns:a16="http://schemas.microsoft.com/office/drawing/2014/main" id="{D040AF47-3C4D-894E-B6A5-67B08D149727}"/>
                  </a:ext>
                </a:extLst>
              </p:cNvPr>
              <p:cNvPicPr/>
              <p:nvPr/>
            </p:nvPicPr>
            <p:blipFill>
              <a:blip r:embed="rId6"/>
              <a:stretch>
                <a:fillRect/>
              </a:stretch>
            </p:blipFill>
            <p:spPr>
              <a:xfrm>
                <a:off x="10404204" y="-121563"/>
                <a:ext cx="9000" cy="900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26" name="Ink 25">
                <a:extLst>
                  <a:ext uri="{FF2B5EF4-FFF2-40B4-BE49-F238E27FC236}">
                    <a16:creationId xmlns:a16="http://schemas.microsoft.com/office/drawing/2014/main" id="{2E6267DA-E7CE-1346-B683-84F1CC2E3CA1}"/>
                  </a:ext>
                </a:extLst>
              </p14:cNvPr>
              <p14:cNvContentPartPr/>
              <p14:nvPr/>
            </p14:nvContentPartPr>
            <p14:xfrm>
              <a:off x="11357484" y="47637"/>
              <a:ext cx="1480233" cy="1188039"/>
            </p14:xfrm>
          </p:contentPart>
        </mc:Choice>
        <mc:Fallback>
          <p:pic>
            <p:nvPicPr>
              <p:cNvPr id="26" name="Ink 25">
                <a:extLst>
                  <a:ext uri="{FF2B5EF4-FFF2-40B4-BE49-F238E27FC236}">
                    <a16:creationId xmlns:a16="http://schemas.microsoft.com/office/drawing/2014/main" id="{2E6267DA-E7CE-1346-B683-84F1CC2E3CA1}"/>
                  </a:ext>
                </a:extLst>
              </p:cNvPr>
              <p:cNvPicPr/>
              <p:nvPr/>
            </p:nvPicPr>
            <p:blipFill>
              <a:blip r:embed="rId8"/>
              <a:stretch>
                <a:fillRect/>
              </a:stretch>
            </p:blipFill>
            <p:spPr>
              <a:xfrm>
                <a:off x="11351364" y="41519"/>
                <a:ext cx="1492472" cy="1200276"/>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29" name="Ink 28">
                <a:extLst>
                  <a:ext uri="{FF2B5EF4-FFF2-40B4-BE49-F238E27FC236}">
                    <a16:creationId xmlns:a16="http://schemas.microsoft.com/office/drawing/2014/main" id="{80F855D1-1AA4-3F4D-B5CF-E9726BE66A6B}"/>
                  </a:ext>
                </a:extLst>
              </p14:cNvPr>
              <p14:cNvContentPartPr/>
              <p14:nvPr/>
            </p14:nvContentPartPr>
            <p14:xfrm>
              <a:off x="-66034" y="14887245"/>
              <a:ext cx="1045008" cy="1411865"/>
            </p14:xfrm>
          </p:contentPart>
        </mc:Choice>
        <mc:Fallback>
          <p:pic>
            <p:nvPicPr>
              <p:cNvPr id="29" name="Ink 28">
                <a:extLst>
                  <a:ext uri="{FF2B5EF4-FFF2-40B4-BE49-F238E27FC236}">
                    <a16:creationId xmlns:a16="http://schemas.microsoft.com/office/drawing/2014/main" id="{80F855D1-1AA4-3F4D-B5CF-E9726BE66A6B}"/>
                  </a:ext>
                </a:extLst>
              </p:cNvPr>
              <p:cNvPicPr/>
              <p:nvPr/>
            </p:nvPicPr>
            <p:blipFill>
              <a:blip r:embed="rId10"/>
              <a:stretch>
                <a:fillRect/>
              </a:stretch>
            </p:blipFill>
            <p:spPr>
              <a:xfrm>
                <a:off x="-72514" y="14881125"/>
                <a:ext cx="1057247" cy="1424465"/>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30" name="Ink 29">
                <a:extLst>
                  <a:ext uri="{FF2B5EF4-FFF2-40B4-BE49-F238E27FC236}">
                    <a16:creationId xmlns:a16="http://schemas.microsoft.com/office/drawing/2014/main" id="{76571551-A0EF-7D4B-A4BD-11034BBC5FD5}"/>
                  </a:ext>
                </a:extLst>
              </p14:cNvPr>
              <p14:cNvContentPartPr/>
              <p14:nvPr/>
            </p14:nvContentPartPr>
            <p14:xfrm>
              <a:off x="-1749396" y="13920791"/>
              <a:ext cx="360" cy="360"/>
            </p14:xfrm>
          </p:contentPart>
        </mc:Choice>
        <mc:Fallback>
          <p:pic>
            <p:nvPicPr>
              <p:cNvPr id="30" name="Ink 29">
                <a:extLst>
                  <a:ext uri="{FF2B5EF4-FFF2-40B4-BE49-F238E27FC236}">
                    <a16:creationId xmlns:a16="http://schemas.microsoft.com/office/drawing/2014/main" id="{76571551-A0EF-7D4B-A4BD-11034BBC5FD5}"/>
                  </a:ext>
                </a:extLst>
              </p:cNvPr>
              <p:cNvPicPr/>
              <p:nvPr/>
            </p:nvPicPr>
            <p:blipFill>
              <a:blip r:embed="rId6"/>
              <a:stretch>
                <a:fillRect/>
              </a:stretch>
            </p:blipFill>
            <p:spPr>
              <a:xfrm>
                <a:off x="-1753716" y="13916471"/>
                <a:ext cx="9000" cy="9000"/>
              </a:xfrm>
              <a:prstGeom prst="rect">
                <a:avLst/>
              </a:prstGeom>
            </p:spPr>
          </p:pic>
        </mc:Fallback>
      </mc:AlternateContent>
      <mc:AlternateContent xmlns:mc="http://schemas.openxmlformats.org/markup-compatibility/2006">
        <mc:Choice xmlns:p14="http://schemas.microsoft.com/office/powerpoint/2010/main" Requires="p14">
          <p:contentPart p14:bwMode="auto" r:id="rId12">
            <p14:nvContentPartPr>
              <p14:cNvPr id="31" name="Ink 30">
                <a:extLst>
                  <a:ext uri="{FF2B5EF4-FFF2-40B4-BE49-F238E27FC236}">
                    <a16:creationId xmlns:a16="http://schemas.microsoft.com/office/drawing/2014/main" id="{E724C721-0A4E-8642-9A4B-B8091CD0E558}"/>
                  </a:ext>
                </a:extLst>
              </p14:cNvPr>
              <p14:cNvContentPartPr/>
              <p14:nvPr/>
            </p14:nvContentPartPr>
            <p14:xfrm rot="228079">
              <a:off x="-300778" y="14271932"/>
              <a:ext cx="1989056" cy="2176998"/>
            </p14:xfrm>
          </p:contentPart>
        </mc:Choice>
        <mc:Fallback>
          <p:pic>
            <p:nvPicPr>
              <p:cNvPr id="31" name="Ink 30">
                <a:extLst>
                  <a:ext uri="{FF2B5EF4-FFF2-40B4-BE49-F238E27FC236}">
                    <a16:creationId xmlns:a16="http://schemas.microsoft.com/office/drawing/2014/main" id="{E724C721-0A4E-8642-9A4B-B8091CD0E558}"/>
                  </a:ext>
                </a:extLst>
              </p:cNvPr>
              <p:cNvPicPr/>
              <p:nvPr/>
            </p:nvPicPr>
            <p:blipFill>
              <a:blip r:embed="rId13"/>
              <a:stretch>
                <a:fillRect/>
              </a:stretch>
            </p:blipFill>
            <p:spPr>
              <a:xfrm rot="228079">
                <a:off x="-306897" y="14265812"/>
                <a:ext cx="2001294" cy="2189598"/>
              </a:xfrm>
              <a:prstGeom prst="rect">
                <a:avLst/>
              </a:prstGeom>
            </p:spPr>
          </p:pic>
        </mc:Fallback>
      </mc:AlternateContent>
      <mc:AlternateContent xmlns:mc="http://schemas.openxmlformats.org/markup-compatibility/2006">
        <mc:Choice xmlns:p14="http://schemas.microsoft.com/office/powerpoint/2010/main" Requires="p14">
          <p:contentPart p14:bwMode="auto" r:id="rId14">
            <p14:nvContentPartPr>
              <p14:cNvPr id="34" name="Ink 33">
                <a:extLst>
                  <a:ext uri="{FF2B5EF4-FFF2-40B4-BE49-F238E27FC236}">
                    <a16:creationId xmlns:a16="http://schemas.microsoft.com/office/drawing/2014/main" id="{0B6FA9B5-C6F0-7C4C-851A-DBEBBCAAD399}"/>
                  </a:ext>
                </a:extLst>
              </p14:cNvPr>
              <p14:cNvContentPartPr/>
              <p14:nvPr/>
            </p14:nvContentPartPr>
            <p14:xfrm>
              <a:off x="10061484" y="-21804"/>
              <a:ext cx="2783520" cy="2536200"/>
            </p14:xfrm>
          </p:contentPart>
        </mc:Choice>
        <mc:Fallback>
          <p:pic>
            <p:nvPicPr>
              <p:cNvPr id="34" name="Ink 33">
                <a:extLst>
                  <a:ext uri="{FF2B5EF4-FFF2-40B4-BE49-F238E27FC236}">
                    <a16:creationId xmlns:a16="http://schemas.microsoft.com/office/drawing/2014/main" id="{0B6FA9B5-C6F0-7C4C-851A-DBEBBCAAD399}"/>
                  </a:ext>
                </a:extLst>
              </p:cNvPr>
              <p:cNvPicPr/>
              <p:nvPr/>
            </p:nvPicPr>
            <p:blipFill>
              <a:blip r:embed="rId15"/>
              <a:stretch>
                <a:fillRect/>
              </a:stretch>
            </p:blipFill>
            <p:spPr>
              <a:xfrm>
                <a:off x="10055004" y="-27924"/>
                <a:ext cx="2795760" cy="2548800"/>
              </a:xfrm>
              <a:prstGeom prst="rect">
                <a:avLst/>
              </a:prstGeom>
            </p:spPr>
          </p:pic>
        </mc:Fallback>
      </mc:AlternateContent>
      <mc:AlternateContent xmlns:mc="http://schemas.openxmlformats.org/markup-compatibility/2006">
        <mc:Choice xmlns:p14="http://schemas.microsoft.com/office/powerpoint/2010/main" Requires="p14">
          <p:contentPart p14:bwMode="auto" r:id="rId16">
            <p14:nvContentPartPr>
              <p14:cNvPr id="35" name="Ink 34">
                <a:extLst>
                  <a:ext uri="{FF2B5EF4-FFF2-40B4-BE49-F238E27FC236}">
                    <a16:creationId xmlns:a16="http://schemas.microsoft.com/office/drawing/2014/main" id="{6EF2CF55-44AB-6242-B7F2-EF5FDAE6278D}"/>
                  </a:ext>
                </a:extLst>
              </p14:cNvPr>
              <p14:cNvContentPartPr/>
              <p14:nvPr/>
            </p14:nvContentPartPr>
            <p14:xfrm>
              <a:off x="14084484" y="2997156"/>
              <a:ext cx="360" cy="360"/>
            </p14:xfrm>
          </p:contentPart>
        </mc:Choice>
        <mc:Fallback>
          <p:pic>
            <p:nvPicPr>
              <p:cNvPr id="35" name="Ink 34">
                <a:extLst>
                  <a:ext uri="{FF2B5EF4-FFF2-40B4-BE49-F238E27FC236}">
                    <a16:creationId xmlns:a16="http://schemas.microsoft.com/office/drawing/2014/main" id="{6EF2CF55-44AB-6242-B7F2-EF5FDAE6278D}"/>
                  </a:ext>
                </a:extLst>
              </p:cNvPr>
              <p:cNvPicPr/>
              <p:nvPr/>
            </p:nvPicPr>
            <p:blipFill>
              <a:blip r:embed="rId17"/>
              <a:stretch>
                <a:fillRect/>
              </a:stretch>
            </p:blipFill>
            <p:spPr>
              <a:xfrm>
                <a:off x="14080164" y="2992836"/>
                <a:ext cx="9000" cy="9000"/>
              </a:xfrm>
              <a:prstGeom prst="rect">
                <a:avLst/>
              </a:prstGeom>
            </p:spPr>
          </p:pic>
        </mc:Fallback>
      </mc:AlternateContent>
      <p:sp>
        <p:nvSpPr>
          <p:cNvPr id="37" name="TextBox 36">
            <a:extLst>
              <a:ext uri="{FF2B5EF4-FFF2-40B4-BE49-F238E27FC236}">
                <a16:creationId xmlns:a16="http://schemas.microsoft.com/office/drawing/2014/main" id="{5AC2449E-01CC-0845-8A7A-32922B6295E4}"/>
              </a:ext>
            </a:extLst>
          </p:cNvPr>
          <p:cNvSpPr txBox="1"/>
          <p:nvPr/>
        </p:nvSpPr>
        <p:spPr>
          <a:xfrm>
            <a:off x="456470" y="210539"/>
            <a:ext cx="7636476" cy="1569660"/>
          </a:xfrm>
          <a:prstGeom prst="rect">
            <a:avLst/>
          </a:prstGeom>
          <a:solidFill>
            <a:schemeClr val="bg1"/>
          </a:solidFill>
        </p:spPr>
        <p:txBody>
          <a:bodyPr wrap="square" rtlCol="0">
            <a:spAutoFit/>
          </a:bodyPr>
          <a:lstStyle/>
          <a:p>
            <a:pPr algn="ctr"/>
            <a:r>
              <a:rPr lang="en-US" sz="4800" b="1" dirty="0">
                <a:solidFill>
                  <a:srgbClr val="EFCFEB"/>
                </a:solidFill>
                <a:latin typeface="American Typewriter" panose="02090604020004020304" pitchFamily="18" charset="77"/>
              </a:rPr>
              <a:t>Transgender Athlete Inclusion in Sports</a:t>
            </a:r>
          </a:p>
        </p:txBody>
      </p:sp>
      <p:sp>
        <p:nvSpPr>
          <p:cNvPr id="45" name="Frame 44">
            <a:extLst>
              <a:ext uri="{FF2B5EF4-FFF2-40B4-BE49-F238E27FC236}">
                <a16:creationId xmlns:a16="http://schemas.microsoft.com/office/drawing/2014/main" id="{795B428B-04D5-C049-A74D-BC6E5D44706B}"/>
              </a:ext>
            </a:extLst>
          </p:cNvPr>
          <p:cNvSpPr/>
          <p:nvPr/>
        </p:nvSpPr>
        <p:spPr>
          <a:xfrm>
            <a:off x="358616" y="83399"/>
            <a:ext cx="7832185" cy="1823940"/>
          </a:xfrm>
          <a:prstGeom prst="frame">
            <a:avLst/>
          </a:prstGeom>
          <a:solidFill>
            <a:srgbClr val="A1CAE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028" name="Straight Connector 1027">
            <a:extLst>
              <a:ext uri="{FF2B5EF4-FFF2-40B4-BE49-F238E27FC236}">
                <a16:creationId xmlns:a16="http://schemas.microsoft.com/office/drawing/2014/main" id="{8F0F8E49-6359-8D4E-92ED-79D814B3E819}"/>
              </a:ext>
            </a:extLst>
          </p:cNvPr>
          <p:cNvCxnSpPr/>
          <p:nvPr/>
        </p:nvCxnSpPr>
        <p:spPr>
          <a:xfrm flipV="1">
            <a:off x="139148" y="2720653"/>
            <a:ext cx="12338214" cy="28991"/>
          </a:xfrm>
          <a:prstGeom prst="line">
            <a:avLst/>
          </a:prstGeom>
          <a:ln>
            <a:solidFill>
              <a:srgbClr val="A1CAEF"/>
            </a:solidFill>
          </a:ln>
        </p:spPr>
        <p:style>
          <a:lnRef idx="1">
            <a:schemeClr val="accent1"/>
          </a:lnRef>
          <a:fillRef idx="0">
            <a:schemeClr val="accent1"/>
          </a:fillRef>
          <a:effectRef idx="0">
            <a:schemeClr val="accent1"/>
          </a:effectRef>
          <a:fontRef idx="minor">
            <a:schemeClr val="tx1"/>
          </a:fontRef>
        </p:style>
      </p:cxnSp>
      <p:sp>
        <p:nvSpPr>
          <p:cNvPr id="1029" name="TextBox 1028">
            <a:extLst>
              <a:ext uri="{FF2B5EF4-FFF2-40B4-BE49-F238E27FC236}">
                <a16:creationId xmlns:a16="http://schemas.microsoft.com/office/drawing/2014/main" id="{D4190A17-20C2-244F-B65A-B8FE22746754}"/>
              </a:ext>
            </a:extLst>
          </p:cNvPr>
          <p:cNvSpPr txBox="1"/>
          <p:nvPr/>
        </p:nvSpPr>
        <p:spPr>
          <a:xfrm>
            <a:off x="-2959" y="1955885"/>
            <a:ext cx="10825432" cy="830997"/>
          </a:xfrm>
          <a:prstGeom prst="rect">
            <a:avLst/>
          </a:prstGeom>
          <a:noFill/>
        </p:spPr>
        <p:txBody>
          <a:bodyPr wrap="square" rtlCol="0">
            <a:spAutoFit/>
          </a:bodyPr>
          <a:lstStyle/>
          <a:p>
            <a:r>
              <a:rPr lang="en-US" sz="2400" b="1" dirty="0">
                <a:solidFill>
                  <a:srgbClr val="97C0E3"/>
                </a:solidFill>
              </a:rPr>
              <a:t>The term “Transgender” describes people who have a gender and/or gender expression that differs from the sex they were assigned at birth.</a:t>
            </a:r>
            <a:r>
              <a:rPr lang="en-US" sz="2400" b="1" baseline="30000" dirty="0">
                <a:solidFill>
                  <a:srgbClr val="97C0E3"/>
                </a:solidFill>
              </a:rPr>
              <a:t>1</a:t>
            </a:r>
            <a:endParaRPr lang="en-US" sz="2400" b="1" dirty="0">
              <a:solidFill>
                <a:srgbClr val="97C0E3"/>
              </a:solidFill>
            </a:endParaRPr>
          </a:p>
        </p:txBody>
      </p:sp>
      <p:sp>
        <p:nvSpPr>
          <p:cNvPr id="1034" name="TextBox 1033">
            <a:extLst>
              <a:ext uri="{FF2B5EF4-FFF2-40B4-BE49-F238E27FC236}">
                <a16:creationId xmlns:a16="http://schemas.microsoft.com/office/drawing/2014/main" id="{4139882D-E874-6049-83D4-E815097C3E4A}"/>
              </a:ext>
            </a:extLst>
          </p:cNvPr>
          <p:cNvSpPr txBox="1"/>
          <p:nvPr/>
        </p:nvSpPr>
        <p:spPr>
          <a:xfrm>
            <a:off x="228593" y="2913713"/>
            <a:ext cx="4371779" cy="2985433"/>
          </a:xfrm>
          <a:prstGeom prst="rect">
            <a:avLst/>
          </a:prstGeom>
          <a:noFill/>
          <a:ln w="63500">
            <a:solidFill>
              <a:srgbClr val="A1CAEF"/>
            </a:solidFill>
            <a:prstDash val="sysDot"/>
          </a:ln>
          <a:effectLst>
            <a:softEdge rad="0"/>
          </a:effectLst>
        </p:spPr>
        <p:txBody>
          <a:bodyPr wrap="square" rtlCol="0">
            <a:spAutoFit/>
          </a:bodyPr>
          <a:lstStyle/>
          <a:p>
            <a:pPr algn="ctr"/>
            <a:r>
              <a:rPr lang="en-US" sz="1600" b="1" spc="300" dirty="0">
                <a:solidFill>
                  <a:srgbClr val="97C0E3"/>
                </a:solidFill>
                <a:latin typeface="OCRB" panose="020F0502020204030204" pitchFamily="34" charset="0"/>
                <a:cs typeface="OCRB" panose="020F0502020204030204" pitchFamily="34" charset="0"/>
              </a:rPr>
              <a:t>TRANSGENDER</a:t>
            </a:r>
            <a:r>
              <a:rPr lang="en-US" sz="1400" b="1" spc="300" dirty="0">
                <a:solidFill>
                  <a:srgbClr val="97C0E3"/>
                </a:solidFill>
                <a:latin typeface="OCRB" panose="020F0502020204030204" pitchFamily="34" charset="0"/>
                <a:cs typeface="OCRB" panose="020F0502020204030204" pitchFamily="34" charset="0"/>
              </a:rPr>
              <a:t> </a:t>
            </a:r>
          </a:p>
          <a:p>
            <a:pPr algn="ctr"/>
            <a:r>
              <a:rPr lang="en-US" sz="2000" b="1" spc="300" dirty="0">
                <a:solidFill>
                  <a:schemeClr val="bg1"/>
                </a:solidFill>
                <a:latin typeface="OCRB" panose="020F0502020204030204" pitchFamily="34" charset="0"/>
                <a:cs typeface="OCRB" panose="020F0502020204030204" pitchFamily="34" charset="0"/>
              </a:rPr>
              <a:t>MALE TO FEMALE </a:t>
            </a:r>
          </a:p>
          <a:p>
            <a:pPr algn="ctr"/>
            <a:r>
              <a:rPr lang="en-US" sz="1600" b="1" spc="300" dirty="0">
                <a:solidFill>
                  <a:srgbClr val="97C0E3"/>
                </a:solidFill>
                <a:latin typeface="OCRB" panose="020F0502020204030204" pitchFamily="34" charset="0"/>
                <a:cs typeface="OCRB" panose="020F0502020204030204" pitchFamily="34" charset="0"/>
              </a:rPr>
              <a:t>ATHLETES FACE HEAVY </a:t>
            </a:r>
          </a:p>
          <a:p>
            <a:pPr algn="ctr"/>
            <a:r>
              <a:rPr lang="en-US" sz="2000" b="1" spc="300" dirty="0">
                <a:solidFill>
                  <a:schemeClr val="bg1"/>
                </a:solidFill>
                <a:latin typeface="OCRB" panose="020F0502020204030204" pitchFamily="34" charset="0"/>
                <a:cs typeface="OCRB" panose="020F0502020204030204" pitchFamily="34" charset="0"/>
              </a:rPr>
              <a:t>DISCRIMINATION</a:t>
            </a:r>
            <a:r>
              <a:rPr lang="en-US" sz="2800" b="1" spc="300" dirty="0">
                <a:solidFill>
                  <a:schemeClr val="bg1"/>
                </a:solidFill>
                <a:latin typeface="OCRB" panose="020F0502020204030204" pitchFamily="34" charset="0"/>
                <a:cs typeface="OCRB" panose="020F0502020204030204" pitchFamily="34" charset="0"/>
              </a:rPr>
              <a:t> </a:t>
            </a:r>
          </a:p>
          <a:p>
            <a:pPr algn="ctr"/>
            <a:r>
              <a:rPr lang="en-US" sz="1600" b="1" spc="300" dirty="0">
                <a:solidFill>
                  <a:srgbClr val="97C0E3"/>
                </a:solidFill>
                <a:latin typeface="OCRB" panose="020F0502020204030204" pitchFamily="34" charset="0"/>
                <a:cs typeface="OCRB" panose="020F0502020204030204" pitchFamily="34" charset="0"/>
              </a:rPr>
              <a:t>IN SPORTS DUE TO THE </a:t>
            </a:r>
          </a:p>
          <a:p>
            <a:pPr algn="ctr"/>
            <a:r>
              <a:rPr lang="en-US" sz="2000" b="1" spc="300" dirty="0">
                <a:solidFill>
                  <a:schemeClr val="bg1"/>
                </a:solidFill>
                <a:latin typeface="OCRB" panose="020F0502020204030204" pitchFamily="34" charset="0"/>
                <a:cs typeface="OCRB" panose="020F0502020204030204" pitchFamily="34" charset="0"/>
              </a:rPr>
              <a:t>INCORRECT BELIEF </a:t>
            </a:r>
          </a:p>
          <a:p>
            <a:pPr algn="ctr"/>
            <a:r>
              <a:rPr lang="en-US" sz="1600" b="1" spc="300" dirty="0">
                <a:solidFill>
                  <a:srgbClr val="97C0E3"/>
                </a:solidFill>
                <a:latin typeface="OCRB" panose="020F0502020204030204" pitchFamily="34" charset="0"/>
                <a:cs typeface="OCRB" panose="020F0502020204030204" pitchFamily="34" charset="0"/>
              </a:rPr>
              <a:t>THAT HIGHER </a:t>
            </a:r>
          </a:p>
          <a:p>
            <a:pPr algn="ctr"/>
            <a:r>
              <a:rPr lang="en-US" sz="2000" b="1" spc="300" dirty="0">
                <a:solidFill>
                  <a:schemeClr val="bg1"/>
                </a:solidFill>
                <a:latin typeface="OCRB" panose="020F0502020204030204" pitchFamily="34" charset="0"/>
                <a:cs typeface="OCRB" panose="020F0502020204030204" pitchFamily="34" charset="0"/>
              </a:rPr>
              <a:t>TESTOSTERONE </a:t>
            </a:r>
          </a:p>
          <a:p>
            <a:pPr algn="ctr"/>
            <a:r>
              <a:rPr lang="en-US" sz="1600" b="1" spc="300" dirty="0">
                <a:solidFill>
                  <a:srgbClr val="97C0E3"/>
                </a:solidFill>
                <a:latin typeface="OCRB" panose="020F0502020204030204" pitchFamily="34" charset="0"/>
                <a:cs typeface="OCRB" panose="020F0502020204030204" pitchFamily="34" charset="0"/>
              </a:rPr>
              <a:t>AUTOMATICALLY MEANS</a:t>
            </a:r>
          </a:p>
          <a:p>
            <a:pPr algn="ctr"/>
            <a:r>
              <a:rPr lang="en-US" sz="2000" b="1" spc="300" dirty="0">
                <a:solidFill>
                  <a:schemeClr val="bg1"/>
                </a:solidFill>
                <a:latin typeface="OCRB" panose="020F0502020204030204" pitchFamily="34" charset="0"/>
                <a:cs typeface="OCRB" panose="020F0502020204030204" pitchFamily="34" charset="0"/>
              </a:rPr>
              <a:t> SUPERIOR ATHLETICISM</a:t>
            </a:r>
            <a:r>
              <a:rPr lang="en-US" sz="2000" b="1" spc="300" baseline="30000" dirty="0">
                <a:solidFill>
                  <a:schemeClr val="bg1"/>
                </a:solidFill>
                <a:latin typeface="OCRB" panose="020F0502020204030204" pitchFamily="34" charset="0"/>
                <a:cs typeface="OCRB" panose="020F0502020204030204" pitchFamily="34" charset="0"/>
              </a:rPr>
              <a:t>2</a:t>
            </a:r>
            <a:endParaRPr lang="en-US" sz="2800" b="1" spc="300" dirty="0">
              <a:solidFill>
                <a:schemeClr val="bg1"/>
              </a:solidFill>
              <a:latin typeface="OCRB" panose="020F0502020204030204" pitchFamily="34" charset="0"/>
              <a:cs typeface="OCRB" panose="020F0502020204030204" pitchFamily="34" charset="0"/>
            </a:endParaRPr>
          </a:p>
        </p:txBody>
      </p:sp>
      <p:sp>
        <p:nvSpPr>
          <p:cNvPr id="1035" name="TextBox 1034">
            <a:extLst>
              <a:ext uri="{FF2B5EF4-FFF2-40B4-BE49-F238E27FC236}">
                <a16:creationId xmlns:a16="http://schemas.microsoft.com/office/drawing/2014/main" id="{CA197BD3-13E9-2A4F-8858-B54868AF2996}"/>
              </a:ext>
            </a:extLst>
          </p:cNvPr>
          <p:cNvSpPr txBox="1"/>
          <p:nvPr/>
        </p:nvSpPr>
        <p:spPr>
          <a:xfrm>
            <a:off x="6765890" y="2825773"/>
            <a:ext cx="3915472" cy="584775"/>
          </a:xfrm>
          <a:prstGeom prst="rect">
            <a:avLst/>
          </a:prstGeom>
          <a:solidFill>
            <a:srgbClr val="EFCFEB"/>
          </a:solidFill>
        </p:spPr>
        <p:txBody>
          <a:bodyPr wrap="square" rtlCol="0">
            <a:spAutoFit/>
          </a:bodyPr>
          <a:lstStyle/>
          <a:p>
            <a:r>
              <a:rPr lang="en-US" sz="3200" dirty="0">
                <a:solidFill>
                  <a:schemeClr val="bg1"/>
                </a:solidFill>
                <a:latin typeface="Impact" panose="020B0806030902050204" pitchFamily="34" charset="0"/>
                <a:ea typeface="AppleGothic" pitchFamily="2" charset="-127"/>
                <a:cs typeface="Kristen ITC" panose="020F0502020204030204" pitchFamily="34" charset="0"/>
              </a:rPr>
              <a:t>BIOLOGY SHOWS THAT…</a:t>
            </a:r>
          </a:p>
        </p:txBody>
      </p:sp>
      <p:sp>
        <p:nvSpPr>
          <p:cNvPr id="1036" name="Rectangle 1035">
            <a:extLst>
              <a:ext uri="{FF2B5EF4-FFF2-40B4-BE49-F238E27FC236}">
                <a16:creationId xmlns:a16="http://schemas.microsoft.com/office/drawing/2014/main" id="{700D20C3-AE9E-FE4E-90FE-2041F9B27E31}"/>
              </a:ext>
            </a:extLst>
          </p:cNvPr>
          <p:cNvSpPr/>
          <p:nvPr/>
        </p:nvSpPr>
        <p:spPr>
          <a:xfrm>
            <a:off x="4797726" y="3453238"/>
            <a:ext cx="2502441" cy="3318108"/>
          </a:xfrm>
          <a:prstGeom prst="rect">
            <a:avLst/>
          </a:prstGeom>
          <a:solidFill>
            <a:srgbClr val="97C0E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37" name="Rectangle 1036">
            <a:extLst>
              <a:ext uri="{FF2B5EF4-FFF2-40B4-BE49-F238E27FC236}">
                <a16:creationId xmlns:a16="http://schemas.microsoft.com/office/drawing/2014/main" id="{A0536BF3-08F2-6E49-921C-58561738EACF}"/>
              </a:ext>
            </a:extLst>
          </p:cNvPr>
          <p:cNvSpPr/>
          <p:nvPr/>
        </p:nvSpPr>
        <p:spPr>
          <a:xfrm>
            <a:off x="7507467" y="3427513"/>
            <a:ext cx="2502441" cy="3303262"/>
          </a:xfrm>
          <a:prstGeom prst="rect">
            <a:avLst/>
          </a:prstGeom>
          <a:solidFill>
            <a:srgbClr val="97C0E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51C72C61-7164-5E43-BED4-B19C1A005FFD}"/>
              </a:ext>
            </a:extLst>
          </p:cNvPr>
          <p:cNvSpPr/>
          <p:nvPr/>
        </p:nvSpPr>
        <p:spPr>
          <a:xfrm>
            <a:off x="10203145" y="3446166"/>
            <a:ext cx="2481568" cy="3303262"/>
          </a:xfrm>
          <a:prstGeom prst="rect">
            <a:avLst/>
          </a:prstGeom>
          <a:solidFill>
            <a:srgbClr val="97C0E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8" name="TextBox 1037">
            <a:extLst>
              <a:ext uri="{FF2B5EF4-FFF2-40B4-BE49-F238E27FC236}">
                <a16:creationId xmlns:a16="http://schemas.microsoft.com/office/drawing/2014/main" id="{EA6ED56A-07C6-A949-B105-2A8F29AE9963}"/>
              </a:ext>
            </a:extLst>
          </p:cNvPr>
          <p:cNvSpPr txBox="1"/>
          <p:nvPr/>
        </p:nvSpPr>
        <p:spPr>
          <a:xfrm>
            <a:off x="4811789" y="3623471"/>
            <a:ext cx="2502441" cy="3046988"/>
          </a:xfrm>
          <a:prstGeom prst="rect">
            <a:avLst/>
          </a:prstGeom>
          <a:noFill/>
        </p:spPr>
        <p:txBody>
          <a:bodyPr wrap="square" rtlCol="0">
            <a:spAutoFit/>
          </a:bodyPr>
          <a:lstStyle/>
          <a:p>
            <a:pPr algn="ctr"/>
            <a:r>
              <a:rPr lang="en-US" sz="1600" b="1" dirty="0">
                <a:solidFill>
                  <a:schemeClr val="bg1"/>
                </a:solidFill>
                <a:latin typeface="Myanmar Text" panose="020B0502040204020203" pitchFamily="34" charset="0"/>
                <a:ea typeface="Palatino" pitchFamily="2" charset="77"/>
                <a:cs typeface="Myanmar Text" panose="020B0502040204020203" pitchFamily="34" charset="0"/>
              </a:rPr>
              <a:t>Post-Puberty, testosterone increases the number of muscle fibers, muscle satellites and myonuclei, as well as the size of muscle fibers and motor neurons in males, fundamentally enabling the generation of greater muscle size, energy and power</a:t>
            </a:r>
            <a:r>
              <a:rPr lang="en-US" sz="1600" b="1" baseline="30000" dirty="0">
                <a:solidFill>
                  <a:schemeClr val="bg1"/>
                </a:solidFill>
                <a:latin typeface="Myanmar Text" panose="020B0502040204020203" pitchFamily="34" charset="0"/>
                <a:ea typeface="Palatino" pitchFamily="2" charset="77"/>
                <a:cs typeface="Myanmar Text" panose="020B0502040204020203" pitchFamily="34" charset="0"/>
              </a:rPr>
              <a:t>3</a:t>
            </a:r>
            <a:endParaRPr lang="en-US" sz="1600" b="1" dirty="0">
              <a:solidFill>
                <a:schemeClr val="bg1"/>
              </a:solidFill>
              <a:latin typeface="Myanmar Text" panose="020B0502040204020203" pitchFamily="34" charset="0"/>
              <a:ea typeface="Palatino" pitchFamily="2" charset="77"/>
              <a:cs typeface="Myanmar Text" panose="020B0502040204020203" pitchFamily="34" charset="0"/>
            </a:endParaRPr>
          </a:p>
        </p:txBody>
      </p:sp>
      <p:sp>
        <p:nvSpPr>
          <p:cNvPr id="1039" name="TextBox 1038">
            <a:extLst>
              <a:ext uri="{FF2B5EF4-FFF2-40B4-BE49-F238E27FC236}">
                <a16:creationId xmlns:a16="http://schemas.microsoft.com/office/drawing/2014/main" id="{351965F0-8924-4A4E-A675-D57CDB8D4A24}"/>
              </a:ext>
            </a:extLst>
          </p:cNvPr>
          <p:cNvSpPr txBox="1"/>
          <p:nvPr/>
        </p:nvSpPr>
        <p:spPr>
          <a:xfrm>
            <a:off x="7555798" y="3685064"/>
            <a:ext cx="2405778" cy="2800767"/>
          </a:xfrm>
          <a:prstGeom prst="rect">
            <a:avLst/>
          </a:prstGeom>
          <a:noFill/>
        </p:spPr>
        <p:txBody>
          <a:bodyPr wrap="square" rtlCol="0">
            <a:spAutoFit/>
          </a:bodyPr>
          <a:lstStyle/>
          <a:p>
            <a:pPr algn="ctr"/>
            <a:r>
              <a:rPr lang="en-US" sz="1600" b="1" dirty="0">
                <a:solidFill>
                  <a:schemeClr val="bg1"/>
                </a:solidFill>
                <a:latin typeface="Myanmar Text" panose="020B0502040204020203" pitchFamily="34" charset="0"/>
                <a:cs typeface="Myanmar Text" panose="020B0502040204020203" pitchFamily="34" charset="0"/>
              </a:rPr>
              <a:t>Post-puberty, testosterone increases hemoglobin synthesis, allowing for greater levels of oxygen to be carried from the lungs to the body during exercise, ultimately giving the male sex greater aerobic energy</a:t>
            </a:r>
            <a:r>
              <a:rPr lang="en-US" sz="1600" b="1" baseline="30000" dirty="0">
                <a:solidFill>
                  <a:schemeClr val="bg1"/>
                </a:solidFill>
                <a:latin typeface="Myanmar Text" panose="020B0502040204020203" pitchFamily="34" charset="0"/>
                <a:cs typeface="Myanmar Text" panose="020B0502040204020203" pitchFamily="34" charset="0"/>
              </a:rPr>
              <a:t>3</a:t>
            </a:r>
            <a:endParaRPr lang="en-US" sz="1600" b="1" dirty="0">
              <a:solidFill>
                <a:schemeClr val="bg1"/>
              </a:solidFill>
              <a:latin typeface="Myanmar Text" panose="020B0502040204020203" pitchFamily="34" charset="0"/>
              <a:cs typeface="Myanmar Text" panose="020B0502040204020203" pitchFamily="34" charset="0"/>
            </a:endParaRPr>
          </a:p>
        </p:txBody>
      </p:sp>
      <p:sp>
        <p:nvSpPr>
          <p:cNvPr id="1040" name="TextBox 1039">
            <a:extLst>
              <a:ext uri="{FF2B5EF4-FFF2-40B4-BE49-F238E27FC236}">
                <a16:creationId xmlns:a16="http://schemas.microsoft.com/office/drawing/2014/main" id="{678A228A-D27D-5842-A015-6197A82DC226}"/>
              </a:ext>
            </a:extLst>
          </p:cNvPr>
          <p:cNvSpPr txBox="1"/>
          <p:nvPr/>
        </p:nvSpPr>
        <p:spPr>
          <a:xfrm>
            <a:off x="10477507" y="3732389"/>
            <a:ext cx="1951474" cy="2800767"/>
          </a:xfrm>
          <a:prstGeom prst="rect">
            <a:avLst/>
          </a:prstGeom>
          <a:noFill/>
        </p:spPr>
        <p:txBody>
          <a:bodyPr wrap="square" rtlCol="0">
            <a:spAutoFit/>
          </a:bodyPr>
          <a:lstStyle/>
          <a:p>
            <a:pPr algn="ctr"/>
            <a:r>
              <a:rPr lang="en-US" sz="1600" b="1" dirty="0">
                <a:solidFill>
                  <a:schemeClr val="bg1"/>
                </a:solidFill>
                <a:latin typeface="Myanmar Text" panose="020B0502040204020203" pitchFamily="34" charset="0"/>
                <a:cs typeface="Myanmar Text" panose="020B0502040204020203" pitchFamily="34" charset="0"/>
              </a:rPr>
              <a:t>Estrogen leads to epiphyseal fusion, creating a shorter stature of bones in the female sex. However, testosterone allows for greater growth of bone in length, width and density in males</a:t>
            </a:r>
            <a:r>
              <a:rPr lang="en-US" sz="1600" b="1" baseline="30000" dirty="0">
                <a:solidFill>
                  <a:schemeClr val="bg1"/>
                </a:solidFill>
                <a:latin typeface="Myanmar Text" panose="020B0502040204020203" pitchFamily="34" charset="0"/>
                <a:cs typeface="Myanmar Text" panose="020B0502040204020203" pitchFamily="34" charset="0"/>
              </a:rPr>
              <a:t>3</a:t>
            </a:r>
            <a:endParaRPr lang="en-US" sz="1600" b="1" dirty="0">
              <a:solidFill>
                <a:schemeClr val="bg1"/>
              </a:solidFill>
              <a:latin typeface="Myanmar Text" panose="020B0502040204020203" pitchFamily="34" charset="0"/>
              <a:cs typeface="Myanmar Text" panose="020B0502040204020203" pitchFamily="34" charset="0"/>
            </a:endParaRPr>
          </a:p>
        </p:txBody>
      </p:sp>
      <p:cxnSp>
        <p:nvCxnSpPr>
          <p:cNvPr id="56" name="Curved Connector 55">
            <a:extLst>
              <a:ext uri="{FF2B5EF4-FFF2-40B4-BE49-F238E27FC236}">
                <a16:creationId xmlns:a16="http://schemas.microsoft.com/office/drawing/2014/main" id="{1AD37F3A-7A1B-214B-82B7-E534B1141368}"/>
              </a:ext>
            </a:extLst>
          </p:cNvPr>
          <p:cNvCxnSpPr>
            <a:cxnSpLocks/>
          </p:cNvCxnSpPr>
          <p:nvPr/>
        </p:nvCxnSpPr>
        <p:spPr>
          <a:xfrm rot="10800000" flipV="1">
            <a:off x="10822474" y="6533155"/>
            <a:ext cx="936809" cy="501007"/>
          </a:xfrm>
          <a:prstGeom prst="curvedConnector3">
            <a:avLst>
              <a:gd name="adj1" fmla="val 50000"/>
            </a:avLst>
          </a:prstGeom>
          <a:ln w="381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Curved Connector 47">
            <a:extLst>
              <a:ext uri="{FF2B5EF4-FFF2-40B4-BE49-F238E27FC236}">
                <a16:creationId xmlns:a16="http://schemas.microsoft.com/office/drawing/2014/main" id="{A8386AD1-783E-F746-A920-5DF6F6D4F9D4}"/>
              </a:ext>
            </a:extLst>
          </p:cNvPr>
          <p:cNvCxnSpPr>
            <a:cxnSpLocks/>
          </p:cNvCxnSpPr>
          <p:nvPr/>
        </p:nvCxnSpPr>
        <p:spPr>
          <a:xfrm rot="16200000" flipH="1">
            <a:off x="9197562" y="6475984"/>
            <a:ext cx="704994" cy="489770"/>
          </a:xfrm>
          <a:prstGeom prst="curvedConnector3">
            <a:avLst>
              <a:gd name="adj1" fmla="val 50000"/>
            </a:avLst>
          </a:prstGeom>
          <a:ln w="381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3" name="Curved Connector 92">
            <a:extLst>
              <a:ext uri="{FF2B5EF4-FFF2-40B4-BE49-F238E27FC236}">
                <a16:creationId xmlns:a16="http://schemas.microsoft.com/office/drawing/2014/main" id="{E1FA7E36-2758-D441-9155-353BB8251C44}"/>
              </a:ext>
            </a:extLst>
          </p:cNvPr>
          <p:cNvCxnSpPr>
            <a:cxnSpLocks/>
          </p:cNvCxnSpPr>
          <p:nvPr/>
        </p:nvCxnSpPr>
        <p:spPr>
          <a:xfrm>
            <a:off x="7114634" y="6424963"/>
            <a:ext cx="1262231" cy="609200"/>
          </a:xfrm>
          <a:prstGeom prst="curvedConnector3">
            <a:avLst>
              <a:gd name="adj1" fmla="val 50000"/>
            </a:avLst>
          </a:prstGeom>
          <a:ln w="381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54" name="TextBox 1053">
            <a:extLst>
              <a:ext uri="{FF2B5EF4-FFF2-40B4-BE49-F238E27FC236}">
                <a16:creationId xmlns:a16="http://schemas.microsoft.com/office/drawing/2014/main" id="{15D03DEA-8C53-024B-8576-CD576D528C52}"/>
              </a:ext>
            </a:extLst>
          </p:cNvPr>
          <p:cNvSpPr txBox="1"/>
          <p:nvPr/>
        </p:nvSpPr>
        <p:spPr>
          <a:xfrm>
            <a:off x="8443269" y="7156771"/>
            <a:ext cx="3878396" cy="2031325"/>
          </a:xfrm>
          <a:prstGeom prst="rect">
            <a:avLst/>
          </a:prstGeom>
          <a:solidFill>
            <a:schemeClr val="bg1"/>
          </a:solidFill>
        </p:spPr>
        <p:txBody>
          <a:bodyPr wrap="square" rtlCol="0">
            <a:spAutoFit/>
          </a:bodyPr>
          <a:lstStyle/>
          <a:p>
            <a:pPr algn="ctr"/>
            <a:r>
              <a:rPr lang="en-US" b="1" dirty="0">
                <a:solidFill>
                  <a:srgbClr val="E9AAEF"/>
                </a:solidFill>
                <a:latin typeface="Menlo" panose="020B0609030804020204" pitchFamily="49" charset="0"/>
                <a:ea typeface="Menlo" panose="020B0609030804020204" pitchFamily="49" charset="0"/>
                <a:cs typeface="Menlo" panose="020B0609030804020204" pitchFamily="49" charset="0"/>
              </a:rPr>
              <a:t>Thus, the female sex has less muscle cross-sectional area, limb strength, oxygen available to tissue and bone width, length and density ON AVERAGE.</a:t>
            </a:r>
            <a:r>
              <a:rPr lang="en-US" b="1" baseline="30000" dirty="0">
                <a:solidFill>
                  <a:srgbClr val="E9AAEF"/>
                </a:solidFill>
                <a:latin typeface="Menlo" panose="020B0609030804020204" pitchFamily="49" charset="0"/>
                <a:ea typeface="Menlo" panose="020B0609030804020204" pitchFamily="49" charset="0"/>
                <a:cs typeface="Menlo" panose="020B0609030804020204" pitchFamily="49" charset="0"/>
              </a:rPr>
              <a:t>3,4,5</a:t>
            </a:r>
            <a:r>
              <a:rPr lang="en-US" b="1" dirty="0">
                <a:solidFill>
                  <a:srgbClr val="E9AAEF"/>
                </a:solidFill>
                <a:latin typeface="Menlo" panose="020B0609030804020204" pitchFamily="49" charset="0"/>
                <a:ea typeface="Menlo" panose="020B0609030804020204" pitchFamily="49" charset="0"/>
                <a:cs typeface="Menlo" panose="020B0609030804020204" pitchFamily="49" charset="0"/>
              </a:rPr>
              <a:t> </a:t>
            </a:r>
          </a:p>
        </p:txBody>
      </p:sp>
      <p:sp>
        <p:nvSpPr>
          <p:cNvPr id="1064" name="Right Arrow 1063">
            <a:extLst>
              <a:ext uri="{FF2B5EF4-FFF2-40B4-BE49-F238E27FC236}">
                <a16:creationId xmlns:a16="http://schemas.microsoft.com/office/drawing/2014/main" id="{FC771FD5-7474-AF48-83A1-33F2117E46EB}"/>
              </a:ext>
            </a:extLst>
          </p:cNvPr>
          <p:cNvSpPr/>
          <p:nvPr/>
        </p:nvSpPr>
        <p:spPr>
          <a:xfrm flipH="1">
            <a:off x="5372432" y="7108222"/>
            <a:ext cx="2671636" cy="976489"/>
          </a:xfrm>
          <a:prstGeom prst="rightArrow">
            <a:avLst/>
          </a:prstGeom>
          <a:solidFill>
            <a:srgbClr val="E3B7E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1" name="Folded Corner 1070">
            <a:extLst>
              <a:ext uri="{FF2B5EF4-FFF2-40B4-BE49-F238E27FC236}">
                <a16:creationId xmlns:a16="http://schemas.microsoft.com/office/drawing/2014/main" id="{B50A2538-553F-0C4B-8C95-AC6A2EE6CF18}"/>
              </a:ext>
            </a:extLst>
          </p:cNvPr>
          <p:cNvSpPr/>
          <p:nvPr/>
        </p:nvSpPr>
        <p:spPr>
          <a:xfrm>
            <a:off x="141042" y="9862716"/>
            <a:ext cx="4913681" cy="1519140"/>
          </a:xfrm>
          <a:prstGeom prst="foldedCorner">
            <a:avLst/>
          </a:prstGeom>
          <a:solidFill>
            <a:srgbClr val="97C0E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TextBox 120">
            <a:extLst>
              <a:ext uri="{FF2B5EF4-FFF2-40B4-BE49-F238E27FC236}">
                <a16:creationId xmlns:a16="http://schemas.microsoft.com/office/drawing/2014/main" id="{3AD521CE-97AA-2A43-9BF6-8B5596FEA7E4}"/>
              </a:ext>
            </a:extLst>
          </p:cNvPr>
          <p:cNvSpPr txBox="1"/>
          <p:nvPr/>
        </p:nvSpPr>
        <p:spPr>
          <a:xfrm>
            <a:off x="73304" y="9364223"/>
            <a:ext cx="5160443" cy="461665"/>
          </a:xfrm>
          <a:prstGeom prst="rect">
            <a:avLst/>
          </a:prstGeom>
          <a:solidFill>
            <a:srgbClr val="E9AAEF"/>
          </a:solidFill>
        </p:spPr>
        <p:txBody>
          <a:bodyPr wrap="square" rtlCol="0">
            <a:spAutoFit/>
          </a:bodyPr>
          <a:lstStyle/>
          <a:p>
            <a:r>
              <a:rPr lang="en-US" sz="2400" dirty="0">
                <a:solidFill>
                  <a:schemeClr val="bg1"/>
                </a:solidFill>
                <a:latin typeface="Impact" panose="020B0806030902050204" pitchFamily="34" charset="0"/>
                <a:ea typeface="AppleGothic" pitchFamily="2" charset="-127"/>
                <a:cs typeface="Kristen ITC" panose="020F0502020204030204" pitchFamily="34" charset="0"/>
              </a:rPr>
              <a:t>DESPITE THIS, THE IOC STILL HAS A POLICY:</a:t>
            </a:r>
          </a:p>
        </p:txBody>
      </p:sp>
      <p:sp>
        <p:nvSpPr>
          <p:cNvPr id="1081" name="TextBox 1080">
            <a:extLst>
              <a:ext uri="{FF2B5EF4-FFF2-40B4-BE49-F238E27FC236}">
                <a16:creationId xmlns:a16="http://schemas.microsoft.com/office/drawing/2014/main" id="{08338184-BA5F-1B4A-8FAE-7ADBB115BFF3}"/>
              </a:ext>
            </a:extLst>
          </p:cNvPr>
          <p:cNvSpPr txBox="1"/>
          <p:nvPr/>
        </p:nvSpPr>
        <p:spPr>
          <a:xfrm>
            <a:off x="252105" y="9941001"/>
            <a:ext cx="5005154" cy="1477328"/>
          </a:xfrm>
          <a:prstGeom prst="rect">
            <a:avLst/>
          </a:prstGeom>
          <a:noFill/>
        </p:spPr>
        <p:txBody>
          <a:bodyPr wrap="square" rtlCol="0">
            <a:spAutoFit/>
          </a:bodyPr>
          <a:lstStyle/>
          <a:p>
            <a:r>
              <a:rPr lang="en-US" b="1" dirty="0">
                <a:solidFill>
                  <a:schemeClr val="bg1"/>
                </a:solidFill>
              </a:rPr>
              <a:t>Transgender women are allowed to compete in elite level competition without the need for sex surgery,  but their testosterone levels must be at least 10nmol/L (falling within the female testosterone range). </a:t>
            </a:r>
            <a:r>
              <a:rPr lang="en-US" b="1" baseline="30000" dirty="0">
                <a:solidFill>
                  <a:schemeClr val="bg1"/>
                </a:solidFill>
              </a:rPr>
              <a:t>6</a:t>
            </a:r>
            <a:endParaRPr lang="en-US" b="1" dirty="0">
              <a:solidFill>
                <a:schemeClr val="bg1"/>
              </a:solidFill>
            </a:endParaRPr>
          </a:p>
        </p:txBody>
      </p:sp>
      <p:sp>
        <p:nvSpPr>
          <p:cNvPr id="1082" name="Donut 1081">
            <a:extLst>
              <a:ext uri="{FF2B5EF4-FFF2-40B4-BE49-F238E27FC236}">
                <a16:creationId xmlns:a16="http://schemas.microsoft.com/office/drawing/2014/main" id="{EFAFC027-AA1E-D946-8C27-37B3E939321E}"/>
              </a:ext>
            </a:extLst>
          </p:cNvPr>
          <p:cNvSpPr/>
          <p:nvPr/>
        </p:nvSpPr>
        <p:spPr>
          <a:xfrm>
            <a:off x="5362349" y="8169181"/>
            <a:ext cx="2806880" cy="2796632"/>
          </a:xfrm>
          <a:prstGeom prst="donut">
            <a:avLst/>
          </a:prstGeom>
          <a:solidFill>
            <a:srgbClr val="E9AAE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83" name="Oval 1082">
            <a:extLst>
              <a:ext uri="{FF2B5EF4-FFF2-40B4-BE49-F238E27FC236}">
                <a16:creationId xmlns:a16="http://schemas.microsoft.com/office/drawing/2014/main" id="{A319ACB2-B11D-7643-A9E1-3098B47131A5}"/>
              </a:ext>
            </a:extLst>
          </p:cNvPr>
          <p:cNvSpPr/>
          <p:nvPr/>
        </p:nvSpPr>
        <p:spPr>
          <a:xfrm>
            <a:off x="5675989" y="8496353"/>
            <a:ext cx="2179600" cy="21593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4" name="TextBox 1083">
            <a:extLst>
              <a:ext uri="{FF2B5EF4-FFF2-40B4-BE49-F238E27FC236}">
                <a16:creationId xmlns:a16="http://schemas.microsoft.com/office/drawing/2014/main" id="{848BE753-D912-9746-A4F2-8A05C5844BDD}"/>
              </a:ext>
            </a:extLst>
          </p:cNvPr>
          <p:cNvSpPr txBox="1"/>
          <p:nvPr/>
        </p:nvSpPr>
        <p:spPr>
          <a:xfrm>
            <a:off x="5862603" y="8782386"/>
            <a:ext cx="1806372" cy="1569660"/>
          </a:xfrm>
          <a:prstGeom prst="rect">
            <a:avLst/>
          </a:prstGeom>
          <a:noFill/>
        </p:spPr>
        <p:txBody>
          <a:bodyPr wrap="square" rtlCol="0">
            <a:spAutoFit/>
          </a:bodyPr>
          <a:lstStyle/>
          <a:p>
            <a:pPr algn="ctr"/>
            <a:r>
              <a:rPr lang="en-US" sz="2400" b="1" dirty="0">
                <a:solidFill>
                  <a:srgbClr val="E9AAEF"/>
                </a:solidFill>
              </a:rPr>
              <a:t>So…is it a biological issue or an ethical one?</a:t>
            </a:r>
          </a:p>
        </p:txBody>
      </p:sp>
      <p:sp>
        <p:nvSpPr>
          <p:cNvPr id="1085" name="Cloud 1084">
            <a:extLst>
              <a:ext uri="{FF2B5EF4-FFF2-40B4-BE49-F238E27FC236}">
                <a16:creationId xmlns:a16="http://schemas.microsoft.com/office/drawing/2014/main" id="{553DEC67-9650-1445-B18F-3560311BD353}"/>
              </a:ext>
            </a:extLst>
          </p:cNvPr>
          <p:cNvSpPr/>
          <p:nvPr/>
        </p:nvSpPr>
        <p:spPr>
          <a:xfrm rot="345632">
            <a:off x="1993" y="6022421"/>
            <a:ext cx="5014981" cy="3253156"/>
          </a:xfrm>
          <a:prstGeom prst="cloud">
            <a:avLst/>
          </a:prstGeom>
          <a:solidFill>
            <a:schemeClr val="bg1"/>
          </a:solidFill>
          <a:ln w="19050">
            <a:solidFill>
              <a:srgbClr val="E9AA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2796EBBC-42C0-0345-BAD2-2DC392D692C4}"/>
              </a:ext>
            </a:extLst>
          </p:cNvPr>
          <p:cNvSpPr/>
          <p:nvPr/>
        </p:nvSpPr>
        <p:spPr>
          <a:xfrm rot="21210550">
            <a:off x="220910" y="6532265"/>
            <a:ext cx="4450508" cy="2308324"/>
          </a:xfrm>
          <a:prstGeom prst="rect">
            <a:avLst/>
          </a:prstGeom>
          <a:noFill/>
          <a:ln>
            <a:noFill/>
          </a:ln>
        </p:spPr>
        <p:txBody>
          <a:bodyPr wrap="square" lIns="91440" tIns="45720" rIns="91440" bIns="45720">
            <a:spAutoFit/>
          </a:bodyPr>
          <a:lstStyle/>
          <a:p>
            <a:pPr algn="ctr"/>
            <a:r>
              <a:rPr lang="en-US" sz="2400" b="1" cap="none" spc="0" dirty="0">
                <a:ln w="12700">
                  <a:solidFill>
                    <a:srgbClr val="EFCFEB"/>
                  </a:solidFill>
                  <a:prstDash val="solid"/>
                </a:ln>
                <a:solidFill>
                  <a:srgbClr val="97C0E3"/>
                </a:solidFill>
                <a:effectLst>
                  <a:innerShdw blurRad="177800">
                    <a:schemeClr val="accent3">
                      <a:lumMod val="50000"/>
                    </a:schemeClr>
                  </a:innerShdw>
                </a:effectLst>
              </a:rPr>
              <a:t>HOWEVER, THERE IS NO EVIDENCE THAT SHOWS </a:t>
            </a:r>
          </a:p>
          <a:p>
            <a:pPr algn="ctr"/>
            <a:r>
              <a:rPr lang="en-US" sz="2400" b="1" dirty="0">
                <a:ln w="12700">
                  <a:solidFill>
                    <a:srgbClr val="EFCFEB"/>
                  </a:solidFill>
                  <a:prstDash val="solid"/>
                </a:ln>
                <a:solidFill>
                  <a:srgbClr val="97C0E3"/>
                </a:solidFill>
                <a:effectLst>
                  <a:innerShdw blurRad="177800">
                    <a:schemeClr val="accent3">
                      <a:lumMod val="50000"/>
                    </a:schemeClr>
                  </a:innerShdw>
                </a:effectLst>
              </a:rPr>
              <a:t>TESTOSTERONE ALLOWS ANY ATHLETIC ADVANTAGE</a:t>
            </a:r>
          </a:p>
          <a:p>
            <a:pPr algn="ctr"/>
            <a:r>
              <a:rPr lang="en-US" sz="2400" b="1" cap="none" spc="0" dirty="0">
                <a:ln w="12700">
                  <a:solidFill>
                    <a:srgbClr val="EFCFEB"/>
                  </a:solidFill>
                  <a:prstDash val="solid"/>
                </a:ln>
                <a:solidFill>
                  <a:srgbClr val="97C0E3"/>
                </a:solidFill>
                <a:effectLst>
                  <a:innerShdw blurRad="177800">
                    <a:schemeClr val="accent3">
                      <a:lumMod val="50000"/>
                    </a:schemeClr>
                  </a:innerShdw>
                </a:effectLst>
              </a:rPr>
              <a:t>IN A STRAIGHTFORWARD OR PREDICTABLE WAY!</a:t>
            </a:r>
            <a:r>
              <a:rPr lang="en-US" sz="2400" b="1" cap="none" spc="0" baseline="30000" dirty="0">
                <a:ln w="12700">
                  <a:solidFill>
                    <a:srgbClr val="EFCFEB"/>
                  </a:solidFill>
                  <a:prstDash val="solid"/>
                </a:ln>
                <a:solidFill>
                  <a:srgbClr val="97C0E3"/>
                </a:solidFill>
                <a:effectLst>
                  <a:innerShdw blurRad="177800">
                    <a:schemeClr val="accent3">
                      <a:lumMod val="50000"/>
                    </a:schemeClr>
                  </a:innerShdw>
                </a:effectLst>
              </a:rPr>
              <a:t>6,7</a:t>
            </a:r>
            <a:endParaRPr lang="en-US" sz="2400" b="1" cap="none" spc="0" dirty="0">
              <a:ln w="12700">
                <a:solidFill>
                  <a:srgbClr val="EFCFEB"/>
                </a:solidFill>
                <a:prstDash val="solid"/>
              </a:ln>
              <a:solidFill>
                <a:srgbClr val="97C0E3"/>
              </a:solidFill>
              <a:effectLst>
                <a:innerShdw blurRad="177800">
                  <a:schemeClr val="accent3">
                    <a:lumMod val="50000"/>
                  </a:schemeClr>
                </a:innerShdw>
              </a:effectLst>
            </a:endParaRPr>
          </a:p>
        </p:txBody>
      </p:sp>
      <p:sp>
        <p:nvSpPr>
          <p:cNvPr id="68" name="TextBox 67">
            <a:extLst>
              <a:ext uri="{FF2B5EF4-FFF2-40B4-BE49-F238E27FC236}">
                <a16:creationId xmlns:a16="http://schemas.microsoft.com/office/drawing/2014/main" id="{D4FB0335-49CA-6344-B033-4DEFBB7C27AE}"/>
              </a:ext>
            </a:extLst>
          </p:cNvPr>
          <p:cNvSpPr txBox="1"/>
          <p:nvPr/>
        </p:nvSpPr>
        <p:spPr>
          <a:xfrm>
            <a:off x="8320628" y="9262937"/>
            <a:ext cx="4198669" cy="1938992"/>
          </a:xfrm>
          <a:prstGeom prst="rect">
            <a:avLst/>
          </a:prstGeom>
          <a:noFill/>
        </p:spPr>
        <p:txBody>
          <a:bodyPr wrap="square" rtlCol="0">
            <a:spAutoFit/>
          </a:bodyPr>
          <a:lstStyle/>
          <a:p>
            <a:pPr algn="ctr"/>
            <a:r>
              <a:rPr lang="en-US" sz="2000" dirty="0">
                <a:solidFill>
                  <a:schemeClr val="bg1"/>
                </a:solidFill>
                <a:latin typeface="Impact" panose="020B0806030902050204" pitchFamily="34" charset="0"/>
              </a:rPr>
              <a:t>IF MTF ATHLETES DID HAVE AN ADVANTAGE,, IT WOULD NOT EVEN BE “UNFAIR!” ATHLETES WITHIN THE SAME SEX NEVER BEGIN ON AN EVEN PLAYING FIELD. IF THEY DID, NO ONE WOULD EVER MAKE IT TO A HIGHER LEVEL! </a:t>
            </a:r>
            <a:r>
              <a:rPr lang="en-US" sz="2000" baseline="30000" dirty="0">
                <a:solidFill>
                  <a:schemeClr val="bg1"/>
                </a:solidFill>
                <a:latin typeface="Impact" panose="020B0806030902050204" pitchFamily="34" charset="0"/>
              </a:rPr>
              <a:t>7,,8</a:t>
            </a:r>
            <a:endParaRPr lang="en-US" sz="2000" dirty="0">
              <a:solidFill>
                <a:schemeClr val="bg1"/>
              </a:solidFill>
              <a:latin typeface="Impact" panose="020B0806030902050204" pitchFamily="34" charset="0"/>
            </a:endParaRPr>
          </a:p>
        </p:txBody>
      </p:sp>
      <p:cxnSp>
        <p:nvCxnSpPr>
          <p:cNvPr id="70" name="Straight Connector 69">
            <a:extLst>
              <a:ext uri="{FF2B5EF4-FFF2-40B4-BE49-F238E27FC236}">
                <a16:creationId xmlns:a16="http://schemas.microsoft.com/office/drawing/2014/main" id="{352D8607-9DF4-944C-A851-884E9BBF96A9}"/>
              </a:ext>
            </a:extLst>
          </p:cNvPr>
          <p:cNvCxnSpPr/>
          <p:nvPr/>
        </p:nvCxnSpPr>
        <p:spPr>
          <a:xfrm flipV="1">
            <a:off x="0" y="12432047"/>
            <a:ext cx="228593" cy="1519140"/>
          </a:xfrm>
          <a:prstGeom prst="line">
            <a:avLst/>
          </a:prstGeom>
          <a:ln>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72" name="Picture 6">
            <a:extLst>
              <a:ext uri="{FF2B5EF4-FFF2-40B4-BE49-F238E27FC236}">
                <a16:creationId xmlns:a16="http://schemas.microsoft.com/office/drawing/2014/main" id="{4800EC79-AC49-9843-97C7-BED4F1B3322C}"/>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rot="441341" flipH="1">
            <a:off x="73101" y="12119937"/>
            <a:ext cx="1467432" cy="1549153"/>
          </a:xfrm>
          <a:prstGeom prst="rect">
            <a:avLst/>
          </a:prstGeom>
          <a:noFill/>
          <a:extLst>
            <a:ext uri="{909E8E84-426E-40DD-AFC4-6F175D3DCCD1}">
              <a14:hiddenFill xmlns:a14="http://schemas.microsoft.com/office/drawing/2010/main">
                <a:solidFill>
                  <a:srgbClr val="FFFFFF"/>
                </a:solidFill>
              </a14:hiddenFill>
            </a:ext>
          </a:extLst>
        </p:spPr>
      </p:pic>
      <p:cxnSp>
        <p:nvCxnSpPr>
          <p:cNvPr id="142" name="Straight Connector 141">
            <a:extLst>
              <a:ext uri="{FF2B5EF4-FFF2-40B4-BE49-F238E27FC236}">
                <a16:creationId xmlns:a16="http://schemas.microsoft.com/office/drawing/2014/main" id="{3FF3AD94-26C4-BF4B-8AE0-495E1F40EC0C}"/>
              </a:ext>
            </a:extLst>
          </p:cNvPr>
          <p:cNvCxnSpPr>
            <a:cxnSpLocks/>
          </p:cNvCxnSpPr>
          <p:nvPr/>
        </p:nvCxnSpPr>
        <p:spPr>
          <a:xfrm flipH="1" flipV="1">
            <a:off x="10922813" y="1489697"/>
            <a:ext cx="476586" cy="1292440"/>
          </a:xfrm>
          <a:prstGeom prst="line">
            <a:avLst/>
          </a:prstGeom>
          <a:ln>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149" name="Picture 6">
            <a:extLst>
              <a:ext uri="{FF2B5EF4-FFF2-40B4-BE49-F238E27FC236}">
                <a16:creationId xmlns:a16="http://schemas.microsoft.com/office/drawing/2014/main" id="{2ACB52E5-5B8B-F84C-9070-19EFA200EACE}"/>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rot="20365497">
            <a:off x="9769359" y="1171631"/>
            <a:ext cx="1370341" cy="1446655"/>
          </a:xfrm>
          <a:prstGeom prst="rect">
            <a:avLst/>
          </a:prstGeom>
          <a:noFill/>
          <a:extLst>
            <a:ext uri="{909E8E84-426E-40DD-AFC4-6F175D3DCCD1}">
              <a14:hiddenFill xmlns:a14="http://schemas.microsoft.com/office/drawing/2010/main">
                <a:solidFill>
                  <a:srgbClr val="FFFFFF"/>
                </a:solidFill>
              </a14:hiddenFill>
            </a:ext>
          </a:extLst>
        </p:spPr>
      </p:pic>
      <p:sp>
        <p:nvSpPr>
          <p:cNvPr id="81" name="TextBox 80">
            <a:extLst>
              <a:ext uri="{FF2B5EF4-FFF2-40B4-BE49-F238E27FC236}">
                <a16:creationId xmlns:a16="http://schemas.microsoft.com/office/drawing/2014/main" id="{626288ED-9277-3748-B243-98952B8445A1}"/>
              </a:ext>
            </a:extLst>
          </p:cNvPr>
          <p:cNvSpPr txBox="1"/>
          <p:nvPr/>
        </p:nvSpPr>
        <p:spPr>
          <a:xfrm rot="21097198">
            <a:off x="5941934" y="11387908"/>
            <a:ext cx="3337059" cy="2585323"/>
          </a:xfrm>
          <a:prstGeom prst="rect">
            <a:avLst/>
          </a:prstGeom>
          <a:noFill/>
        </p:spPr>
        <p:txBody>
          <a:bodyPr wrap="square" rtlCol="0">
            <a:spAutoFit/>
          </a:bodyPr>
          <a:lstStyle/>
          <a:p>
            <a:pPr algn="ctr"/>
            <a:r>
              <a:rPr lang="en-US" b="1" dirty="0">
                <a:solidFill>
                  <a:schemeClr val="bg1"/>
                </a:solidFill>
                <a:latin typeface="Myanmar Text" panose="020B0502040204020203" pitchFamily="34" charset="0"/>
                <a:cs typeface="Myanmar Text" panose="020B0502040204020203" pitchFamily="34" charset="0"/>
              </a:rPr>
              <a:t>Did you know Michael Phelps has high genetic variance? He has longer torso and wingspan, and shorter legs than other men of his height. Also, his body produces less lactic acid, so he doesn’t fatigue quickly!</a:t>
            </a:r>
            <a:r>
              <a:rPr lang="en-US" b="1" baseline="30000" dirty="0">
                <a:solidFill>
                  <a:schemeClr val="bg1"/>
                </a:solidFill>
                <a:latin typeface="Myanmar Text" panose="020B0502040204020203" pitchFamily="34" charset="0"/>
                <a:cs typeface="Myanmar Text" panose="020B0502040204020203" pitchFamily="34" charset="0"/>
              </a:rPr>
              <a:t>9</a:t>
            </a:r>
            <a:endParaRPr lang="en-US" b="1" dirty="0">
              <a:solidFill>
                <a:schemeClr val="bg1"/>
              </a:solidFill>
              <a:latin typeface="Myanmar Text" panose="020B0502040204020203" pitchFamily="34" charset="0"/>
              <a:cs typeface="Myanmar Text" panose="020B0502040204020203" pitchFamily="34" charset="0"/>
            </a:endParaRPr>
          </a:p>
          <a:p>
            <a:pPr algn="ctr"/>
            <a:endParaRPr lang="en-US" b="1" dirty="0">
              <a:solidFill>
                <a:schemeClr val="bg1"/>
              </a:solidFill>
              <a:latin typeface="Aharoni" panose="02010803020104030203" pitchFamily="2" charset="-79"/>
              <a:cs typeface="Aharoni" panose="02010803020104030203" pitchFamily="2" charset="-79"/>
            </a:endParaRPr>
          </a:p>
        </p:txBody>
      </p:sp>
      <p:pic>
        <p:nvPicPr>
          <p:cNvPr id="83" name="Picture 8">
            <a:extLst>
              <a:ext uri="{FF2B5EF4-FFF2-40B4-BE49-F238E27FC236}">
                <a16:creationId xmlns:a16="http://schemas.microsoft.com/office/drawing/2014/main" id="{2F617540-33DE-594F-A9B4-12B1C089D5F1}"/>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9715123" y="11189911"/>
            <a:ext cx="2804174" cy="3245367"/>
          </a:xfrm>
          <a:prstGeom prst="rect">
            <a:avLst/>
          </a:prstGeom>
          <a:noFill/>
          <a:extLst>
            <a:ext uri="{909E8E84-426E-40DD-AFC4-6F175D3DCCD1}">
              <a14:hiddenFill xmlns:a14="http://schemas.microsoft.com/office/drawing/2010/main">
                <a:solidFill>
                  <a:srgbClr val="FFFFFF"/>
                </a:solidFill>
              </a14:hiddenFill>
            </a:ext>
          </a:extLst>
        </p:spPr>
      </p:pic>
      <p:sp>
        <p:nvSpPr>
          <p:cNvPr id="89" name="TextBox 88">
            <a:extLst>
              <a:ext uri="{FF2B5EF4-FFF2-40B4-BE49-F238E27FC236}">
                <a16:creationId xmlns:a16="http://schemas.microsoft.com/office/drawing/2014/main" id="{766C10EE-C314-4049-BB9E-5C64D88A67E5}"/>
              </a:ext>
            </a:extLst>
          </p:cNvPr>
          <p:cNvSpPr txBox="1"/>
          <p:nvPr/>
        </p:nvSpPr>
        <p:spPr>
          <a:xfrm>
            <a:off x="1718438" y="11793350"/>
            <a:ext cx="3567147" cy="2169825"/>
          </a:xfrm>
          <a:prstGeom prst="rect">
            <a:avLst/>
          </a:prstGeom>
          <a:noFill/>
        </p:spPr>
        <p:txBody>
          <a:bodyPr wrap="square" rtlCol="0">
            <a:spAutoFit/>
          </a:bodyPr>
          <a:lstStyle/>
          <a:p>
            <a:pPr algn="ctr"/>
            <a:r>
              <a:rPr lang="en-US" sz="1500" b="1" dirty="0">
                <a:solidFill>
                  <a:srgbClr val="97C0E3"/>
                </a:solidFill>
              </a:rPr>
              <a:t>Trans athletes’ discrimination in sport is based on false assumption! The stigma created creates a great deal of stress to a population with already poor mental health! Transgender athletes conform to hormonal levels of their gender and would pose no “unfair” athletic advantage and should be included, especially pre-puberty!</a:t>
            </a:r>
            <a:r>
              <a:rPr lang="en-US" sz="1500" b="1" baseline="30000" dirty="0">
                <a:solidFill>
                  <a:srgbClr val="97C0E3"/>
                </a:solidFill>
              </a:rPr>
              <a:t>1</a:t>
            </a:r>
            <a:endParaRPr lang="en-US" sz="1500" b="1" dirty="0">
              <a:solidFill>
                <a:srgbClr val="97C0E3"/>
              </a:solidFill>
            </a:endParaRPr>
          </a:p>
        </p:txBody>
      </p:sp>
      <p:sp>
        <p:nvSpPr>
          <p:cNvPr id="92" name="TextBox 91">
            <a:extLst>
              <a:ext uri="{FF2B5EF4-FFF2-40B4-BE49-F238E27FC236}">
                <a16:creationId xmlns:a16="http://schemas.microsoft.com/office/drawing/2014/main" id="{ABAAF00C-F777-1140-943F-B1DF90E34B4E}"/>
              </a:ext>
            </a:extLst>
          </p:cNvPr>
          <p:cNvSpPr txBox="1"/>
          <p:nvPr/>
        </p:nvSpPr>
        <p:spPr>
          <a:xfrm>
            <a:off x="9055452" y="14507483"/>
            <a:ext cx="3805689" cy="1631216"/>
          </a:xfrm>
          <a:prstGeom prst="rect">
            <a:avLst/>
          </a:prstGeom>
          <a:noFill/>
        </p:spPr>
        <p:txBody>
          <a:bodyPr wrap="square" rtlCol="0">
            <a:spAutoFit/>
          </a:bodyPr>
          <a:lstStyle/>
          <a:p>
            <a:pPr algn="ctr"/>
            <a:r>
              <a:rPr lang="en-US" sz="2000" dirty="0">
                <a:solidFill>
                  <a:schemeClr val="bg1"/>
                </a:solidFill>
                <a:latin typeface="Impact" panose="020B0806030902050204" pitchFamily="34" charset="0"/>
              </a:rPr>
              <a:t>1/8</a:t>
            </a:r>
            <a:r>
              <a:rPr lang="en-US" sz="2000" baseline="30000" dirty="0">
                <a:solidFill>
                  <a:schemeClr val="bg1"/>
                </a:solidFill>
                <a:latin typeface="Impact" panose="020B0806030902050204" pitchFamily="34" charset="0"/>
              </a:rPr>
              <a:t>th</a:t>
            </a:r>
            <a:r>
              <a:rPr lang="en-US" sz="2000" dirty="0">
                <a:solidFill>
                  <a:schemeClr val="bg1"/>
                </a:solidFill>
                <a:latin typeface="Impact" panose="020B0806030902050204" pitchFamily="34" charset="0"/>
              </a:rPr>
              <a:t> of elite cisgender men have a testosterone level lower than the elite “upper” female range. Testosterone does not always mean athletic advantage!</a:t>
            </a:r>
            <a:r>
              <a:rPr lang="en-US" sz="2000" baseline="30000" dirty="0">
                <a:solidFill>
                  <a:schemeClr val="bg1"/>
                </a:solidFill>
                <a:latin typeface="Impact" panose="020B0806030902050204" pitchFamily="34" charset="0"/>
              </a:rPr>
              <a:t>8</a:t>
            </a:r>
            <a:endParaRPr lang="en-US" sz="2000" dirty="0">
              <a:solidFill>
                <a:schemeClr val="bg1"/>
              </a:solidFill>
              <a:latin typeface="Impact" panose="020B0806030902050204" pitchFamily="34" charset="0"/>
            </a:endParaRPr>
          </a:p>
        </p:txBody>
      </p:sp>
      <p:sp>
        <p:nvSpPr>
          <p:cNvPr id="94" name="TextBox 93">
            <a:extLst>
              <a:ext uri="{FF2B5EF4-FFF2-40B4-BE49-F238E27FC236}">
                <a16:creationId xmlns:a16="http://schemas.microsoft.com/office/drawing/2014/main" id="{5C217ECF-86BB-C64D-830D-86EB92DF7D90}"/>
              </a:ext>
            </a:extLst>
          </p:cNvPr>
          <p:cNvSpPr txBox="1"/>
          <p:nvPr/>
        </p:nvSpPr>
        <p:spPr>
          <a:xfrm>
            <a:off x="1322263" y="14194050"/>
            <a:ext cx="8080171" cy="2662267"/>
          </a:xfrm>
          <a:prstGeom prst="rect">
            <a:avLst/>
          </a:prstGeom>
          <a:noFill/>
        </p:spPr>
        <p:txBody>
          <a:bodyPr wrap="square" rtlCol="0">
            <a:spAutoFit/>
          </a:bodyPr>
          <a:lstStyle/>
          <a:p>
            <a:r>
              <a:rPr lang="en-US" sz="900" dirty="0">
                <a:solidFill>
                  <a:schemeClr val="bg1"/>
                </a:solidFill>
              </a:rPr>
              <a:t>References:</a:t>
            </a:r>
          </a:p>
          <a:p>
            <a:r>
              <a:rPr lang="en-US" sz="800" dirty="0">
                <a:solidFill>
                  <a:schemeClr val="bg1"/>
                </a:solidFill>
              </a:rPr>
              <a:t>1. </a:t>
            </a:r>
            <a:r>
              <a:rPr lang="en-US" sz="800" dirty="0" err="1">
                <a:solidFill>
                  <a:schemeClr val="bg1"/>
                </a:solidFill>
              </a:rPr>
              <a:t>Hargie</a:t>
            </a:r>
            <a:r>
              <a:rPr lang="en-US" sz="800" dirty="0">
                <a:solidFill>
                  <a:schemeClr val="bg1"/>
                </a:solidFill>
              </a:rPr>
              <a:t> OD, Mitchell DH, Somerville IJ. ‘People have a knack of making you feel excluded if they catch on to your difference’: Transgender experiences of exclusion in sport. </a:t>
            </a:r>
            <a:r>
              <a:rPr lang="en-US" sz="800" i="1" dirty="0">
                <a:solidFill>
                  <a:schemeClr val="bg1"/>
                </a:solidFill>
              </a:rPr>
              <a:t>Int Rev </a:t>
            </a:r>
            <a:r>
              <a:rPr lang="en-US" sz="800" i="1" dirty="0" err="1">
                <a:solidFill>
                  <a:schemeClr val="bg1"/>
                </a:solidFill>
              </a:rPr>
              <a:t>Sociol</a:t>
            </a:r>
            <a:r>
              <a:rPr lang="en-US" sz="800" i="1" dirty="0">
                <a:solidFill>
                  <a:schemeClr val="bg1"/>
                </a:solidFill>
              </a:rPr>
              <a:t> Sport</a:t>
            </a:r>
            <a:r>
              <a:rPr lang="en-US" sz="800" dirty="0">
                <a:solidFill>
                  <a:schemeClr val="bg1"/>
                </a:solidFill>
              </a:rPr>
              <a:t>. 2017;52(2):223-239. doi:10.1177/1012690215583283</a:t>
            </a:r>
          </a:p>
          <a:p>
            <a:r>
              <a:rPr lang="en-US" sz="800" dirty="0">
                <a:solidFill>
                  <a:schemeClr val="bg1"/>
                </a:solidFill>
              </a:rPr>
              <a:t>2. Lucas-</a:t>
            </a:r>
            <a:r>
              <a:rPr lang="en-US" sz="800" dirty="0" err="1">
                <a:solidFill>
                  <a:schemeClr val="bg1"/>
                </a:solidFill>
              </a:rPr>
              <a:t>Carr</a:t>
            </a:r>
            <a:r>
              <a:rPr lang="en-US" sz="800" dirty="0">
                <a:solidFill>
                  <a:schemeClr val="bg1"/>
                </a:solidFill>
              </a:rPr>
              <a:t> CB, Krane V. What Is the </a:t>
            </a:r>
            <a:r>
              <a:rPr lang="en-US" sz="800" i="1" dirty="0">
                <a:solidFill>
                  <a:schemeClr val="bg1"/>
                </a:solidFill>
              </a:rPr>
              <a:t>T</a:t>
            </a:r>
            <a:r>
              <a:rPr lang="en-US" sz="800" dirty="0">
                <a:solidFill>
                  <a:schemeClr val="bg1"/>
                </a:solidFill>
              </a:rPr>
              <a:t> in LGBT? Supporting Transgender Athletes through Sport Psychology. </a:t>
            </a:r>
            <a:r>
              <a:rPr lang="en-US" sz="800" i="1" dirty="0">
                <a:solidFill>
                  <a:schemeClr val="bg1"/>
                </a:solidFill>
              </a:rPr>
              <a:t>Sport Psychol</a:t>
            </a:r>
            <a:r>
              <a:rPr lang="en-US" sz="800" dirty="0">
                <a:solidFill>
                  <a:schemeClr val="bg1"/>
                </a:solidFill>
              </a:rPr>
              <a:t>. 2011;25(4):532-548. doi:10.1123/tsp.25.4.532</a:t>
            </a:r>
          </a:p>
          <a:p>
            <a:r>
              <a:rPr lang="en-US" sz="800" dirty="0">
                <a:solidFill>
                  <a:schemeClr val="bg1"/>
                </a:solidFill>
              </a:rPr>
              <a:t>3. </a:t>
            </a:r>
            <a:r>
              <a:rPr lang="en-US" sz="800" dirty="0" err="1">
                <a:solidFill>
                  <a:schemeClr val="bg1"/>
                </a:solidFill>
              </a:rPr>
              <a:t>Handelsman</a:t>
            </a:r>
            <a:r>
              <a:rPr lang="en-US" sz="800" dirty="0">
                <a:solidFill>
                  <a:schemeClr val="bg1"/>
                </a:solidFill>
              </a:rPr>
              <a:t> DJ, Hirschberg AL, </a:t>
            </a:r>
            <a:r>
              <a:rPr lang="en-US" sz="800" dirty="0" err="1">
                <a:solidFill>
                  <a:schemeClr val="bg1"/>
                </a:solidFill>
              </a:rPr>
              <a:t>Bermon</a:t>
            </a:r>
            <a:r>
              <a:rPr lang="en-US" sz="800" dirty="0">
                <a:solidFill>
                  <a:schemeClr val="bg1"/>
                </a:solidFill>
              </a:rPr>
              <a:t> S. Circulating Testosterone as the Hormonal Basis of Sex Differences in Athletic Performance. </a:t>
            </a:r>
            <a:r>
              <a:rPr lang="en-US" sz="800" i="1" dirty="0" err="1">
                <a:solidFill>
                  <a:schemeClr val="bg1"/>
                </a:solidFill>
              </a:rPr>
              <a:t>Endocr</a:t>
            </a:r>
            <a:r>
              <a:rPr lang="en-US" sz="800" i="1" dirty="0">
                <a:solidFill>
                  <a:schemeClr val="bg1"/>
                </a:solidFill>
              </a:rPr>
              <a:t> Rev</a:t>
            </a:r>
            <a:r>
              <a:rPr lang="en-US" sz="800" dirty="0">
                <a:solidFill>
                  <a:schemeClr val="bg1"/>
                </a:solidFill>
              </a:rPr>
              <a:t>. 2018;39(5):803-829. doi:10.1210/er.2018-00020</a:t>
            </a:r>
          </a:p>
          <a:p>
            <a:r>
              <a:rPr lang="en-US" sz="800" dirty="0">
                <a:solidFill>
                  <a:schemeClr val="bg1"/>
                </a:solidFill>
              </a:rPr>
              <a:t>4. Hilton EN, Lundberg TR. Transgender Women in the Female Category of Sport: Perspectives on Testosterone Suppression and Performance Advantage. </a:t>
            </a:r>
            <a:r>
              <a:rPr lang="en-US" sz="800" i="1" dirty="0">
                <a:solidFill>
                  <a:schemeClr val="bg1"/>
                </a:solidFill>
              </a:rPr>
              <a:t>Sports Med</a:t>
            </a:r>
            <a:r>
              <a:rPr lang="en-US" sz="800" dirty="0">
                <a:solidFill>
                  <a:schemeClr val="bg1"/>
                </a:solidFill>
              </a:rPr>
              <a:t>. 2021;51(2):199-214. doi:10.1007/s40279-020-01389-3</a:t>
            </a:r>
          </a:p>
          <a:p>
            <a:r>
              <a:rPr lang="en-US" sz="800" dirty="0">
                <a:solidFill>
                  <a:schemeClr val="bg1"/>
                </a:solidFill>
              </a:rPr>
              <a:t>5. </a:t>
            </a:r>
            <a:r>
              <a:rPr lang="en-US" sz="800" dirty="0" err="1">
                <a:solidFill>
                  <a:schemeClr val="bg1"/>
                </a:solidFill>
              </a:rPr>
              <a:t>Wiik</a:t>
            </a:r>
            <a:r>
              <a:rPr lang="en-US" sz="800" dirty="0">
                <a:solidFill>
                  <a:schemeClr val="bg1"/>
                </a:solidFill>
              </a:rPr>
              <a:t> A, Lundberg TR, </a:t>
            </a:r>
            <a:r>
              <a:rPr lang="en-US" sz="800" dirty="0" err="1">
                <a:solidFill>
                  <a:schemeClr val="bg1"/>
                </a:solidFill>
              </a:rPr>
              <a:t>Rullman</a:t>
            </a:r>
            <a:r>
              <a:rPr lang="en-US" sz="800" dirty="0">
                <a:solidFill>
                  <a:schemeClr val="bg1"/>
                </a:solidFill>
              </a:rPr>
              <a:t> E, et al. Muscle Strength, Size, and Composition Following 12 Months of Gender-affirming Treatment in Transgender Individuals. </a:t>
            </a:r>
            <a:r>
              <a:rPr lang="en-US" sz="800" i="1" dirty="0">
                <a:solidFill>
                  <a:schemeClr val="bg1"/>
                </a:solidFill>
              </a:rPr>
              <a:t>J Clin Endocrinol </a:t>
            </a:r>
            <a:r>
              <a:rPr lang="en-US" sz="800" i="1" dirty="0" err="1">
                <a:solidFill>
                  <a:schemeClr val="bg1"/>
                </a:solidFill>
              </a:rPr>
              <a:t>Metab</a:t>
            </a:r>
            <a:r>
              <a:rPr lang="en-US" sz="800" dirty="0">
                <a:solidFill>
                  <a:schemeClr val="bg1"/>
                </a:solidFill>
              </a:rPr>
              <a:t>. 2020;105(3):e805-e813. doi:10.1210/</a:t>
            </a:r>
            <a:r>
              <a:rPr lang="en-US" sz="800" dirty="0" err="1">
                <a:solidFill>
                  <a:schemeClr val="bg1"/>
                </a:solidFill>
              </a:rPr>
              <a:t>clinem</a:t>
            </a:r>
            <a:r>
              <a:rPr lang="en-US" sz="800" dirty="0">
                <a:solidFill>
                  <a:schemeClr val="bg1"/>
                </a:solidFill>
              </a:rPr>
              <a:t>/dgz247</a:t>
            </a:r>
          </a:p>
          <a:p>
            <a:r>
              <a:rPr lang="en-US" sz="800" dirty="0">
                <a:solidFill>
                  <a:schemeClr val="bg1"/>
                </a:solidFill>
              </a:rPr>
              <a:t>6. </a:t>
            </a:r>
            <a:r>
              <a:rPr lang="en-US" sz="800" dirty="0" err="1">
                <a:solidFill>
                  <a:schemeClr val="bg1"/>
                </a:solidFill>
              </a:rPr>
              <a:t>Pitsiladis</a:t>
            </a:r>
            <a:r>
              <a:rPr lang="en-US" sz="800" dirty="0">
                <a:solidFill>
                  <a:schemeClr val="bg1"/>
                </a:solidFill>
              </a:rPr>
              <a:t> Y, Harper J, </a:t>
            </a:r>
            <a:r>
              <a:rPr lang="en-US" sz="800" dirty="0" err="1">
                <a:solidFill>
                  <a:schemeClr val="bg1"/>
                </a:solidFill>
              </a:rPr>
              <a:t>Betancurt</a:t>
            </a:r>
            <a:r>
              <a:rPr lang="en-US" sz="800" dirty="0">
                <a:solidFill>
                  <a:schemeClr val="bg1"/>
                </a:solidFill>
              </a:rPr>
              <a:t> JO, et al. Beyond Fairness: The Biology of Inclusion for Transgender and Intersex Athletes. </a:t>
            </a:r>
            <a:r>
              <a:rPr lang="en-US" sz="800" i="1" dirty="0" err="1">
                <a:solidFill>
                  <a:schemeClr val="bg1"/>
                </a:solidFill>
              </a:rPr>
              <a:t>Curr</a:t>
            </a:r>
            <a:r>
              <a:rPr lang="en-US" sz="800" i="1" dirty="0">
                <a:solidFill>
                  <a:schemeClr val="bg1"/>
                </a:solidFill>
              </a:rPr>
              <a:t> Sports Med Rep</a:t>
            </a:r>
            <a:r>
              <a:rPr lang="en-US" sz="800" dirty="0">
                <a:solidFill>
                  <a:schemeClr val="bg1"/>
                </a:solidFill>
              </a:rPr>
              <a:t>. 2016;15(6):386-388. doi:10.1249/JSR.0000000000000314</a:t>
            </a:r>
          </a:p>
          <a:p>
            <a:r>
              <a:rPr lang="en-US" sz="800" dirty="0">
                <a:solidFill>
                  <a:schemeClr val="bg1"/>
                </a:solidFill>
              </a:rPr>
              <a:t>7. </a:t>
            </a:r>
            <a:r>
              <a:rPr lang="en-US" sz="800" dirty="0" err="1">
                <a:solidFill>
                  <a:schemeClr val="bg1"/>
                </a:solidFill>
              </a:rPr>
              <a:t>Gleaves</a:t>
            </a:r>
            <a:r>
              <a:rPr lang="en-US" sz="800" dirty="0">
                <a:solidFill>
                  <a:schemeClr val="bg1"/>
                </a:solidFill>
              </a:rPr>
              <a:t> J, </a:t>
            </a:r>
            <a:r>
              <a:rPr lang="en-US" sz="800" dirty="0" err="1">
                <a:solidFill>
                  <a:schemeClr val="bg1"/>
                </a:solidFill>
              </a:rPr>
              <a:t>Lehrbach</a:t>
            </a:r>
            <a:r>
              <a:rPr lang="en-US" sz="800" dirty="0">
                <a:solidFill>
                  <a:schemeClr val="bg1"/>
                </a:solidFill>
              </a:rPr>
              <a:t> T. Beyond fairness: the ethics of inclusion for transgender and intersex athletes. </a:t>
            </a:r>
            <a:r>
              <a:rPr lang="en-US" sz="800" i="1" dirty="0">
                <a:solidFill>
                  <a:schemeClr val="bg1"/>
                </a:solidFill>
              </a:rPr>
              <a:t>J </a:t>
            </a:r>
            <a:r>
              <a:rPr lang="en-US" sz="800" i="1" dirty="0" err="1">
                <a:solidFill>
                  <a:schemeClr val="bg1"/>
                </a:solidFill>
              </a:rPr>
              <a:t>Philos</a:t>
            </a:r>
            <a:r>
              <a:rPr lang="en-US" sz="800" i="1" dirty="0">
                <a:solidFill>
                  <a:schemeClr val="bg1"/>
                </a:solidFill>
              </a:rPr>
              <a:t> Sport</a:t>
            </a:r>
            <a:r>
              <a:rPr lang="en-US" sz="800" dirty="0">
                <a:solidFill>
                  <a:schemeClr val="bg1"/>
                </a:solidFill>
              </a:rPr>
              <a:t>. 2016;43(2):311-326. doi:10.1080/00948705.2016.1157485</a:t>
            </a:r>
          </a:p>
          <a:p>
            <a:r>
              <a:rPr lang="en-US" sz="800" dirty="0">
                <a:solidFill>
                  <a:schemeClr val="bg1"/>
                </a:solidFill>
              </a:rPr>
              <a:t>8. Ivy V, Conrad A. Including Trans Women Athletes in Competitive Sport: Analyzing the Science, Law, and Principles and Policies of Fairness in Competition. </a:t>
            </a:r>
            <a:r>
              <a:rPr lang="en-US" sz="800" i="1" dirty="0" err="1">
                <a:solidFill>
                  <a:schemeClr val="bg1"/>
                </a:solidFill>
              </a:rPr>
              <a:t>Philos</a:t>
            </a:r>
            <a:r>
              <a:rPr lang="en-US" sz="800" i="1" dirty="0">
                <a:solidFill>
                  <a:schemeClr val="bg1"/>
                </a:solidFill>
              </a:rPr>
              <a:t> Top</a:t>
            </a:r>
            <a:r>
              <a:rPr lang="en-US" sz="800" dirty="0">
                <a:solidFill>
                  <a:schemeClr val="bg1"/>
                </a:solidFill>
              </a:rPr>
              <a:t>. 2018;46(2):103-140.</a:t>
            </a:r>
          </a:p>
          <a:p>
            <a:pPr fontAlgn="base"/>
            <a:r>
              <a:rPr lang="en-US" sz="800" dirty="0">
                <a:solidFill>
                  <a:schemeClr val="bg1"/>
                </a:solidFill>
              </a:rPr>
              <a:t>9. B. I.D I and PD. Why Michael Phelps’ Body Was Perfect For Swimming. </a:t>
            </a:r>
            <a:r>
              <a:rPr lang="en-US" sz="800" dirty="0" err="1">
                <a:solidFill>
                  <a:schemeClr val="bg1"/>
                </a:solidFill>
              </a:rPr>
              <a:t>LiveAbout</a:t>
            </a:r>
            <a:r>
              <a:rPr lang="en-US" sz="800" dirty="0">
                <a:solidFill>
                  <a:schemeClr val="bg1"/>
                </a:solidFill>
              </a:rPr>
              <a:t>. Accessed March 22, 2021. </a:t>
            </a:r>
            <a:r>
              <a:rPr lang="en-US" sz="800" u="sng" dirty="0">
                <a:solidFill>
                  <a:schemeClr val="bg1"/>
                </a:solidFill>
                <a:hlinkClick r:id="rId20">
                  <a:extLst>
                    <a:ext uri="{A12FA001-AC4F-418D-AE19-62706E023703}">
                      <ahyp:hlinkClr xmlns:ahyp="http://schemas.microsoft.com/office/drawing/2018/hyperlinkcolor" val="tx"/>
                    </a:ext>
                  </a:extLst>
                </a:hlinkClick>
              </a:rPr>
              <a:t>https://www.liveabout.com/michael-phelps-body-proportions-and-swimming-1206744</a:t>
            </a:r>
            <a:endParaRPr lang="en-US" sz="800" dirty="0">
              <a:solidFill>
                <a:schemeClr val="bg1"/>
              </a:solidFill>
            </a:endParaRPr>
          </a:p>
          <a:p>
            <a:br>
              <a:rPr lang="en-US" dirty="0"/>
            </a:br>
            <a:br>
              <a:rPr lang="en-US" sz="1000" dirty="0"/>
            </a:br>
            <a:endParaRPr lang="en-US" sz="1000" dirty="0"/>
          </a:p>
        </p:txBody>
      </p:sp>
      <p:cxnSp>
        <p:nvCxnSpPr>
          <p:cNvPr id="165" name="Curved Connector 164">
            <a:extLst>
              <a:ext uri="{FF2B5EF4-FFF2-40B4-BE49-F238E27FC236}">
                <a16:creationId xmlns:a16="http://schemas.microsoft.com/office/drawing/2014/main" id="{3B46480C-142F-644D-9857-3F5956F7AE52}"/>
              </a:ext>
            </a:extLst>
          </p:cNvPr>
          <p:cNvCxnSpPr>
            <a:cxnSpLocks/>
          </p:cNvCxnSpPr>
          <p:nvPr/>
        </p:nvCxnSpPr>
        <p:spPr>
          <a:xfrm rot="16200000" flipH="1">
            <a:off x="4141054" y="8717669"/>
            <a:ext cx="804854" cy="362222"/>
          </a:xfrm>
          <a:prstGeom prst="curvedConnector3">
            <a:avLst>
              <a:gd name="adj1" fmla="val 50000"/>
            </a:avLst>
          </a:prstGeom>
          <a:ln w="381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1" name="Curved Connector 170">
            <a:extLst>
              <a:ext uri="{FF2B5EF4-FFF2-40B4-BE49-F238E27FC236}">
                <a16:creationId xmlns:a16="http://schemas.microsoft.com/office/drawing/2014/main" id="{A265B29F-FD62-7C48-A401-84382D530A83}"/>
              </a:ext>
            </a:extLst>
          </p:cNvPr>
          <p:cNvCxnSpPr>
            <a:cxnSpLocks/>
          </p:cNvCxnSpPr>
          <p:nvPr/>
        </p:nvCxnSpPr>
        <p:spPr>
          <a:xfrm flipV="1">
            <a:off x="5158891" y="10513131"/>
            <a:ext cx="405994" cy="359552"/>
          </a:xfrm>
          <a:prstGeom prst="curvedConnector3">
            <a:avLst>
              <a:gd name="adj1" fmla="val 50000"/>
            </a:avLst>
          </a:prstGeom>
          <a:ln w="381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8" name="Curved Connector 177">
            <a:extLst>
              <a:ext uri="{FF2B5EF4-FFF2-40B4-BE49-F238E27FC236}">
                <a16:creationId xmlns:a16="http://schemas.microsoft.com/office/drawing/2014/main" id="{B444CE9F-A308-1B42-B766-82789C7204C0}"/>
              </a:ext>
            </a:extLst>
          </p:cNvPr>
          <p:cNvCxnSpPr>
            <a:cxnSpLocks/>
          </p:cNvCxnSpPr>
          <p:nvPr/>
        </p:nvCxnSpPr>
        <p:spPr>
          <a:xfrm>
            <a:off x="8190801" y="9310704"/>
            <a:ext cx="791459" cy="221563"/>
          </a:xfrm>
          <a:prstGeom prst="curvedConnector3">
            <a:avLst>
              <a:gd name="adj1" fmla="val 50000"/>
            </a:avLst>
          </a:prstGeom>
          <a:ln w="381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14" name="Transgender Athlete Inclusion in Sports.m4a" descr="Transgender Athlete Inclusion in Sports.m4a">
            <a:hlinkClick r:id="" action="ppaction://media"/>
            <a:extLst>
              <a:ext uri="{FF2B5EF4-FFF2-40B4-BE49-F238E27FC236}">
                <a16:creationId xmlns:a16="http://schemas.microsoft.com/office/drawing/2014/main" id="{D0E530ED-68AB-3745-834C-1F205B475F05}"/>
              </a:ext>
            </a:extLst>
          </p:cNvPr>
          <p:cNvPicPr>
            <a:picLocks noChangeAspect="1"/>
          </p:cNvPicPr>
          <p:nvPr>
            <a:audioFile r:link="rId2"/>
            <p:extLst>
              <p:ext uri="{DAA4B4D4-6D71-4841-9C94-3DE7FCFB9230}">
                <p14:media xmlns:p14="http://schemas.microsoft.com/office/powerpoint/2010/main" r:embed="rId1"/>
              </p:ext>
            </p:extLst>
          </p:nvPr>
        </p:nvPicPr>
        <p:blipFill>
          <a:blip r:embed="rId21"/>
          <a:stretch>
            <a:fillRect/>
          </a:stretch>
        </p:blipFill>
        <p:spPr>
          <a:xfrm>
            <a:off x="166174" y="15323091"/>
            <a:ext cx="812800" cy="812800"/>
          </a:xfrm>
          <a:prstGeom prst="rect">
            <a:avLst/>
          </a:prstGeom>
        </p:spPr>
      </p:pic>
    </p:spTree>
    <p:extLst>
      <p:ext uri="{BB962C8B-B14F-4D97-AF65-F5344CB8AC3E}">
        <p14:creationId xmlns:p14="http://schemas.microsoft.com/office/powerpoint/2010/main" val="209296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22008" fill="hold"/>
                                        <p:tgtEl>
                                          <p:spTgt spid="1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14"/>
                </p:tgtEl>
              </p:cMediaNode>
            </p:audio>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2276</TotalTime>
  <Words>814</Words>
  <Application>Microsoft Macintosh PowerPoint</Application>
  <PresentationFormat>Custom</PresentationFormat>
  <Paragraphs>39</Paragraphs>
  <Slides>1</Slides>
  <Notes>1</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vt:i4>
      </vt:variant>
    </vt:vector>
  </HeadingPairs>
  <TitlesOfParts>
    <vt:vector size="11" baseType="lpstr">
      <vt:lpstr>Aharoni</vt:lpstr>
      <vt:lpstr>American Typewriter</vt:lpstr>
      <vt:lpstr>Arial</vt:lpstr>
      <vt:lpstr>Calibri</vt:lpstr>
      <vt:lpstr>Calibri Light</vt:lpstr>
      <vt:lpstr>Impact</vt:lpstr>
      <vt:lpstr>Menlo</vt:lpstr>
      <vt:lpstr>Myanmar Text</vt:lpstr>
      <vt:lpstr>OCRB</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Petrides, Florentia G.</dc:creator>
  <cp:lastModifiedBy>Petrides, Florentia G.</cp:lastModifiedBy>
  <cp:revision>30</cp:revision>
  <dcterms:created xsi:type="dcterms:W3CDTF">2021-04-27T14:22:31Z</dcterms:created>
  <dcterms:modified xsi:type="dcterms:W3CDTF">2021-04-29T04:18:57Z</dcterms:modified>
</cp:coreProperties>
</file>