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1"/>
  </p:sldMasterIdLst>
  <p:notesMasterIdLst>
    <p:notesMasterId r:id="rId3"/>
  </p:notesMasterIdLst>
  <p:handoutMasterIdLst>
    <p:handoutMasterId r:id="rId4"/>
  </p:handoutMasterIdLst>
  <p:sldIdLst>
    <p:sldId id="256" r:id="rId2"/>
  </p:sldIdLst>
  <p:sldSz cx="43891200" cy="32918400"/>
  <p:notesSz cx="7010400" cy="9236075"/>
  <p:defaultTextStyle>
    <a:defPPr>
      <a:defRPr lang="en-US"/>
    </a:defPPr>
    <a:lvl1pPr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1pPr>
    <a:lvl2pPr marL="4572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2pPr>
    <a:lvl3pPr marL="9144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3pPr>
    <a:lvl4pPr marL="13716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4pPr>
    <a:lvl5pPr marL="18288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5pPr>
    <a:lvl6pPr marL="2286000" algn="l" defTabSz="914400" rtl="0" eaLnBrk="1" latinLnBrk="0" hangingPunct="1">
      <a:defRPr sz="3200" kern="1200">
        <a:solidFill>
          <a:schemeClr val="tx1"/>
        </a:solidFill>
        <a:latin typeface="Times New Roman" pitchFamily="-106" charset="0"/>
        <a:ea typeface="ＭＳ Ｐゴシック" pitchFamily="-106" charset="-128"/>
        <a:cs typeface="+mn-cs"/>
      </a:defRPr>
    </a:lvl6pPr>
    <a:lvl7pPr marL="2743200" algn="l" defTabSz="914400" rtl="0" eaLnBrk="1" latinLnBrk="0" hangingPunct="1">
      <a:defRPr sz="3200" kern="1200">
        <a:solidFill>
          <a:schemeClr val="tx1"/>
        </a:solidFill>
        <a:latin typeface="Times New Roman" pitchFamily="-106" charset="0"/>
        <a:ea typeface="ＭＳ Ｐゴシック" pitchFamily="-106" charset="-128"/>
        <a:cs typeface="+mn-cs"/>
      </a:defRPr>
    </a:lvl7pPr>
    <a:lvl8pPr marL="3200400" algn="l" defTabSz="914400" rtl="0" eaLnBrk="1" latinLnBrk="0" hangingPunct="1">
      <a:defRPr sz="3200" kern="1200">
        <a:solidFill>
          <a:schemeClr val="tx1"/>
        </a:solidFill>
        <a:latin typeface="Times New Roman" pitchFamily="-106" charset="0"/>
        <a:ea typeface="ＭＳ Ｐゴシック" pitchFamily="-106" charset="-128"/>
        <a:cs typeface="+mn-cs"/>
      </a:defRPr>
    </a:lvl8pPr>
    <a:lvl9pPr marL="3657600" algn="l" defTabSz="914400" rtl="0" eaLnBrk="1" latinLnBrk="0" hangingPunct="1">
      <a:defRPr sz="3200" kern="1200">
        <a:solidFill>
          <a:schemeClr val="tx1"/>
        </a:solidFill>
        <a:latin typeface="Times New Roman" pitchFamily="-106" charset="0"/>
        <a:ea typeface="ＭＳ Ｐゴシック" pitchFamily="-106" charset="-128"/>
        <a:cs typeface="+mn-cs"/>
      </a:defRPr>
    </a:lvl9pPr>
  </p:defaultTextStyle>
  <p:extLst>
    <p:ext uri="{521415D9-36F7-43E2-AB2F-B90AF26B5E84}">
      <p14:sectionLst xmlns:p14="http://schemas.microsoft.com/office/powerpoint/2010/main">
        <p14:section name="Untitled Section" id="{E7ABD552-ED52-1C45-B345-F12BEAD01F85}">
          <p14:sldIdLst/>
        </p14:section>
        <p14:section name="Untitled Section" id="{406E639E-AAC2-3A4F-9D13-0C86D1D928D4}">
          <p14:sldIdLst/>
        </p14:section>
        <p14:section name="Untitled Section" id="{16362451-E82A-4D46-9B57-6737D88B5EF0}">
          <p14:sldIdLst/>
        </p14:section>
        <p14:section name="Untitled Section" id="{BAC1FE1A-4EC7-744B-BC86-2401DD18E276}">
          <p14:sldIdLst>
            <p14:sldId id="256"/>
          </p14:sldIdLst>
        </p14:section>
      </p14:sectionLst>
    </p:ex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hew Monaco"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C786"/>
    <a:srgbClr val="9DC757"/>
    <a:srgbClr val="0033CC"/>
    <a:srgbClr val="6AFF5E"/>
    <a:srgbClr val="FF5050"/>
    <a:srgbClr val="FF33CC"/>
    <a:srgbClr val="BEFDB9"/>
    <a:srgbClr val="CCE8EE"/>
    <a:srgbClr val="66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4368" y="-4014"/>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lbis-Marino, Andrius" userId="S::kulbis-marinoa@mail.sacredheart.edu::9121fb9a-e68f-4c5b-b559-d598862894df" providerId="AD" clId="Web-{5E05FE12-7C44-3C26-7301-8EBC9469FA81}"/>
    <pc:docChg chg="modSld">
      <pc:chgData name="Kulbis-Marino, Andrius" userId="S::kulbis-marinoa@mail.sacredheart.edu::9121fb9a-e68f-4c5b-b559-d598862894df" providerId="AD" clId="Web-{5E05FE12-7C44-3C26-7301-8EBC9469FA81}" dt="2023-03-29T00:15:30.857" v="68" actId="20577"/>
      <pc:docMkLst>
        <pc:docMk/>
      </pc:docMkLst>
      <pc:sldChg chg="modSp">
        <pc:chgData name="Kulbis-Marino, Andrius" userId="S::kulbis-marinoa@mail.sacredheart.edu::9121fb9a-e68f-4c5b-b559-d598862894df" providerId="AD" clId="Web-{5E05FE12-7C44-3C26-7301-8EBC9469FA81}" dt="2023-03-29T00:15:30.857" v="68" actId="20577"/>
        <pc:sldMkLst>
          <pc:docMk/>
          <pc:sldMk cId="0" sldId="256"/>
        </pc:sldMkLst>
        <pc:spChg chg="mod">
          <ac:chgData name="Kulbis-Marino, Andrius" userId="S::kulbis-marinoa@mail.sacredheart.edu::9121fb9a-e68f-4c5b-b559-d598862894df" providerId="AD" clId="Web-{5E05FE12-7C44-3C26-7301-8EBC9469FA81}" dt="2023-03-29T00:15:30.857" v="68" actId="20577"/>
          <ac:spMkLst>
            <pc:docMk/>
            <pc:sldMk cId="0" sldId="256"/>
            <ac:spMk id="12" creationId="{AECAF10C-DA09-40BE-AC72-43E3EB5454CC}"/>
          </ac:spMkLst>
        </pc:spChg>
      </pc:sldChg>
    </pc:docChg>
  </pc:docChgLst>
  <pc:docChgLst>
    <pc:chgData name="Kovacs, Isabelle K." userId="S::kovacsi41@mail.sacredheart.edu::acf1bc2b-d403-402d-a555-9aaa4f49ab98" providerId="AD" clId="Web-{B952A43F-FCFE-42CD-962C-1846B84C684D}"/>
    <pc:docChg chg="modSld">
      <pc:chgData name="Kovacs, Isabelle K." userId="S::kovacsi41@mail.sacredheart.edu::acf1bc2b-d403-402d-a555-9aaa4f49ab98" providerId="AD" clId="Web-{B952A43F-FCFE-42CD-962C-1846B84C684D}" dt="2023-02-22T14:25:03.818" v="3"/>
      <pc:docMkLst>
        <pc:docMk/>
      </pc:docMkLst>
      <pc:sldChg chg="modSp">
        <pc:chgData name="Kovacs, Isabelle K." userId="S::kovacsi41@mail.sacredheart.edu::acf1bc2b-d403-402d-a555-9aaa4f49ab98" providerId="AD" clId="Web-{B952A43F-FCFE-42CD-962C-1846B84C684D}" dt="2023-02-22T14:25:03.818" v="3"/>
        <pc:sldMkLst>
          <pc:docMk/>
          <pc:sldMk cId="0" sldId="256"/>
        </pc:sldMkLst>
        <pc:graphicFrameChg chg="mod modGraphic">
          <ac:chgData name="Kovacs, Isabelle K." userId="S::kovacsi41@mail.sacredheart.edu::acf1bc2b-d403-402d-a555-9aaa4f49ab98" providerId="AD" clId="Web-{B952A43F-FCFE-42CD-962C-1846B84C684D}" dt="2023-02-22T14:25:03.818" v="3"/>
          <ac:graphicFrameMkLst>
            <pc:docMk/>
            <pc:sldMk cId="0" sldId="256"/>
            <ac:graphicFrameMk id="32" creationId="{18E94F54-FE62-459A-994B-7A8F8145F279}"/>
          </ac:graphicFrameMkLst>
        </pc:graphicFrameChg>
      </pc:sldChg>
    </pc:docChg>
  </pc:docChgLst>
  <pc:docChgLst>
    <pc:chgData name="Kovacs, Isabelle K." userId="S::kovacsi41@mail.sacredheart.edu::acf1bc2b-d403-402d-a555-9aaa4f49ab98" providerId="AD" clId="Web-{8F767E6F-1AC2-88A3-B8DE-C9DEEC939D1E}"/>
    <pc:docChg chg="modSld">
      <pc:chgData name="Kovacs, Isabelle K." userId="S::kovacsi41@mail.sacredheart.edu::acf1bc2b-d403-402d-a555-9aaa4f49ab98" providerId="AD" clId="Web-{8F767E6F-1AC2-88A3-B8DE-C9DEEC939D1E}" dt="2023-04-12T00:32:40.743" v="126" actId="20577"/>
      <pc:docMkLst>
        <pc:docMk/>
      </pc:docMkLst>
      <pc:sldChg chg="modSp">
        <pc:chgData name="Kovacs, Isabelle K." userId="S::kovacsi41@mail.sacredheart.edu::acf1bc2b-d403-402d-a555-9aaa4f49ab98" providerId="AD" clId="Web-{8F767E6F-1AC2-88A3-B8DE-C9DEEC939D1E}" dt="2023-04-12T00:32:40.743" v="126" actId="20577"/>
        <pc:sldMkLst>
          <pc:docMk/>
          <pc:sldMk cId="0" sldId="256"/>
        </pc:sldMkLst>
        <pc:spChg chg="mod">
          <ac:chgData name="Kovacs, Isabelle K." userId="S::kovacsi41@mail.sacredheart.edu::acf1bc2b-d403-402d-a555-9aaa4f49ab98" providerId="AD" clId="Web-{8F767E6F-1AC2-88A3-B8DE-C9DEEC939D1E}" dt="2023-04-12T00:32:40.743" v="126" actId="20577"/>
          <ac:spMkLst>
            <pc:docMk/>
            <pc:sldMk cId="0" sldId="256"/>
            <ac:spMk id="14" creationId="{F31349F4-6123-4E24-A1BD-439301D4460D}"/>
          </ac:spMkLst>
        </pc:spChg>
      </pc:sldChg>
    </pc:docChg>
  </pc:docChgLst>
  <pc:docChgLst>
    <pc:chgData name="Kovacs, Isabelle K." userId="S::kovacsi41@mail.sacredheart.edu::acf1bc2b-d403-402d-a555-9aaa4f49ab98" providerId="AD" clId="Web-{15B73EA3-1AD8-4D49-A5B0-140F583EF661}"/>
    <pc:docChg chg="modSld">
      <pc:chgData name="Kovacs, Isabelle K." userId="S::kovacsi41@mail.sacredheart.edu::acf1bc2b-d403-402d-a555-9aaa4f49ab98" providerId="AD" clId="Web-{15B73EA3-1AD8-4D49-A5B0-140F583EF661}" dt="2023-04-11T15:09:34.017" v="0" actId="1076"/>
      <pc:docMkLst>
        <pc:docMk/>
      </pc:docMkLst>
      <pc:sldChg chg="modSp">
        <pc:chgData name="Kovacs, Isabelle K." userId="S::kovacsi41@mail.sacredheart.edu::acf1bc2b-d403-402d-a555-9aaa4f49ab98" providerId="AD" clId="Web-{15B73EA3-1AD8-4D49-A5B0-140F583EF661}" dt="2023-04-11T15:09:34.017" v="0" actId="1076"/>
        <pc:sldMkLst>
          <pc:docMk/>
          <pc:sldMk cId="0" sldId="256"/>
        </pc:sldMkLst>
        <pc:spChg chg="mod">
          <ac:chgData name="Kovacs, Isabelle K." userId="S::kovacsi41@mail.sacredheart.edu::acf1bc2b-d403-402d-a555-9aaa4f49ab98" providerId="AD" clId="Web-{15B73EA3-1AD8-4D49-A5B0-140F583EF661}" dt="2023-04-11T15:09:34.017" v="0" actId="1076"/>
          <ac:spMkLst>
            <pc:docMk/>
            <pc:sldMk cId="0" sldId="256"/>
            <ac:spMk id="10" creationId="{BDC171F5-498E-4D52-8F54-3BA50A833425}"/>
          </ac:spMkLst>
        </pc:spChg>
      </pc:sldChg>
    </pc:docChg>
  </pc:docChgLst>
  <pc:docChgLst>
    <pc:chgData name="Kovacs, Isabelle K." userId="S::kovacsi41@mail.sacredheart.edu::acf1bc2b-d403-402d-a555-9aaa4f49ab98" providerId="AD" clId="Web-{B4425DA6-D2D3-11C8-2097-3B9E6CF347C1}"/>
    <pc:docChg chg="modSld">
      <pc:chgData name="Kovacs, Isabelle K." userId="S::kovacsi41@mail.sacredheart.edu::acf1bc2b-d403-402d-a555-9aaa4f49ab98" providerId="AD" clId="Web-{B4425DA6-D2D3-11C8-2097-3B9E6CF347C1}" dt="2023-03-31T16:40:20.143" v="560"/>
      <pc:docMkLst>
        <pc:docMk/>
      </pc:docMkLst>
      <pc:sldChg chg="modSp">
        <pc:chgData name="Kovacs, Isabelle K." userId="S::kovacsi41@mail.sacredheart.edu::acf1bc2b-d403-402d-a555-9aaa4f49ab98" providerId="AD" clId="Web-{B4425DA6-D2D3-11C8-2097-3B9E6CF347C1}" dt="2023-03-31T16:40:20.143" v="560"/>
        <pc:sldMkLst>
          <pc:docMk/>
          <pc:sldMk cId="0" sldId="256"/>
        </pc:sldMkLst>
        <pc:graphicFrameChg chg="mod modGraphic">
          <ac:chgData name="Kovacs, Isabelle K." userId="S::kovacsi41@mail.sacredheart.edu::acf1bc2b-d403-402d-a555-9aaa4f49ab98" providerId="AD" clId="Web-{B4425DA6-D2D3-11C8-2097-3B9E6CF347C1}" dt="2023-03-31T16:40:20.143" v="560"/>
          <ac:graphicFrameMkLst>
            <pc:docMk/>
            <pc:sldMk cId="0" sldId="256"/>
            <ac:graphicFrameMk id="3" creationId="{D8841FFA-F4AC-4394-A6A0-0F61DE9DE917}"/>
          </ac:graphicFrameMkLst>
        </pc:graphicFrameChg>
      </pc:sldChg>
    </pc:docChg>
  </pc:docChgLst>
  <pc:docChgLst>
    <pc:chgData name="Samuolis, Prof. Jessica" userId="984ab016-2764-4c38-8ab2-79b6df7fbe9d" providerId="ADAL" clId="{CA7265AD-2F38-4551-B368-BFA9FFC54832}"/>
    <pc:docChg chg="undo custSel modSld">
      <pc:chgData name="Samuolis, Prof. Jessica" userId="984ab016-2764-4c38-8ab2-79b6df7fbe9d" providerId="ADAL" clId="{CA7265AD-2F38-4551-B368-BFA9FFC54832}" dt="2023-04-21T12:49:07.315" v="15522" actId="20577"/>
      <pc:docMkLst>
        <pc:docMk/>
      </pc:docMkLst>
      <pc:sldChg chg="addSp delSp modSp">
        <pc:chgData name="Samuolis, Prof. Jessica" userId="984ab016-2764-4c38-8ab2-79b6df7fbe9d" providerId="ADAL" clId="{CA7265AD-2F38-4551-B368-BFA9FFC54832}" dt="2023-04-21T12:49:07.315" v="15522" actId="20577"/>
        <pc:sldMkLst>
          <pc:docMk/>
          <pc:sldMk cId="0" sldId="256"/>
        </pc:sldMkLst>
        <pc:spChg chg="mod">
          <ac:chgData name="Samuolis, Prof. Jessica" userId="984ab016-2764-4c38-8ab2-79b6df7fbe9d" providerId="ADAL" clId="{CA7265AD-2F38-4551-B368-BFA9FFC54832}" dt="2023-04-12T14:18:06.901" v="14199" actId="20577"/>
          <ac:spMkLst>
            <pc:docMk/>
            <pc:sldMk cId="0" sldId="256"/>
            <ac:spMk id="4" creationId="{7AC11E83-E002-44F2-9B4D-60842B046BDC}"/>
          </ac:spMkLst>
        </pc:spChg>
        <pc:spChg chg="mod">
          <ac:chgData name="Samuolis, Prof. Jessica" userId="984ab016-2764-4c38-8ab2-79b6df7fbe9d" providerId="ADAL" clId="{CA7265AD-2F38-4551-B368-BFA9FFC54832}" dt="2023-04-21T12:45:55.043" v="15504" actId="20577"/>
          <ac:spMkLst>
            <pc:docMk/>
            <pc:sldMk cId="0" sldId="256"/>
            <ac:spMk id="5" creationId="{00000000-0000-0000-0000-000000000000}"/>
          </ac:spMkLst>
        </pc:spChg>
        <pc:spChg chg="del mod">
          <ac:chgData name="Samuolis, Prof. Jessica" userId="984ab016-2764-4c38-8ab2-79b6df7fbe9d" providerId="ADAL" clId="{CA7265AD-2F38-4551-B368-BFA9FFC54832}" dt="2023-04-12T13:08:26.130" v="13946"/>
          <ac:spMkLst>
            <pc:docMk/>
            <pc:sldMk cId="0" sldId="256"/>
            <ac:spMk id="6" creationId="{69F6C6C7-0C1D-1464-D4E2-0C316C14CAC2}"/>
          </ac:spMkLst>
        </pc:spChg>
        <pc:spChg chg="mod">
          <ac:chgData name="Samuolis, Prof. Jessica" userId="984ab016-2764-4c38-8ab2-79b6df7fbe9d" providerId="ADAL" clId="{CA7265AD-2F38-4551-B368-BFA9FFC54832}" dt="2023-04-17T12:33:13.221" v="15491" actId="2"/>
          <ac:spMkLst>
            <pc:docMk/>
            <pc:sldMk cId="0" sldId="256"/>
            <ac:spMk id="7" creationId="{00000000-0000-0000-0000-000000000000}"/>
          </ac:spMkLst>
        </pc:spChg>
        <pc:spChg chg="mod">
          <ac:chgData name="Samuolis, Prof. Jessica" userId="984ab016-2764-4c38-8ab2-79b6df7fbe9d" providerId="ADAL" clId="{CA7265AD-2F38-4551-B368-BFA9FFC54832}" dt="2023-03-23T13:50:51.345" v="9643" actId="1076"/>
          <ac:spMkLst>
            <pc:docMk/>
            <pc:sldMk cId="0" sldId="256"/>
            <ac:spMk id="8" creationId="{00000000-0000-0000-0000-000000000000}"/>
          </ac:spMkLst>
        </pc:spChg>
        <pc:spChg chg="add del mod">
          <ac:chgData name="Samuolis, Prof. Jessica" userId="984ab016-2764-4c38-8ab2-79b6df7fbe9d" providerId="ADAL" clId="{CA7265AD-2F38-4551-B368-BFA9FFC54832}" dt="2023-04-05T14:25:37.988" v="13444" actId="767"/>
          <ac:spMkLst>
            <pc:docMk/>
            <pc:sldMk cId="0" sldId="256"/>
            <ac:spMk id="9" creationId="{1A6AED54-8E72-46C8-891A-8F6D29325086}"/>
          </ac:spMkLst>
        </pc:spChg>
        <pc:spChg chg="del mod">
          <ac:chgData name="Samuolis, Prof. Jessica" userId="984ab016-2764-4c38-8ab2-79b6df7fbe9d" providerId="ADAL" clId="{CA7265AD-2F38-4551-B368-BFA9FFC54832}" dt="2023-04-05T12:28:29.410" v="11959"/>
          <ac:spMkLst>
            <pc:docMk/>
            <pc:sldMk cId="0" sldId="256"/>
            <ac:spMk id="9" creationId="{8140576D-3A7E-47BD-A53D-B1B5F87ECB73}"/>
          </ac:spMkLst>
        </pc:spChg>
        <pc:spChg chg="add del mod">
          <ac:chgData name="Samuolis, Prof. Jessica" userId="984ab016-2764-4c38-8ab2-79b6df7fbe9d" providerId="ADAL" clId="{CA7265AD-2F38-4551-B368-BFA9FFC54832}" dt="2023-04-05T13:25:05.234" v="13060" actId="20577"/>
          <ac:spMkLst>
            <pc:docMk/>
            <pc:sldMk cId="0" sldId="256"/>
            <ac:spMk id="10" creationId="{BDC171F5-498E-4D52-8F54-3BA50A833425}"/>
          </ac:spMkLst>
        </pc:spChg>
        <pc:spChg chg="add del mod">
          <ac:chgData name="Samuolis, Prof. Jessica" userId="984ab016-2764-4c38-8ab2-79b6df7fbe9d" providerId="ADAL" clId="{CA7265AD-2F38-4551-B368-BFA9FFC54832}" dt="2023-04-05T14:25:50.512" v="13446" actId="767"/>
          <ac:spMkLst>
            <pc:docMk/>
            <pc:sldMk cId="0" sldId="256"/>
            <ac:spMk id="11" creationId="{C4A24D88-8997-4DE4-82C2-A75942F0B497}"/>
          </ac:spMkLst>
        </pc:spChg>
        <pc:spChg chg="add del mod">
          <ac:chgData name="Samuolis, Prof. Jessica" userId="984ab016-2764-4c38-8ab2-79b6df7fbe9d" providerId="ADAL" clId="{CA7265AD-2F38-4551-B368-BFA9FFC54832}" dt="2023-04-17T12:32:00.494" v="15485" actId="20577"/>
          <ac:spMkLst>
            <pc:docMk/>
            <pc:sldMk cId="0" sldId="256"/>
            <ac:spMk id="12" creationId="{AECAF10C-DA09-40BE-AC72-43E3EB5454CC}"/>
          </ac:spMkLst>
        </pc:spChg>
        <pc:spChg chg="add del mod">
          <ac:chgData name="Samuolis, Prof. Jessica" userId="984ab016-2764-4c38-8ab2-79b6df7fbe9d" providerId="ADAL" clId="{CA7265AD-2F38-4551-B368-BFA9FFC54832}" dt="2023-03-13T14:41:28.746" v="6506" actId="20577"/>
          <ac:spMkLst>
            <pc:docMk/>
            <pc:sldMk cId="0" sldId="256"/>
            <ac:spMk id="13" creationId="{6BACE21F-7AAC-4F0B-A476-B82132CD4CF5}"/>
          </ac:spMkLst>
        </pc:spChg>
        <pc:spChg chg="add mod">
          <ac:chgData name="Samuolis, Prof. Jessica" userId="984ab016-2764-4c38-8ab2-79b6df7fbe9d" providerId="ADAL" clId="{CA7265AD-2F38-4551-B368-BFA9FFC54832}" dt="2023-04-17T12:30:31.913" v="15467" actId="123"/>
          <ac:spMkLst>
            <pc:docMk/>
            <pc:sldMk cId="0" sldId="256"/>
            <ac:spMk id="14" creationId="{F31349F4-6123-4E24-A1BD-439301D4460D}"/>
          </ac:spMkLst>
        </pc:spChg>
        <pc:spChg chg="mod">
          <ac:chgData name="Samuolis, Prof. Jessica" userId="984ab016-2764-4c38-8ab2-79b6df7fbe9d" providerId="ADAL" clId="{CA7265AD-2F38-4551-B368-BFA9FFC54832}" dt="2023-04-07T13:52:03.803" v="13471" actId="20577"/>
          <ac:spMkLst>
            <pc:docMk/>
            <pc:sldMk cId="0" sldId="256"/>
            <ac:spMk id="17" creationId="{00000000-0000-0000-0000-000000000000}"/>
          </ac:spMkLst>
        </pc:spChg>
        <pc:spChg chg="mod">
          <ac:chgData name="Samuolis, Prof. Jessica" userId="984ab016-2764-4c38-8ab2-79b6df7fbe9d" providerId="ADAL" clId="{CA7265AD-2F38-4551-B368-BFA9FFC54832}" dt="2023-04-21T12:46:54.776" v="15507" actId="1076"/>
          <ac:spMkLst>
            <pc:docMk/>
            <pc:sldMk cId="0" sldId="256"/>
            <ac:spMk id="28" creationId="{00000000-0000-0000-0000-000000000000}"/>
          </ac:spMkLst>
        </pc:spChg>
        <pc:spChg chg="mod">
          <ac:chgData name="Samuolis, Prof. Jessica" userId="984ab016-2764-4c38-8ab2-79b6df7fbe9d" providerId="ADAL" clId="{CA7265AD-2F38-4551-B368-BFA9FFC54832}" dt="2023-03-23T13:02:14.794" v="7387" actId="1076"/>
          <ac:spMkLst>
            <pc:docMk/>
            <pc:sldMk cId="0" sldId="256"/>
            <ac:spMk id="31" creationId="{2EDEA005-5927-4214-B714-67F11355DDDC}"/>
          </ac:spMkLst>
        </pc:spChg>
        <pc:spChg chg="mod">
          <ac:chgData name="Samuolis, Prof. Jessica" userId="984ab016-2764-4c38-8ab2-79b6df7fbe9d" providerId="ADAL" clId="{CA7265AD-2F38-4551-B368-BFA9FFC54832}" dt="2023-04-05T12:33:01.950" v="12251" actId="14100"/>
          <ac:spMkLst>
            <pc:docMk/>
            <pc:sldMk cId="0" sldId="256"/>
            <ac:spMk id="34" creationId="{627D52F8-DCB5-41D5-9D52-F64E123AE9ED}"/>
          </ac:spMkLst>
        </pc:spChg>
        <pc:spChg chg="mod">
          <ac:chgData name="Samuolis, Prof. Jessica" userId="984ab016-2764-4c38-8ab2-79b6df7fbe9d" providerId="ADAL" clId="{CA7265AD-2F38-4551-B368-BFA9FFC54832}" dt="2023-04-12T14:20:10.172" v="14267" actId="20577"/>
          <ac:spMkLst>
            <pc:docMk/>
            <pc:sldMk cId="0" sldId="256"/>
            <ac:spMk id="37" creationId="{00000000-0000-0000-0000-000000000000}"/>
          </ac:spMkLst>
        </pc:spChg>
        <pc:spChg chg="mod">
          <ac:chgData name="Samuolis, Prof. Jessica" userId="984ab016-2764-4c38-8ab2-79b6df7fbe9d" providerId="ADAL" clId="{CA7265AD-2F38-4551-B368-BFA9FFC54832}" dt="2023-04-12T13:07:44.621" v="13943" actId="14100"/>
          <ac:spMkLst>
            <pc:docMk/>
            <pc:sldMk cId="0" sldId="256"/>
            <ac:spMk id="2660" creationId="{00000000-0000-0000-0000-000000000000}"/>
          </ac:spMkLst>
        </pc:spChg>
        <pc:spChg chg="mod">
          <ac:chgData name="Samuolis, Prof. Jessica" userId="984ab016-2764-4c38-8ab2-79b6df7fbe9d" providerId="ADAL" clId="{CA7265AD-2F38-4551-B368-BFA9FFC54832}" dt="2023-03-23T13:49:35.863" v="9642" actId="14100"/>
          <ac:spMkLst>
            <pc:docMk/>
            <pc:sldMk cId="0" sldId="256"/>
            <ac:spMk id="2683" creationId="{00000000-0000-0000-0000-000000000000}"/>
          </ac:spMkLst>
        </pc:spChg>
        <pc:spChg chg="mod">
          <ac:chgData name="Samuolis, Prof. Jessica" userId="984ab016-2764-4c38-8ab2-79b6df7fbe9d" providerId="ADAL" clId="{CA7265AD-2F38-4551-B368-BFA9FFC54832}" dt="2023-04-17T12:33:00.652" v="15486" actId="2"/>
          <ac:spMkLst>
            <pc:docMk/>
            <pc:sldMk cId="0" sldId="256"/>
            <ac:spMk id="15382" creationId="{00000000-0000-0000-0000-000000000000}"/>
          </ac:spMkLst>
        </pc:spChg>
        <pc:graphicFrameChg chg="del">
          <ac:chgData name="Samuolis, Prof. Jessica" userId="984ab016-2764-4c38-8ab2-79b6df7fbe9d" providerId="ADAL" clId="{CA7265AD-2F38-4551-B368-BFA9FFC54832}" dt="2023-01-23T15:29:39.039" v="4837"/>
          <ac:graphicFrameMkLst>
            <pc:docMk/>
            <pc:sldMk cId="0" sldId="256"/>
            <ac:graphicFrameMk id="3" creationId="{B3D97C9C-556A-4A4B-BFCE-074F84ADD24F}"/>
          </ac:graphicFrameMkLst>
        </pc:graphicFrameChg>
        <pc:graphicFrameChg chg="add mod modGraphic">
          <ac:chgData name="Samuolis, Prof. Jessica" userId="984ab016-2764-4c38-8ab2-79b6df7fbe9d" providerId="ADAL" clId="{CA7265AD-2F38-4551-B368-BFA9FFC54832}" dt="2023-04-21T12:49:07.315" v="15522" actId="20577"/>
          <ac:graphicFrameMkLst>
            <pc:docMk/>
            <pc:sldMk cId="0" sldId="256"/>
            <ac:graphicFrameMk id="3" creationId="{D8841FFA-F4AC-4394-A6A0-0F61DE9DE917}"/>
          </ac:graphicFrameMkLst>
        </pc:graphicFrameChg>
        <pc:graphicFrameChg chg="del">
          <ac:chgData name="Samuolis, Prof. Jessica" userId="984ab016-2764-4c38-8ab2-79b6df7fbe9d" providerId="ADAL" clId="{CA7265AD-2F38-4551-B368-BFA9FFC54832}" dt="2023-01-23T15:29:13.743" v="4726"/>
          <ac:graphicFrameMkLst>
            <pc:docMk/>
            <pc:sldMk cId="0" sldId="256"/>
            <ac:graphicFrameMk id="6" creationId="{FE432DE8-C5F6-4038-85C2-07C07900FC48}"/>
          </ac:graphicFrameMkLst>
        </pc:graphicFrameChg>
        <pc:graphicFrameChg chg="del">
          <ac:chgData name="Samuolis, Prof. Jessica" userId="984ab016-2764-4c38-8ab2-79b6df7fbe9d" providerId="ADAL" clId="{CA7265AD-2F38-4551-B368-BFA9FFC54832}" dt="2023-01-23T15:28:51.625" v="4688"/>
          <ac:graphicFrameMkLst>
            <pc:docMk/>
            <pc:sldMk cId="0" sldId="256"/>
            <ac:graphicFrameMk id="11" creationId="{165EA680-AF9B-2847-8065-F3F6D5BD0976}"/>
          </ac:graphicFrameMkLst>
        </pc:graphicFrameChg>
        <pc:graphicFrameChg chg="add mod modGraphic">
          <ac:chgData name="Samuolis, Prof. Jessica" userId="984ab016-2764-4c38-8ab2-79b6df7fbe9d" providerId="ADAL" clId="{CA7265AD-2F38-4551-B368-BFA9FFC54832}" dt="2023-04-05T13:22:10.094" v="13026" actId="20577"/>
          <ac:graphicFrameMkLst>
            <pc:docMk/>
            <pc:sldMk cId="0" sldId="256"/>
            <ac:graphicFrameMk id="30" creationId="{E034C897-BEB8-4162-A7C6-14FC7D891F06}"/>
          </ac:graphicFrameMkLst>
        </pc:graphicFrameChg>
        <pc:graphicFrameChg chg="add mod modGraphic">
          <ac:chgData name="Samuolis, Prof. Jessica" userId="984ab016-2764-4c38-8ab2-79b6df7fbe9d" providerId="ADAL" clId="{CA7265AD-2F38-4551-B368-BFA9FFC54832}" dt="2023-03-23T13:56:06.743" v="9671" actId="14100"/>
          <ac:graphicFrameMkLst>
            <pc:docMk/>
            <pc:sldMk cId="0" sldId="256"/>
            <ac:graphicFrameMk id="32" creationId="{18E94F54-FE62-459A-994B-7A8F8145F279}"/>
          </ac:graphicFrameMkLst>
        </pc:graphicFrameChg>
      </pc:sldChg>
    </pc:docChg>
  </pc:docChgLst>
  <pc:docChgLst>
    <pc:chgData name="Kovacs, Isabelle K." userId="S::kovacsi41@mail.sacredheart.edu::acf1bc2b-d403-402d-a555-9aaa4f49ab98" providerId="AD" clId="Web-{7CE0EDD7-C422-F143-8005-BC5F53AD408D}"/>
    <pc:docChg chg="modSld">
      <pc:chgData name="Kovacs, Isabelle K." userId="S::kovacsi41@mail.sacredheart.edu::acf1bc2b-d403-402d-a555-9aaa4f49ab98" providerId="AD" clId="Web-{7CE0EDD7-C422-F143-8005-BC5F53AD408D}" dt="2023-04-11T22:39:09.945" v="19" actId="20577"/>
      <pc:docMkLst>
        <pc:docMk/>
      </pc:docMkLst>
      <pc:sldChg chg="modSp">
        <pc:chgData name="Kovacs, Isabelle K." userId="S::kovacsi41@mail.sacredheart.edu::acf1bc2b-d403-402d-a555-9aaa4f49ab98" providerId="AD" clId="Web-{7CE0EDD7-C422-F143-8005-BC5F53AD408D}" dt="2023-04-11T22:39:09.945" v="19" actId="20577"/>
        <pc:sldMkLst>
          <pc:docMk/>
          <pc:sldMk cId="0" sldId="256"/>
        </pc:sldMkLst>
        <pc:spChg chg="mod">
          <ac:chgData name="Kovacs, Isabelle K." userId="S::kovacsi41@mail.sacredheart.edu::acf1bc2b-d403-402d-a555-9aaa4f49ab98" providerId="AD" clId="Web-{7CE0EDD7-C422-F143-8005-BC5F53AD408D}" dt="2023-04-11T22:39:09.945" v="19" actId="20577"/>
          <ac:spMkLst>
            <pc:docMk/>
            <pc:sldMk cId="0" sldId="256"/>
            <ac:spMk id="14" creationId="{F31349F4-6123-4E24-A1BD-439301D4460D}"/>
          </ac:spMkLst>
        </pc:spChg>
      </pc:sldChg>
    </pc:docChg>
  </pc:docChgLst>
  <pc:docChgLst>
    <pc:chgData name="Kovacs, Isabelle K." userId="S::kovacsi41@mail.sacredheart.edu::acf1bc2b-d403-402d-a555-9aaa4f49ab98" providerId="AD" clId="Web-{2EF7261C-A9EC-4CF6-E79C-802D939FAF20}"/>
    <pc:docChg chg="modSld">
      <pc:chgData name="Kovacs, Isabelle K." userId="S::kovacsi41@mail.sacredheart.edu::acf1bc2b-d403-402d-a555-9aaa4f49ab98" providerId="AD" clId="Web-{2EF7261C-A9EC-4CF6-E79C-802D939FAF20}" dt="2023-04-11T16:00:39.678" v="66" actId="20577"/>
      <pc:docMkLst>
        <pc:docMk/>
      </pc:docMkLst>
      <pc:sldChg chg="modSp">
        <pc:chgData name="Kovacs, Isabelle K." userId="S::kovacsi41@mail.sacredheart.edu::acf1bc2b-d403-402d-a555-9aaa4f49ab98" providerId="AD" clId="Web-{2EF7261C-A9EC-4CF6-E79C-802D939FAF20}" dt="2023-04-11T16:00:39.678" v="66" actId="20577"/>
        <pc:sldMkLst>
          <pc:docMk/>
          <pc:sldMk cId="0" sldId="256"/>
        </pc:sldMkLst>
        <pc:spChg chg="mod">
          <ac:chgData name="Kovacs, Isabelle K." userId="S::kovacsi41@mail.sacredheart.edu::acf1bc2b-d403-402d-a555-9aaa4f49ab98" providerId="AD" clId="Web-{2EF7261C-A9EC-4CF6-E79C-802D939FAF20}" dt="2023-04-11T16:00:39.678" v="66" actId="20577"/>
          <ac:spMkLst>
            <pc:docMk/>
            <pc:sldMk cId="0" sldId="256"/>
            <ac:spMk id="14" creationId="{F31349F4-6123-4E24-A1BD-439301D4460D}"/>
          </ac:spMkLst>
        </pc:spChg>
      </pc:sldChg>
    </pc:docChg>
  </pc:docChgLst>
  <pc:docChgLst>
    <pc:chgData name="Kovacs, Isabelle K." userId="S::kovacsi41@mail.sacredheart.edu::acf1bc2b-d403-402d-a555-9aaa4f49ab98" providerId="AD" clId="Web-{37DF0BA2-9D5C-13C5-BF10-94E544273B14}"/>
    <pc:docChg chg="modSld">
      <pc:chgData name="Kovacs, Isabelle K." userId="S::kovacsi41@mail.sacredheart.edu::acf1bc2b-d403-402d-a555-9aaa4f49ab98" providerId="AD" clId="Web-{37DF0BA2-9D5C-13C5-BF10-94E544273B14}" dt="2023-03-20T04:06:54.627" v="175" actId="20577"/>
      <pc:docMkLst>
        <pc:docMk/>
      </pc:docMkLst>
      <pc:sldChg chg="modSp">
        <pc:chgData name="Kovacs, Isabelle K." userId="S::kovacsi41@mail.sacredheart.edu::acf1bc2b-d403-402d-a555-9aaa4f49ab98" providerId="AD" clId="Web-{37DF0BA2-9D5C-13C5-BF10-94E544273B14}" dt="2023-03-20T04:06:54.627" v="175" actId="20577"/>
        <pc:sldMkLst>
          <pc:docMk/>
          <pc:sldMk cId="0" sldId="256"/>
        </pc:sldMkLst>
        <pc:spChg chg="mod">
          <ac:chgData name="Kovacs, Isabelle K." userId="S::kovacsi41@mail.sacredheart.edu::acf1bc2b-d403-402d-a555-9aaa4f49ab98" providerId="AD" clId="Web-{37DF0BA2-9D5C-13C5-BF10-94E544273B14}" dt="2023-03-20T04:06:54.627" v="175" actId="20577"/>
          <ac:spMkLst>
            <pc:docMk/>
            <pc:sldMk cId="0" sldId="256"/>
            <ac:spMk id="6" creationId="{69F6C6C7-0C1D-1464-D4E2-0C316C14CAC2}"/>
          </ac:spMkLst>
        </pc:spChg>
        <pc:spChg chg="mod">
          <ac:chgData name="Kovacs, Isabelle K." userId="S::kovacsi41@mail.sacredheart.edu::acf1bc2b-d403-402d-a555-9aaa4f49ab98" providerId="AD" clId="Web-{37DF0BA2-9D5C-13C5-BF10-94E544273B14}" dt="2023-03-20T03:44:52.771" v="4" actId="20577"/>
          <ac:spMkLst>
            <pc:docMk/>
            <pc:sldMk cId="0" sldId="256"/>
            <ac:spMk id="12" creationId="{AECAF10C-DA09-40BE-AC72-43E3EB5454CC}"/>
          </ac:spMkLst>
        </pc:spChg>
      </pc:sldChg>
    </pc:docChg>
  </pc:docChgLst>
  <pc:docChgLst>
    <pc:chgData name="Kovacs, Isabelle K." userId="S::kovacsi41@mail.sacredheart.edu::acf1bc2b-d403-402d-a555-9aaa4f49ab98" providerId="AD" clId="Web-{9960FD37-D9CE-CE24-D846-9A154CEE700B}"/>
    <pc:docChg chg="modSld">
      <pc:chgData name="Kovacs, Isabelle K." userId="S::kovacsi41@mail.sacredheart.edu::acf1bc2b-d403-402d-a555-9aaa4f49ab98" providerId="AD" clId="Web-{9960FD37-D9CE-CE24-D846-9A154CEE700B}" dt="2023-03-20T13:52:20.711" v="61" actId="20577"/>
      <pc:docMkLst>
        <pc:docMk/>
      </pc:docMkLst>
      <pc:sldChg chg="modSp">
        <pc:chgData name="Kovacs, Isabelle K." userId="S::kovacsi41@mail.sacredheart.edu::acf1bc2b-d403-402d-a555-9aaa4f49ab98" providerId="AD" clId="Web-{9960FD37-D9CE-CE24-D846-9A154CEE700B}" dt="2023-03-20T13:52:20.711" v="61" actId="20577"/>
        <pc:sldMkLst>
          <pc:docMk/>
          <pc:sldMk cId="0" sldId="256"/>
        </pc:sldMkLst>
        <pc:spChg chg="mod">
          <ac:chgData name="Kovacs, Isabelle K." userId="S::kovacsi41@mail.sacredheart.edu::acf1bc2b-d403-402d-a555-9aaa4f49ab98" providerId="AD" clId="Web-{9960FD37-D9CE-CE24-D846-9A154CEE700B}" dt="2023-03-20T13:52:20.711" v="61" actId="20577"/>
          <ac:spMkLst>
            <pc:docMk/>
            <pc:sldMk cId="0" sldId="256"/>
            <ac:spMk id="6" creationId="{69F6C6C7-0C1D-1464-D4E2-0C316C14CAC2}"/>
          </ac:spMkLst>
        </pc:spChg>
      </pc:sldChg>
    </pc:docChg>
  </pc:docChgLst>
  <pc:docChgLst>
    <pc:chgData name="Kovacs, Isabelle K." userId="S::kovacsi41@mail.sacredheart.edu::acf1bc2b-d403-402d-a555-9aaa4f49ab98" providerId="AD" clId="Web-{EB3D56FD-156E-4AAB-AA71-860A9FE26B16}"/>
    <pc:docChg chg="modSld">
      <pc:chgData name="Kovacs, Isabelle K." userId="S::kovacsi41@mail.sacredheart.edu::acf1bc2b-d403-402d-a555-9aaa4f49ab98" providerId="AD" clId="Web-{EB3D56FD-156E-4AAB-AA71-860A9FE26B16}" dt="2023-03-28T18:43:22.811" v="357" actId="20577"/>
      <pc:docMkLst>
        <pc:docMk/>
      </pc:docMkLst>
      <pc:sldChg chg="modSp">
        <pc:chgData name="Kovacs, Isabelle K." userId="S::kovacsi41@mail.sacredheart.edu::acf1bc2b-d403-402d-a555-9aaa4f49ab98" providerId="AD" clId="Web-{EB3D56FD-156E-4AAB-AA71-860A9FE26B16}" dt="2023-03-28T18:43:22.811" v="357" actId="20577"/>
        <pc:sldMkLst>
          <pc:docMk/>
          <pc:sldMk cId="0" sldId="256"/>
        </pc:sldMkLst>
        <pc:spChg chg="mod">
          <ac:chgData name="Kovacs, Isabelle K." userId="S::kovacsi41@mail.sacredheart.edu::acf1bc2b-d403-402d-a555-9aaa4f49ab98" providerId="AD" clId="Web-{EB3D56FD-156E-4AAB-AA71-860A9FE26B16}" dt="2023-03-28T18:22:25.004" v="87" actId="14100"/>
          <ac:spMkLst>
            <pc:docMk/>
            <pc:sldMk cId="0" sldId="256"/>
            <ac:spMk id="6" creationId="{69F6C6C7-0C1D-1464-D4E2-0C316C14CAC2}"/>
          </ac:spMkLst>
        </pc:spChg>
        <pc:spChg chg="mod">
          <ac:chgData name="Kovacs, Isabelle K." userId="S::kovacsi41@mail.sacredheart.edu::acf1bc2b-d403-402d-a555-9aaa4f49ab98" providerId="AD" clId="Web-{EB3D56FD-156E-4AAB-AA71-860A9FE26B16}" dt="2023-03-28T18:42:33.092" v="349" actId="1076"/>
          <ac:spMkLst>
            <pc:docMk/>
            <pc:sldMk cId="0" sldId="256"/>
            <ac:spMk id="7" creationId="{00000000-0000-0000-0000-000000000000}"/>
          </ac:spMkLst>
        </pc:spChg>
        <pc:spChg chg="mod">
          <ac:chgData name="Kovacs, Isabelle K." userId="S::kovacsi41@mail.sacredheart.edu::acf1bc2b-d403-402d-a555-9aaa4f49ab98" providerId="AD" clId="Web-{EB3D56FD-156E-4AAB-AA71-860A9FE26B16}" dt="2023-03-28T18:43:22.811" v="357" actId="20577"/>
          <ac:spMkLst>
            <pc:docMk/>
            <pc:sldMk cId="0" sldId="256"/>
            <ac:spMk id="12" creationId="{AECAF10C-DA09-40BE-AC72-43E3EB5454CC}"/>
          </ac:spMkLst>
        </pc:spChg>
        <pc:spChg chg="mod">
          <ac:chgData name="Kovacs, Isabelle K." userId="S::kovacsi41@mail.sacredheart.edu::acf1bc2b-d403-402d-a555-9aaa4f49ab98" providerId="AD" clId="Web-{EB3D56FD-156E-4AAB-AA71-860A9FE26B16}" dt="2023-03-28T18:42:21.920" v="348" actId="1076"/>
          <ac:spMkLst>
            <pc:docMk/>
            <pc:sldMk cId="0" sldId="256"/>
            <ac:spMk id="2660" creationId="{00000000-0000-0000-0000-000000000000}"/>
          </ac:spMkLst>
        </pc:spChg>
      </pc:sldChg>
    </pc:docChg>
  </pc:docChgLst>
  <pc:docChgLst>
    <pc:chgData name="Kovacs, Isabelle K." userId="S::kovacsi41@mail.sacredheart.edu::acf1bc2b-d403-402d-a555-9aaa4f49ab98" providerId="AD" clId="Web-{94FCD465-DAC4-4AB4-8CC9-36FE7546868E}"/>
    <pc:docChg chg="modSld">
      <pc:chgData name="Kovacs, Isabelle K." userId="S::kovacsi41@mail.sacredheart.edu::acf1bc2b-d403-402d-a555-9aaa4f49ab98" providerId="AD" clId="Web-{94FCD465-DAC4-4AB4-8CC9-36FE7546868E}" dt="2023-03-24T21:44:47.247" v="45"/>
      <pc:docMkLst>
        <pc:docMk/>
      </pc:docMkLst>
      <pc:sldChg chg="modSp">
        <pc:chgData name="Kovacs, Isabelle K." userId="S::kovacsi41@mail.sacredheart.edu::acf1bc2b-d403-402d-a555-9aaa4f49ab98" providerId="AD" clId="Web-{94FCD465-DAC4-4AB4-8CC9-36FE7546868E}" dt="2023-03-24T21:44:47.247" v="45"/>
        <pc:sldMkLst>
          <pc:docMk/>
          <pc:sldMk cId="0" sldId="256"/>
        </pc:sldMkLst>
        <pc:graphicFrameChg chg="mod modGraphic">
          <ac:chgData name="Kovacs, Isabelle K." userId="S::kovacsi41@mail.sacredheart.edu::acf1bc2b-d403-402d-a555-9aaa4f49ab98" providerId="AD" clId="Web-{94FCD465-DAC4-4AB4-8CC9-36FE7546868E}" dt="2023-03-24T21:44:47.247" v="45"/>
          <ac:graphicFrameMkLst>
            <pc:docMk/>
            <pc:sldMk cId="0" sldId="256"/>
            <ac:graphicFrameMk id="3" creationId="{D8841FFA-F4AC-4394-A6A0-0F61DE9DE917}"/>
          </ac:graphicFrameMkLst>
        </pc:graphicFrameChg>
      </pc:sldChg>
    </pc:docChg>
  </pc:docChgLst>
  <pc:docChgLst>
    <pc:chgData name="Kovacs, Isabelle K." userId="S::kovacsi41@mail.sacredheart.edu::acf1bc2b-d403-402d-a555-9aaa4f49ab98" providerId="AD" clId="Web-{54B7AECD-51D5-EDCD-E56B-08C4E072BD6A}"/>
    <pc:docChg chg="modSld">
      <pc:chgData name="Kovacs, Isabelle K." userId="S::kovacsi41@mail.sacredheart.edu::acf1bc2b-d403-402d-a555-9aaa4f49ab98" providerId="AD" clId="Web-{54B7AECD-51D5-EDCD-E56B-08C4E072BD6A}" dt="2023-02-25T18:57:05.125" v="25"/>
      <pc:docMkLst>
        <pc:docMk/>
      </pc:docMkLst>
      <pc:sldChg chg="modSp">
        <pc:chgData name="Kovacs, Isabelle K." userId="S::kovacsi41@mail.sacredheart.edu::acf1bc2b-d403-402d-a555-9aaa4f49ab98" providerId="AD" clId="Web-{54B7AECD-51D5-EDCD-E56B-08C4E072BD6A}" dt="2023-02-25T18:57:05.125" v="25"/>
        <pc:sldMkLst>
          <pc:docMk/>
          <pc:sldMk cId="0" sldId="256"/>
        </pc:sldMkLst>
        <pc:graphicFrameChg chg="mod modGraphic">
          <ac:chgData name="Kovacs, Isabelle K." userId="S::kovacsi41@mail.sacredheart.edu::acf1bc2b-d403-402d-a555-9aaa4f49ab98" providerId="AD" clId="Web-{54B7AECD-51D5-EDCD-E56B-08C4E072BD6A}" dt="2023-02-25T18:57:05.125" v="25"/>
          <ac:graphicFrameMkLst>
            <pc:docMk/>
            <pc:sldMk cId="0" sldId="256"/>
            <ac:graphicFrameMk id="32" creationId="{18E94F54-FE62-459A-994B-7A8F8145F279}"/>
          </ac:graphicFrameMkLst>
        </pc:graphicFrameChg>
      </pc:sldChg>
    </pc:docChg>
  </pc:docChgLst>
  <pc:docChgLst>
    <pc:chgData name="Kovacs, Isabelle K." userId="S::kovacsi41@mail.sacredheart.edu::acf1bc2b-d403-402d-a555-9aaa4f49ab98" providerId="AD" clId="Web-{B2DE9955-4A33-04D5-3ABD-1EC115645E17}"/>
    <pc:docChg chg="modSld">
      <pc:chgData name="Kovacs, Isabelle K." userId="S::kovacsi41@mail.sacredheart.edu::acf1bc2b-d403-402d-a555-9aaa4f49ab98" providerId="AD" clId="Web-{B2DE9955-4A33-04D5-3ABD-1EC115645E17}" dt="2023-03-25T19:48:34.394" v="354"/>
      <pc:docMkLst>
        <pc:docMk/>
      </pc:docMkLst>
      <pc:sldChg chg="modSp">
        <pc:chgData name="Kovacs, Isabelle K." userId="S::kovacsi41@mail.sacredheart.edu::acf1bc2b-d403-402d-a555-9aaa4f49ab98" providerId="AD" clId="Web-{B2DE9955-4A33-04D5-3ABD-1EC115645E17}" dt="2023-03-25T19:48:34.394" v="354"/>
        <pc:sldMkLst>
          <pc:docMk/>
          <pc:sldMk cId="0" sldId="256"/>
        </pc:sldMkLst>
        <pc:spChg chg="mod">
          <ac:chgData name="Kovacs, Isabelle K." userId="S::kovacsi41@mail.sacredheart.edu::acf1bc2b-d403-402d-a555-9aaa4f49ab98" providerId="AD" clId="Web-{B2DE9955-4A33-04D5-3ABD-1EC115645E17}" dt="2023-03-25T19:41:37.511" v="285" actId="14100"/>
          <ac:spMkLst>
            <pc:docMk/>
            <pc:sldMk cId="0" sldId="256"/>
            <ac:spMk id="9" creationId="{8140576D-3A7E-47BD-A53D-B1B5F87ECB73}"/>
          </ac:spMkLst>
        </pc:spChg>
        <pc:spChg chg="mod">
          <ac:chgData name="Kovacs, Isabelle K." userId="S::kovacsi41@mail.sacredheart.edu::acf1bc2b-d403-402d-a555-9aaa4f49ab98" providerId="AD" clId="Web-{B2DE9955-4A33-04D5-3ABD-1EC115645E17}" dt="2023-03-25T19:41:54.794" v="286" actId="1076"/>
          <ac:spMkLst>
            <pc:docMk/>
            <pc:sldMk cId="0" sldId="256"/>
            <ac:spMk id="34" creationId="{627D52F8-DCB5-41D5-9D52-F64E123AE9ED}"/>
          </ac:spMkLst>
        </pc:spChg>
        <pc:graphicFrameChg chg="mod modGraphic">
          <ac:chgData name="Kovacs, Isabelle K." userId="S::kovacsi41@mail.sacredheart.edu::acf1bc2b-d403-402d-a555-9aaa4f49ab98" providerId="AD" clId="Web-{B2DE9955-4A33-04D5-3ABD-1EC115645E17}" dt="2023-03-25T19:48:34.394" v="354"/>
          <ac:graphicFrameMkLst>
            <pc:docMk/>
            <pc:sldMk cId="0" sldId="256"/>
            <ac:graphicFrameMk id="3" creationId="{D8841FFA-F4AC-4394-A6A0-0F61DE9DE917}"/>
          </ac:graphicFrameMkLst>
        </pc:graphicFrameChg>
      </pc:sldChg>
    </pc:docChg>
  </pc:docChgLst>
  <pc:docChgLst>
    <pc:chgData name="Kovacs, Isabelle K." userId="S::kovacsi41@mail.sacredheart.edu::acf1bc2b-d403-402d-a555-9aaa4f49ab98" providerId="AD" clId="Web-{724FD15E-BD14-6675-9007-D23C564EC4C8}"/>
    <pc:docChg chg="modSld">
      <pc:chgData name="Kovacs, Isabelle K." userId="S::kovacsi41@mail.sacredheart.edu::acf1bc2b-d403-402d-a555-9aaa4f49ab98" providerId="AD" clId="Web-{724FD15E-BD14-6675-9007-D23C564EC4C8}" dt="2023-03-20T03:25:06.740" v="9" actId="20577"/>
      <pc:docMkLst>
        <pc:docMk/>
      </pc:docMkLst>
      <pc:sldChg chg="modSp">
        <pc:chgData name="Kovacs, Isabelle K." userId="S::kovacsi41@mail.sacredheart.edu::acf1bc2b-d403-402d-a555-9aaa4f49ab98" providerId="AD" clId="Web-{724FD15E-BD14-6675-9007-D23C564EC4C8}" dt="2023-03-20T03:25:06.740" v="9" actId="20577"/>
        <pc:sldMkLst>
          <pc:docMk/>
          <pc:sldMk cId="0" sldId="256"/>
        </pc:sldMkLst>
        <pc:spChg chg="mod">
          <ac:chgData name="Kovacs, Isabelle K." userId="S::kovacsi41@mail.sacredheart.edu::acf1bc2b-d403-402d-a555-9aaa4f49ab98" providerId="AD" clId="Web-{724FD15E-BD14-6675-9007-D23C564EC4C8}" dt="2023-03-20T03:25:06.740" v="9" actId="20577"/>
          <ac:spMkLst>
            <pc:docMk/>
            <pc:sldMk cId="0" sldId="256"/>
            <ac:spMk id="6" creationId="{69F6C6C7-0C1D-1464-D4E2-0C316C14CAC2}"/>
          </ac:spMkLst>
        </pc:spChg>
        <pc:spChg chg="mod">
          <ac:chgData name="Kovacs, Isabelle K." userId="S::kovacsi41@mail.sacredheart.edu::acf1bc2b-d403-402d-a555-9aaa4f49ab98" providerId="AD" clId="Web-{724FD15E-BD14-6675-9007-D23C564EC4C8}" dt="2023-03-20T03:24:56.864" v="7" actId="20577"/>
          <ac:spMkLst>
            <pc:docMk/>
            <pc:sldMk cId="0" sldId="256"/>
            <ac:spMk id="12" creationId="{AECAF10C-DA09-40BE-AC72-43E3EB5454CC}"/>
          </ac:spMkLst>
        </pc:spChg>
      </pc:sldChg>
    </pc:docChg>
  </pc:docChgLst>
  <pc:docChgLst>
    <pc:chgData name="Kulbis-Marino, Andrius" userId="S::kulbis-marinoa@mail.sacredheart.edu::9121fb9a-e68f-4c5b-b559-d598862894df" providerId="AD" clId="Web-{211EA5EE-0E61-87ED-478B-11608B014D11}"/>
    <pc:docChg chg="modSld">
      <pc:chgData name="Kulbis-Marino, Andrius" userId="S::kulbis-marinoa@mail.sacredheart.edu::9121fb9a-e68f-4c5b-b559-d598862894df" providerId="AD" clId="Web-{211EA5EE-0E61-87ED-478B-11608B014D11}" dt="2023-02-22T14:19:28.039" v="31"/>
      <pc:docMkLst>
        <pc:docMk/>
      </pc:docMkLst>
      <pc:sldChg chg="modSp">
        <pc:chgData name="Kulbis-Marino, Andrius" userId="S::kulbis-marinoa@mail.sacredheart.edu::9121fb9a-e68f-4c5b-b559-d598862894df" providerId="AD" clId="Web-{211EA5EE-0E61-87ED-478B-11608B014D11}" dt="2023-02-22T14:19:28.039" v="31"/>
        <pc:sldMkLst>
          <pc:docMk/>
          <pc:sldMk cId="0" sldId="256"/>
        </pc:sldMkLst>
        <pc:graphicFrameChg chg="mod modGraphic">
          <ac:chgData name="Kulbis-Marino, Andrius" userId="S::kulbis-marinoa@mail.sacredheart.edu::9121fb9a-e68f-4c5b-b559-d598862894df" providerId="AD" clId="Web-{211EA5EE-0E61-87ED-478B-11608B014D11}" dt="2023-02-22T14:19:28.039" v="31"/>
          <ac:graphicFrameMkLst>
            <pc:docMk/>
            <pc:sldMk cId="0" sldId="256"/>
            <ac:graphicFrameMk id="30" creationId="{E034C897-BEB8-4162-A7C6-14FC7D891F06}"/>
          </ac:graphicFrameMkLst>
        </pc:graphicFrameChg>
      </pc:sldChg>
    </pc:docChg>
  </pc:docChgLst>
  <pc:docChgLst>
    <pc:chgData name="Kovacs, Isabelle K." userId="S::kovacsi41@mail.sacredheart.edu::acf1bc2b-d403-402d-a555-9aaa4f49ab98" providerId="AD" clId="Web-{9C051935-D257-9FCD-4E8B-013B64F9F440}"/>
    <pc:docChg chg="modSld">
      <pc:chgData name="Kovacs, Isabelle K." userId="S::kovacsi41@mail.sacredheart.edu::acf1bc2b-d403-402d-a555-9aaa4f49ab98" providerId="AD" clId="Web-{9C051935-D257-9FCD-4E8B-013B64F9F440}" dt="2023-03-19T16:31:29.892" v="597" actId="1076"/>
      <pc:docMkLst>
        <pc:docMk/>
      </pc:docMkLst>
      <pc:sldChg chg="modSp">
        <pc:chgData name="Kovacs, Isabelle K." userId="S::kovacsi41@mail.sacredheart.edu::acf1bc2b-d403-402d-a555-9aaa4f49ab98" providerId="AD" clId="Web-{9C051935-D257-9FCD-4E8B-013B64F9F440}" dt="2023-03-19T16:31:29.892" v="597" actId="1076"/>
        <pc:sldMkLst>
          <pc:docMk/>
          <pc:sldMk cId="0" sldId="256"/>
        </pc:sldMkLst>
        <pc:spChg chg="mod">
          <ac:chgData name="Kovacs, Isabelle K." userId="S::kovacsi41@mail.sacredheart.edu::acf1bc2b-d403-402d-a555-9aaa4f49ab98" providerId="AD" clId="Web-{9C051935-D257-9FCD-4E8B-013B64F9F440}" dt="2023-03-19T16:28:46.528" v="448" actId="1076"/>
          <ac:spMkLst>
            <pc:docMk/>
            <pc:sldMk cId="0" sldId="256"/>
            <ac:spMk id="9" creationId="{8140576D-3A7E-47BD-A53D-B1B5F87ECB73}"/>
          </ac:spMkLst>
        </pc:spChg>
        <pc:spChg chg="mod">
          <ac:chgData name="Kovacs, Isabelle K." userId="S::kovacsi41@mail.sacredheart.edu::acf1bc2b-d403-402d-a555-9aaa4f49ab98" providerId="AD" clId="Web-{9C051935-D257-9FCD-4E8B-013B64F9F440}" dt="2023-03-19T16:30:19.171" v="544" actId="1076"/>
          <ac:spMkLst>
            <pc:docMk/>
            <pc:sldMk cId="0" sldId="256"/>
            <ac:spMk id="34" creationId="{627D52F8-DCB5-41D5-9D52-F64E123AE9ED}"/>
          </ac:spMkLst>
        </pc:spChg>
        <pc:spChg chg="mod">
          <ac:chgData name="Kovacs, Isabelle K." userId="S::kovacsi41@mail.sacredheart.edu::acf1bc2b-d403-402d-a555-9aaa4f49ab98" providerId="AD" clId="Web-{9C051935-D257-9FCD-4E8B-013B64F9F440}" dt="2023-03-19T16:31:29.892" v="597" actId="1076"/>
          <ac:spMkLst>
            <pc:docMk/>
            <pc:sldMk cId="0" sldId="256"/>
            <ac:spMk id="37" creationId="{00000000-0000-0000-0000-000000000000}"/>
          </ac:spMkLst>
        </pc:spChg>
        <pc:graphicFrameChg chg="mod modGraphic">
          <ac:chgData name="Kovacs, Isabelle K." userId="S::kovacsi41@mail.sacredheart.edu::acf1bc2b-d403-402d-a555-9aaa4f49ab98" providerId="AD" clId="Web-{9C051935-D257-9FCD-4E8B-013B64F9F440}" dt="2023-03-19T16:31:17.954" v="595" actId="1076"/>
          <ac:graphicFrameMkLst>
            <pc:docMk/>
            <pc:sldMk cId="0" sldId="256"/>
            <ac:graphicFrameMk id="3" creationId="{D8841FFA-F4AC-4394-A6A0-0F61DE9DE917}"/>
          </ac:graphicFrameMkLst>
        </pc:graphicFrameChg>
      </pc:sldChg>
    </pc:docChg>
  </pc:docChgLst>
  <pc:docChgLst>
    <pc:chgData name="Kulbis-Marino, Andrius" userId="S::kulbis-marinoa@mail.sacredheart.edu::9121fb9a-e68f-4c5b-b559-d598862894df" providerId="AD" clId="Web-{546504AD-2303-A07F-625C-FC06ED06F528}"/>
    <pc:docChg chg="modSld">
      <pc:chgData name="Kulbis-Marino, Andrius" userId="S::kulbis-marinoa@mail.sacredheart.edu::9121fb9a-e68f-4c5b-b559-d598862894df" providerId="AD" clId="Web-{546504AD-2303-A07F-625C-FC06ED06F528}" dt="2023-03-20T03:37:14.912" v="473" actId="20577"/>
      <pc:docMkLst>
        <pc:docMk/>
      </pc:docMkLst>
      <pc:sldChg chg="modSp">
        <pc:chgData name="Kulbis-Marino, Andrius" userId="S::kulbis-marinoa@mail.sacredheart.edu::9121fb9a-e68f-4c5b-b559-d598862894df" providerId="AD" clId="Web-{546504AD-2303-A07F-625C-FC06ED06F528}" dt="2023-03-20T03:37:14.912" v="473" actId="20577"/>
        <pc:sldMkLst>
          <pc:docMk/>
          <pc:sldMk cId="0" sldId="256"/>
        </pc:sldMkLst>
        <pc:spChg chg="mod">
          <ac:chgData name="Kulbis-Marino, Andrius" userId="S::kulbis-marinoa@mail.sacredheart.edu::9121fb9a-e68f-4c5b-b559-d598862894df" providerId="AD" clId="Web-{546504AD-2303-A07F-625C-FC06ED06F528}" dt="2023-03-20T02:37:29.837" v="63" actId="1076"/>
          <ac:spMkLst>
            <pc:docMk/>
            <pc:sldMk cId="0" sldId="256"/>
            <ac:spMk id="4" creationId="{7AC11E83-E002-44F2-9B4D-60842B046BDC}"/>
          </ac:spMkLst>
        </pc:spChg>
        <pc:spChg chg="mod">
          <ac:chgData name="Kulbis-Marino, Andrius" userId="S::kulbis-marinoa@mail.sacredheart.edu::9121fb9a-e68f-4c5b-b559-d598862894df" providerId="AD" clId="Web-{546504AD-2303-A07F-625C-FC06ED06F528}" dt="2023-03-20T03:00:16.553" v="75" actId="20577"/>
          <ac:spMkLst>
            <pc:docMk/>
            <pc:sldMk cId="0" sldId="256"/>
            <ac:spMk id="5" creationId="{00000000-0000-0000-0000-000000000000}"/>
          </ac:spMkLst>
        </pc:spChg>
        <pc:spChg chg="mod">
          <ac:chgData name="Kulbis-Marino, Andrius" userId="S::kulbis-marinoa@mail.sacredheart.edu::9121fb9a-e68f-4c5b-b559-d598862894df" providerId="AD" clId="Web-{546504AD-2303-A07F-625C-FC06ED06F528}" dt="2023-03-20T03:24:15.764" v="230" actId="20577"/>
          <ac:spMkLst>
            <pc:docMk/>
            <pc:sldMk cId="0" sldId="256"/>
            <ac:spMk id="7" creationId="{00000000-0000-0000-0000-000000000000}"/>
          </ac:spMkLst>
        </pc:spChg>
        <pc:spChg chg="mod">
          <ac:chgData name="Kulbis-Marino, Andrius" userId="S::kulbis-marinoa@mail.sacredheart.edu::9121fb9a-e68f-4c5b-b559-d598862894df" providerId="AD" clId="Web-{546504AD-2303-A07F-625C-FC06ED06F528}" dt="2023-03-20T03:37:14.912" v="473" actId="20577"/>
          <ac:spMkLst>
            <pc:docMk/>
            <pc:sldMk cId="0" sldId="256"/>
            <ac:spMk id="12" creationId="{AECAF10C-DA09-40BE-AC72-43E3EB5454CC}"/>
          </ac:spMkLst>
        </pc:spChg>
        <pc:spChg chg="mod">
          <ac:chgData name="Kulbis-Marino, Andrius" userId="S::kulbis-marinoa@mail.sacredheart.edu::9121fb9a-e68f-4c5b-b559-d598862894df" providerId="AD" clId="Web-{546504AD-2303-A07F-625C-FC06ED06F528}" dt="2023-03-20T03:00:36.633" v="81" actId="20577"/>
          <ac:spMkLst>
            <pc:docMk/>
            <pc:sldMk cId="0" sldId="256"/>
            <ac:spMk id="37" creationId="{00000000-0000-0000-0000-000000000000}"/>
          </ac:spMkLst>
        </pc:spChg>
      </pc:sldChg>
    </pc:docChg>
  </pc:docChgLst>
  <pc:docChgLst>
    <pc:chgData name="Kovacs, Isabelle K." userId="S::kovacsi41@mail.sacredheart.edu::acf1bc2b-d403-402d-a555-9aaa4f49ab98" providerId="AD" clId="Web-{5C969D63-AF17-FC83-5D23-070C2C3CAD76}"/>
    <pc:docChg chg="modSld">
      <pc:chgData name="Kovacs, Isabelle K." userId="S::kovacsi41@mail.sacredheart.edu::acf1bc2b-d403-402d-a555-9aaa4f49ab98" providerId="AD" clId="Web-{5C969D63-AF17-FC83-5D23-070C2C3CAD76}" dt="2023-03-19T21:30:25.997" v="1188"/>
      <pc:docMkLst>
        <pc:docMk/>
      </pc:docMkLst>
      <pc:sldChg chg="modSp">
        <pc:chgData name="Kovacs, Isabelle K." userId="S::kovacsi41@mail.sacredheart.edu::acf1bc2b-d403-402d-a555-9aaa4f49ab98" providerId="AD" clId="Web-{5C969D63-AF17-FC83-5D23-070C2C3CAD76}" dt="2023-03-19T21:30:25.997" v="1188"/>
        <pc:sldMkLst>
          <pc:docMk/>
          <pc:sldMk cId="0" sldId="256"/>
        </pc:sldMkLst>
        <pc:spChg chg="mod">
          <ac:chgData name="Kovacs, Isabelle K." userId="S::kovacsi41@mail.sacredheart.edu::acf1bc2b-d403-402d-a555-9aaa4f49ab98" providerId="AD" clId="Web-{5C969D63-AF17-FC83-5D23-070C2C3CAD76}" dt="2023-03-19T19:12:52.491" v="1057" actId="1076"/>
          <ac:spMkLst>
            <pc:docMk/>
            <pc:sldMk cId="0" sldId="256"/>
            <ac:spMk id="2660" creationId="{00000000-0000-0000-0000-000000000000}"/>
          </ac:spMkLst>
        </pc:spChg>
        <pc:graphicFrameChg chg="mod modGraphic">
          <ac:chgData name="Kovacs, Isabelle K." userId="S::kovacsi41@mail.sacredheart.edu::acf1bc2b-d403-402d-a555-9aaa4f49ab98" providerId="AD" clId="Web-{5C969D63-AF17-FC83-5D23-070C2C3CAD76}" dt="2023-03-19T21:30:25.997" v="1188"/>
          <ac:graphicFrameMkLst>
            <pc:docMk/>
            <pc:sldMk cId="0" sldId="256"/>
            <ac:graphicFrameMk id="3" creationId="{D8841FFA-F4AC-4394-A6A0-0F61DE9DE917}"/>
          </ac:graphicFrameMkLst>
        </pc:graphicFrameChg>
      </pc:sldChg>
    </pc:docChg>
  </pc:docChgLst>
  <pc:docChgLst>
    <pc:chgData name="Kovacs, Isabelle K." userId="S::kovacsi41@mail.sacredheart.edu::acf1bc2b-d403-402d-a555-9aaa4f49ab98" providerId="AD" clId="Web-{F7463B84-FC41-73CC-D20C-ECC9C38D484C}"/>
    <pc:docChg chg="modSld">
      <pc:chgData name="Kovacs, Isabelle K." userId="S::kovacsi41@mail.sacredheart.edu::acf1bc2b-d403-402d-a555-9aaa4f49ab98" providerId="AD" clId="Web-{F7463B84-FC41-73CC-D20C-ECC9C38D484C}" dt="2023-03-25T19:56:04.872" v="3"/>
      <pc:docMkLst>
        <pc:docMk/>
      </pc:docMkLst>
      <pc:sldChg chg="modSp">
        <pc:chgData name="Kovacs, Isabelle K." userId="S::kovacsi41@mail.sacredheart.edu::acf1bc2b-d403-402d-a555-9aaa4f49ab98" providerId="AD" clId="Web-{F7463B84-FC41-73CC-D20C-ECC9C38D484C}" dt="2023-03-25T19:56:04.872" v="3"/>
        <pc:sldMkLst>
          <pc:docMk/>
          <pc:sldMk cId="0" sldId="256"/>
        </pc:sldMkLst>
        <pc:graphicFrameChg chg="modGraphic">
          <ac:chgData name="Kovacs, Isabelle K." userId="S::kovacsi41@mail.sacredheart.edu::acf1bc2b-d403-402d-a555-9aaa4f49ab98" providerId="AD" clId="Web-{F7463B84-FC41-73CC-D20C-ECC9C38D484C}" dt="2023-03-25T19:56:04.872" v="3"/>
          <ac:graphicFrameMkLst>
            <pc:docMk/>
            <pc:sldMk cId="0" sldId="256"/>
            <ac:graphicFrameMk id="3" creationId="{D8841FFA-F4AC-4394-A6A0-0F61DE9DE917}"/>
          </ac:graphicFrameMkLst>
        </pc:graphicFrameChg>
      </pc:sldChg>
    </pc:docChg>
  </pc:docChgLst>
  <pc:docChgLst>
    <pc:chgData name="Kovacs, Isabelle K." userId="S::kovacsi41@mail.sacredheart.edu::acf1bc2b-d403-402d-a555-9aaa4f49ab98" providerId="AD" clId="Web-{738385AA-60C7-57A8-0E3C-D1F602C199AE}"/>
    <pc:docChg chg="modSld">
      <pc:chgData name="Kovacs, Isabelle K." userId="S::kovacsi41@mail.sacredheart.edu::acf1bc2b-d403-402d-a555-9aaa4f49ab98" providerId="AD" clId="Web-{738385AA-60C7-57A8-0E3C-D1F602C199AE}" dt="2023-03-20T02:56:47.601" v="0"/>
      <pc:docMkLst>
        <pc:docMk/>
      </pc:docMkLst>
      <pc:sldChg chg="addSp">
        <pc:chgData name="Kovacs, Isabelle K." userId="S::kovacsi41@mail.sacredheart.edu::acf1bc2b-d403-402d-a555-9aaa4f49ab98" providerId="AD" clId="Web-{738385AA-60C7-57A8-0E3C-D1F602C199AE}" dt="2023-03-20T02:56:47.601" v="0"/>
        <pc:sldMkLst>
          <pc:docMk/>
          <pc:sldMk cId="0" sldId="256"/>
        </pc:sldMkLst>
        <pc:spChg chg="add">
          <ac:chgData name="Kovacs, Isabelle K." userId="S::kovacsi41@mail.sacredheart.edu::acf1bc2b-d403-402d-a555-9aaa4f49ab98" providerId="AD" clId="Web-{738385AA-60C7-57A8-0E3C-D1F602C199AE}" dt="2023-03-20T02:56:47.601" v="0"/>
          <ac:spMkLst>
            <pc:docMk/>
            <pc:sldMk cId="0" sldId="256"/>
            <ac:spMk id="6" creationId="{69F6C6C7-0C1D-1464-D4E2-0C316C14CAC2}"/>
          </ac:spMkLst>
        </pc:spChg>
      </pc:sldChg>
    </pc:docChg>
  </pc:docChgLst>
  <pc:docChgLst>
    <pc:chgData name="Kovacs, Isabelle K." userId="S::kovacsi41@mail.sacredheart.edu::acf1bc2b-d403-402d-a555-9aaa4f49ab98" providerId="AD" clId="Web-{7E10E5CD-727B-4307-9374-495B10309ED2}"/>
    <pc:docChg chg="modSld">
      <pc:chgData name="Kovacs, Isabelle K." userId="S::kovacsi41@mail.sacredheart.edu::acf1bc2b-d403-402d-a555-9aaa4f49ab98" providerId="AD" clId="Web-{7E10E5CD-727B-4307-9374-495B10309ED2}" dt="2023-03-31T16:13:12.937" v="112"/>
      <pc:docMkLst>
        <pc:docMk/>
      </pc:docMkLst>
      <pc:sldChg chg="modSp">
        <pc:chgData name="Kovacs, Isabelle K." userId="S::kovacsi41@mail.sacredheart.edu::acf1bc2b-d403-402d-a555-9aaa4f49ab98" providerId="AD" clId="Web-{7E10E5CD-727B-4307-9374-495B10309ED2}" dt="2023-03-31T16:13:12.937" v="112"/>
        <pc:sldMkLst>
          <pc:docMk/>
          <pc:sldMk cId="0" sldId="256"/>
        </pc:sldMkLst>
        <pc:graphicFrameChg chg="mod modGraphic">
          <ac:chgData name="Kovacs, Isabelle K." userId="S::kovacsi41@mail.sacredheart.edu::acf1bc2b-d403-402d-a555-9aaa4f49ab98" providerId="AD" clId="Web-{7E10E5CD-727B-4307-9374-495B10309ED2}" dt="2023-03-31T16:13:12.937" v="112"/>
          <ac:graphicFrameMkLst>
            <pc:docMk/>
            <pc:sldMk cId="0" sldId="256"/>
            <ac:graphicFrameMk id="3" creationId="{D8841FFA-F4AC-4394-A6A0-0F61DE9DE917}"/>
          </ac:graphicFrameMkLst>
        </pc:graphicFrameChg>
      </pc:sldChg>
    </pc:docChg>
  </pc:docChgLst>
  <pc:docChgLst>
    <pc:chgData name="Kovacs, Isabelle K." userId="S::kovacsi41@mail.sacredheart.edu::acf1bc2b-d403-402d-a555-9aaa4f49ab98" providerId="AD" clId="Web-{60F437DE-8EB9-4D96-8F5E-E1B46AAA9675}"/>
    <pc:docChg chg="modSld">
      <pc:chgData name="Kovacs, Isabelle K." userId="S::kovacsi41@mail.sacredheart.edu::acf1bc2b-d403-402d-a555-9aaa4f49ab98" providerId="AD" clId="Web-{60F437DE-8EB9-4D96-8F5E-E1B46AAA9675}" dt="2023-03-22T13:00:08.737" v="0" actId="1076"/>
      <pc:docMkLst>
        <pc:docMk/>
      </pc:docMkLst>
      <pc:sldChg chg="modSp">
        <pc:chgData name="Kovacs, Isabelle K." userId="S::kovacsi41@mail.sacredheart.edu::acf1bc2b-d403-402d-a555-9aaa4f49ab98" providerId="AD" clId="Web-{60F437DE-8EB9-4D96-8F5E-E1B46AAA9675}" dt="2023-03-22T13:00:08.737" v="0" actId="1076"/>
        <pc:sldMkLst>
          <pc:docMk/>
          <pc:sldMk cId="0" sldId="256"/>
        </pc:sldMkLst>
        <pc:spChg chg="mod">
          <ac:chgData name="Kovacs, Isabelle K." userId="S::kovacsi41@mail.sacredheart.edu::acf1bc2b-d403-402d-a555-9aaa4f49ab98" providerId="AD" clId="Web-{60F437DE-8EB9-4D96-8F5E-E1B46AAA9675}" dt="2023-03-22T13:00:08.737" v="0" actId="1076"/>
          <ac:spMkLst>
            <pc:docMk/>
            <pc:sldMk cId="0" sldId="256"/>
            <ac:spMk id="6" creationId="{69F6C6C7-0C1D-1464-D4E2-0C316C14CAC2}"/>
          </ac:spMkLst>
        </pc:spChg>
      </pc:sldChg>
    </pc:docChg>
  </pc:docChgLst>
  <pc:docChgLst>
    <pc:chgData name="Kulbis-Marino, Andrius" userId="S::kulbis-marinoa@mail.sacredheart.edu::9121fb9a-e68f-4c5b-b559-d598862894df" providerId="AD" clId="Web-{8CB2639D-8AE6-88D6-CF0A-E34C147A74D0}"/>
    <pc:docChg chg="modSld">
      <pc:chgData name="Kulbis-Marino, Andrius" userId="S::kulbis-marinoa@mail.sacredheart.edu::9121fb9a-e68f-4c5b-b559-d598862894df" providerId="AD" clId="Web-{8CB2639D-8AE6-88D6-CF0A-E34C147A74D0}" dt="2023-04-12T02:39:52.524" v="174" actId="14100"/>
      <pc:docMkLst>
        <pc:docMk/>
      </pc:docMkLst>
      <pc:sldChg chg="modSp">
        <pc:chgData name="Kulbis-Marino, Andrius" userId="S::kulbis-marinoa@mail.sacredheart.edu::9121fb9a-e68f-4c5b-b559-d598862894df" providerId="AD" clId="Web-{8CB2639D-8AE6-88D6-CF0A-E34C147A74D0}" dt="2023-04-12T02:39:52.524" v="174" actId="14100"/>
        <pc:sldMkLst>
          <pc:docMk/>
          <pc:sldMk cId="0" sldId="256"/>
        </pc:sldMkLst>
        <pc:spChg chg="mod">
          <ac:chgData name="Kulbis-Marino, Andrius" userId="S::kulbis-marinoa@mail.sacredheart.edu::9121fb9a-e68f-4c5b-b559-d598862894df" providerId="AD" clId="Web-{8CB2639D-8AE6-88D6-CF0A-E34C147A74D0}" dt="2023-04-12T02:32:36.599" v="89" actId="20577"/>
          <ac:spMkLst>
            <pc:docMk/>
            <pc:sldMk cId="0" sldId="256"/>
            <ac:spMk id="6" creationId="{69F6C6C7-0C1D-1464-D4E2-0C316C14CAC2}"/>
          </ac:spMkLst>
        </pc:spChg>
        <pc:spChg chg="mod">
          <ac:chgData name="Kulbis-Marino, Andrius" userId="S::kulbis-marinoa@mail.sacredheart.edu::9121fb9a-e68f-4c5b-b559-d598862894df" providerId="AD" clId="Web-{8CB2639D-8AE6-88D6-CF0A-E34C147A74D0}" dt="2023-04-12T02:39:52.524" v="174" actId="14100"/>
          <ac:spMkLst>
            <pc:docMk/>
            <pc:sldMk cId="0" sldId="256"/>
            <ac:spMk id="12" creationId="{AECAF10C-DA09-40BE-AC72-43E3EB5454CC}"/>
          </ac:spMkLst>
        </pc:spChg>
      </pc:sldChg>
    </pc:docChg>
  </pc:docChgLst>
  <pc:docChgLst>
    <pc:chgData name="Kulbis-Marino, Andrius" userId="S::kulbis-marinoa@mail.sacredheart.edu::9121fb9a-e68f-4c5b-b559-d598862894df" providerId="AD" clId="Web-{FD90C14C-23BC-4112-DB45-1C660751B86A}"/>
    <pc:docChg chg="modSld">
      <pc:chgData name="Kulbis-Marino, Andrius" userId="S::kulbis-marinoa@mail.sacredheart.edu::9121fb9a-e68f-4c5b-b559-d598862894df" providerId="AD" clId="Web-{FD90C14C-23BC-4112-DB45-1C660751B86A}" dt="2023-03-30T15:05:02.677" v="67" actId="20577"/>
      <pc:docMkLst>
        <pc:docMk/>
      </pc:docMkLst>
      <pc:sldChg chg="modSp">
        <pc:chgData name="Kulbis-Marino, Andrius" userId="S::kulbis-marinoa@mail.sacredheart.edu::9121fb9a-e68f-4c5b-b559-d598862894df" providerId="AD" clId="Web-{FD90C14C-23BC-4112-DB45-1C660751B86A}" dt="2023-03-30T15:05:02.677" v="67" actId="20577"/>
        <pc:sldMkLst>
          <pc:docMk/>
          <pc:sldMk cId="0" sldId="256"/>
        </pc:sldMkLst>
        <pc:spChg chg="mod">
          <ac:chgData name="Kulbis-Marino, Andrius" userId="S::kulbis-marinoa@mail.sacredheart.edu::9121fb9a-e68f-4c5b-b559-d598862894df" providerId="AD" clId="Web-{FD90C14C-23BC-4112-DB45-1C660751B86A}" dt="2023-03-30T15:05:02.677" v="67" actId="20577"/>
          <ac:spMkLst>
            <pc:docMk/>
            <pc:sldMk cId="0" sldId="256"/>
            <ac:spMk id="3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104374"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l" defTabSz="942804">
              <a:defRPr sz="1300"/>
            </a:lvl1pPr>
          </a:lstStyle>
          <a:p>
            <a:endParaRPr lang="en-US" dirty="0"/>
          </a:p>
        </p:txBody>
      </p:sp>
      <p:sp>
        <p:nvSpPr>
          <p:cNvPr id="4099" name="Rectangle 3"/>
          <p:cNvSpPr>
            <a:spLocks noGrp="1" noChangeArrowheads="1"/>
          </p:cNvSpPr>
          <p:nvPr>
            <p:ph type="dt" sz="quarter" idx="1"/>
          </p:nvPr>
        </p:nvSpPr>
        <p:spPr bwMode="auto">
          <a:xfrm>
            <a:off x="4061815" y="1"/>
            <a:ext cx="3104373"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r" defTabSz="942804">
              <a:defRPr sz="1300"/>
            </a:lvl1pPr>
          </a:lstStyle>
          <a:p>
            <a:endParaRPr lang="en-US" dirty="0"/>
          </a:p>
        </p:txBody>
      </p:sp>
      <p:sp>
        <p:nvSpPr>
          <p:cNvPr id="4100" name="Rectangle 4"/>
          <p:cNvSpPr>
            <a:spLocks noGrp="1" noChangeArrowheads="1"/>
          </p:cNvSpPr>
          <p:nvPr>
            <p:ph type="ftr" sz="quarter" idx="2"/>
          </p:nvPr>
        </p:nvSpPr>
        <p:spPr bwMode="auto">
          <a:xfrm>
            <a:off x="0" y="8886201"/>
            <a:ext cx="3104374"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l" defTabSz="942804">
              <a:defRPr sz="1300"/>
            </a:lvl1pPr>
          </a:lstStyle>
          <a:p>
            <a:endParaRPr lang="en-US" dirty="0"/>
          </a:p>
        </p:txBody>
      </p:sp>
      <p:sp>
        <p:nvSpPr>
          <p:cNvPr id="4101" name="Rectangle 5"/>
          <p:cNvSpPr>
            <a:spLocks noGrp="1" noChangeArrowheads="1"/>
          </p:cNvSpPr>
          <p:nvPr>
            <p:ph type="sldNum" sz="quarter" idx="3"/>
          </p:nvPr>
        </p:nvSpPr>
        <p:spPr bwMode="auto">
          <a:xfrm>
            <a:off x="4061815" y="8886201"/>
            <a:ext cx="3104373"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r" defTabSz="942804">
              <a:defRPr sz="1300"/>
            </a:lvl1pPr>
          </a:lstStyle>
          <a:p>
            <a:fld id="{AE971CF6-C6C3-4F60-8CAB-980D8D98BE73}" type="slidenum">
              <a:rPr lang="en-US"/>
              <a:pPr/>
              <a:t>‹#›</a:t>
            </a:fld>
            <a:endParaRPr lang="en-US" dirty="0"/>
          </a:p>
        </p:txBody>
      </p:sp>
    </p:spTree>
    <p:extLst>
      <p:ext uri="{BB962C8B-B14F-4D97-AF65-F5344CB8AC3E}">
        <p14:creationId xmlns:p14="http://schemas.microsoft.com/office/powerpoint/2010/main" val="1200909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074"/>
          <p:cNvSpPr>
            <a:spLocks noGrp="1" noChangeArrowheads="1"/>
          </p:cNvSpPr>
          <p:nvPr>
            <p:ph type="hdr" sz="quarter"/>
          </p:nvPr>
        </p:nvSpPr>
        <p:spPr bwMode="auto">
          <a:xfrm>
            <a:off x="0"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l">
              <a:defRPr sz="1200"/>
            </a:lvl1pPr>
          </a:lstStyle>
          <a:p>
            <a:endParaRPr lang="en-US" dirty="0"/>
          </a:p>
        </p:txBody>
      </p:sp>
      <p:sp>
        <p:nvSpPr>
          <p:cNvPr id="20483" name="Rectangle 3075"/>
          <p:cNvSpPr>
            <a:spLocks noGrp="1" noChangeArrowheads="1"/>
          </p:cNvSpPr>
          <p:nvPr>
            <p:ph type="dt" idx="1"/>
          </p:nvPr>
        </p:nvSpPr>
        <p:spPr bwMode="auto">
          <a:xfrm>
            <a:off x="4050454"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a:defRPr sz="1200"/>
            </a:lvl1pPr>
          </a:lstStyle>
          <a:p>
            <a:endParaRPr lang="en-US" dirty="0"/>
          </a:p>
        </p:txBody>
      </p:sp>
      <p:sp>
        <p:nvSpPr>
          <p:cNvPr id="14340" name="Rectangle 3076"/>
          <p:cNvSpPr>
            <a:spLocks noGrp="1" noRot="1" noChangeAspect="1" noChangeArrowheads="1" noTextEdit="1"/>
          </p:cNvSpPr>
          <p:nvPr>
            <p:ph type="sldImg" idx="2"/>
          </p:nvPr>
        </p:nvSpPr>
        <p:spPr bwMode="auto">
          <a:xfrm>
            <a:off x="1238250" y="687388"/>
            <a:ext cx="4691063" cy="3517900"/>
          </a:xfrm>
          <a:prstGeom prst="rect">
            <a:avLst/>
          </a:prstGeom>
          <a:noFill/>
          <a:ln w="9525">
            <a:solidFill>
              <a:srgbClr val="000000"/>
            </a:solidFill>
            <a:miter lim="800000"/>
            <a:headEnd/>
            <a:tailEnd/>
          </a:ln>
        </p:spPr>
      </p:sp>
      <p:sp>
        <p:nvSpPr>
          <p:cNvPr id="20485" name="Rectangle 3077"/>
          <p:cNvSpPr>
            <a:spLocks noGrp="1" noChangeArrowheads="1"/>
          </p:cNvSpPr>
          <p:nvPr>
            <p:ph type="body" sz="quarter" idx="3"/>
          </p:nvPr>
        </p:nvSpPr>
        <p:spPr bwMode="auto">
          <a:xfrm>
            <a:off x="934720" y="4435135"/>
            <a:ext cx="5296747" cy="4205731"/>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3078"/>
          <p:cNvSpPr>
            <a:spLocks noGrp="1" noChangeArrowheads="1"/>
          </p:cNvSpPr>
          <p:nvPr>
            <p:ph type="ftr" sz="quarter" idx="4"/>
          </p:nvPr>
        </p:nvSpPr>
        <p:spPr bwMode="auto">
          <a:xfrm>
            <a:off x="0"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l">
              <a:defRPr sz="1200"/>
            </a:lvl1pPr>
          </a:lstStyle>
          <a:p>
            <a:endParaRPr lang="en-US" dirty="0"/>
          </a:p>
        </p:txBody>
      </p:sp>
      <p:sp>
        <p:nvSpPr>
          <p:cNvPr id="20487" name="Rectangle 3079"/>
          <p:cNvSpPr>
            <a:spLocks noGrp="1" noChangeArrowheads="1"/>
          </p:cNvSpPr>
          <p:nvPr>
            <p:ph type="sldNum" sz="quarter" idx="5"/>
          </p:nvPr>
        </p:nvSpPr>
        <p:spPr bwMode="auto">
          <a:xfrm>
            <a:off x="4050454"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a:defRPr sz="1200"/>
            </a:lvl1pPr>
          </a:lstStyle>
          <a:p>
            <a:fld id="{A83D553D-9862-4A24-8309-C44D94B38D3E}" type="slidenum">
              <a:rPr lang="en-US"/>
              <a:pPr/>
              <a:t>‹#›</a:t>
            </a:fld>
            <a:endParaRPr lang="en-US" dirty="0"/>
          </a:p>
        </p:txBody>
      </p:sp>
    </p:spTree>
    <p:extLst>
      <p:ext uri="{BB962C8B-B14F-4D97-AF65-F5344CB8AC3E}">
        <p14:creationId xmlns:p14="http://schemas.microsoft.com/office/powerpoint/2010/main" val="10164380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D553D-9862-4A24-8309-C44D94B38D3E}" type="slidenum">
              <a:rPr lang="en-US" smtClean="0"/>
              <a:pPr/>
              <a:t>1</a:t>
            </a:fld>
            <a:endParaRPr lang="en-US" dirty="0"/>
          </a:p>
        </p:txBody>
      </p:sp>
    </p:spTree>
    <p:extLst>
      <p:ext uri="{BB962C8B-B14F-4D97-AF65-F5344CB8AC3E}">
        <p14:creationId xmlns:p14="http://schemas.microsoft.com/office/powerpoint/2010/main" val="165478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E45F78B-0950-4F5E-BDD6-D7D1F4D9A8A1}" type="slidenum">
              <a:rPr lang="en-US" smtClean="0"/>
              <a:pPr/>
              <a:t>‹#›</a:t>
            </a:fld>
            <a:endParaRPr lang="en-US" dirty="0"/>
          </a:p>
        </p:txBody>
      </p:sp>
    </p:spTree>
    <p:extLst>
      <p:ext uri="{BB962C8B-B14F-4D97-AF65-F5344CB8AC3E}">
        <p14:creationId xmlns:p14="http://schemas.microsoft.com/office/powerpoint/2010/main" val="811563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2F8EA0-0DCD-4C3B-945E-ED6F0CFF2C03}" type="slidenum">
              <a:rPr lang="en-US" smtClean="0"/>
              <a:pPr/>
              <a:t>‹#›</a:t>
            </a:fld>
            <a:endParaRPr lang="en-US" dirty="0"/>
          </a:p>
        </p:txBody>
      </p:sp>
    </p:spTree>
    <p:extLst>
      <p:ext uri="{BB962C8B-B14F-4D97-AF65-F5344CB8AC3E}">
        <p14:creationId xmlns:p14="http://schemas.microsoft.com/office/powerpoint/2010/main" val="92102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BADD81F-6D81-452E-9840-DAF195D125D7}" type="slidenum">
              <a:rPr lang="en-US" smtClean="0"/>
              <a:pPr/>
              <a:t>‹#›</a:t>
            </a:fld>
            <a:endParaRPr lang="en-US" dirty="0"/>
          </a:p>
        </p:txBody>
      </p:sp>
    </p:spTree>
    <p:extLst>
      <p:ext uri="{BB962C8B-B14F-4D97-AF65-F5344CB8AC3E}">
        <p14:creationId xmlns:p14="http://schemas.microsoft.com/office/powerpoint/2010/main" val="3785378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069D7-8DC3-4CA4-9053-1CE6878AD0AB}" type="slidenum">
              <a:rPr lang="en-US" smtClean="0"/>
              <a:pPr/>
              <a:t>‹#›</a:t>
            </a:fld>
            <a:endParaRPr lang="en-US" dirty="0"/>
          </a:p>
        </p:txBody>
      </p:sp>
    </p:spTree>
    <p:extLst>
      <p:ext uri="{BB962C8B-B14F-4D97-AF65-F5344CB8AC3E}">
        <p14:creationId xmlns:p14="http://schemas.microsoft.com/office/powerpoint/2010/main" val="159103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EF921A-8169-4701-B2A8-17B44031B11D}" type="slidenum">
              <a:rPr lang="en-US" smtClean="0"/>
              <a:pPr/>
              <a:t>‹#›</a:t>
            </a:fld>
            <a:endParaRPr lang="en-US" dirty="0"/>
          </a:p>
        </p:txBody>
      </p:sp>
    </p:spTree>
    <p:extLst>
      <p:ext uri="{BB962C8B-B14F-4D97-AF65-F5344CB8AC3E}">
        <p14:creationId xmlns:p14="http://schemas.microsoft.com/office/powerpoint/2010/main" val="425876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B8737A-4364-418E-A0A6-FDBF851BE52E}" type="slidenum">
              <a:rPr lang="en-US" smtClean="0"/>
              <a:pPr/>
              <a:t>‹#›</a:t>
            </a:fld>
            <a:endParaRPr lang="en-US" dirty="0"/>
          </a:p>
        </p:txBody>
      </p:sp>
    </p:spTree>
    <p:extLst>
      <p:ext uri="{BB962C8B-B14F-4D97-AF65-F5344CB8AC3E}">
        <p14:creationId xmlns:p14="http://schemas.microsoft.com/office/powerpoint/2010/main" val="362927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8A2D32-BF98-4078-B89D-89E5DC3CF268}" type="slidenum">
              <a:rPr lang="en-US" smtClean="0"/>
              <a:pPr/>
              <a:t>‹#›</a:t>
            </a:fld>
            <a:endParaRPr lang="en-US" dirty="0"/>
          </a:p>
        </p:txBody>
      </p:sp>
    </p:spTree>
    <p:extLst>
      <p:ext uri="{BB962C8B-B14F-4D97-AF65-F5344CB8AC3E}">
        <p14:creationId xmlns:p14="http://schemas.microsoft.com/office/powerpoint/2010/main" val="279129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81D83B-6466-4791-81BD-51D7BC8F5754}" type="slidenum">
              <a:rPr lang="en-US" smtClean="0"/>
              <a:pPr/>
              <a:t>‹#›</a:t>
            </a:fld>
            <a:endParaRPr lang="en-US" dirty="0"/>
          </a:p>
        </p:txBody>
      </p:sp>
    </p:spTree>
    <p:extLst>
      <p:ext uri="{BB962C8B-B14F-4D97-AF65-F5344CB8AC3E}">
        <p14:creationId xmlns:p14="http://schemas.microsoft.com/office/powerpoint/2010/main" val="235856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2E56636-6EC0-470C-8DA6-0AFDB3207DFD}" type="slidenum">
              <a:rPr lang="en-US" smtClean="0"/>
              <a:pPr/>
              <a:t>‹#›</a:t>
            </a:fld>
            <a:endParaRPr lang="en-US" dirty="0"/>
          </a:p>
        </p:txBody>
      </p:sp>
    </p:spTree>
    <p:extLst>
      <p:ext uri="{BB962C8B-B14F-4D97-AF65-F5344CB8AC3E}">
        <p14:creationId xmlns:p14="http://schemas.microsoft.com/office/powerpoint/2010/main" val="126754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0D761C-C23B-40B6-A9FC-8310F7CBD6EB}" type="slidenum">
              <a:rPr lang="en-US" smtClean="0"/>
              <a:pPr/>
              <a:t>‹#›</a:t>
            </a:fld>
            <a:endParaRPr lang="en-US" dirty="0"/>
          </a:p>
        </p:txBody>
      </p:sp>
    </p:spTree>
    <p:extLst>
      <p:ext uri="{BB962C8B-B14F-4D97-AF65-F5344CB8AC3E}">
        <p14:creationId xmlns:p14="http://schemas.microsoft.com/office/powerpoint/2010/main" val="407288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dirty="0"/>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A6D7A5-53BD-4A0D-9128-D7C1945F9958}" type="slidenum">
              <a:rPr lang="en-US" smtClean="0"/>
              <a:pPr/>
              <a:t>‹#›</a:t>
            </a:fld>
            <a:endParaRPr lang="en-US" dirty="0"/>
          </a:p>
        </p:txBody>
      </p:sp>
    </p:spTree>
    <p:extLst>
      <p:ext uri="{BB962C8B-B14F-4D97-AF65-F5344CB8AC3E}">
        <p14:creationId xmlns:p14="http://schemas.microsoft.com/office/powerpoint/2010/main" val="885164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chemeClr val="accent5">
                <a:lumMod val="40000"/>
                <a:lumOff val="6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8B642819-C4FD-4CBA-92F5-D4A28C0672AF}" type="slidenum">
              <a:rPr lang="en-US" smtClean="0"/>
              <a:pPr/>
              <a:t>‹#›</a:t>
            </a:fld>
            <a:endParaRPr lang="en-US" dirty="0"/>
          </a:p>
        </p:txBody>
      </p:sp>
    </p:spTree>
    <p:extLst>
      <p:ext uri="{BB962C8B-B14F-4D97-AF65-F5344CB8AC3E}">
        <p14:creationId xmlns:p14="http://schemas.microsoft.com/office/powerpoint/2010/main" val="193755535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5363" name="Line 15"/>
          <p:cNvSpPr>
            <a:spLocks noChangeShapeType="1"/>
          </p:cNvSpPr>
          <p:nvPr/>
        </p:nvSpPr>
        <p:spPr bwMode="auto">
          <a:xfrm>
            <a:off x="2283933" y="2907226"/>
            <a:ext cx="39319200" cy="0"/>
          </a:xfrm>
          <a:prstGeom prst="line">
            <a:avLst/>
          </a:prstGeom>
          <a:noFill/>
          <a:ln w="76200">
            <a:solidFill>
              <a:srgbClr val="FFFF00"/>
            </a:solidFill>
            <a:round/>
            <a:headEnd/>
            <a:tailEnd/>
          </a:ln>
        </p:spPr>
        <p:txBody>
          <a:bodyPr wrap="none" anchor="ctr"/>
          <a:lstStyle/>
          <a:p>
            <a:endParaRPr lang="en-US" dirty="0"/>
          </a:p>
        </p:txBody>
      </p:sp>
      <p:sp>
        <p:nvSpPr>
          <p:cNvPr id="2067" name="Text Box 19"/>
          <p:cNvSpPr txBox="1">
            <a:spLocks noChangeArrowheads="1"/>
          </p:cNvSpPr>
          <p:nvPr/>
        </p:nvSpPr>
        <p:spPr bwMode="auto">
          <a:xfrm>
            <a:off x="1835838" y="3228573"/>
            <a:ext cx="12954624"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INTRODUCTION</a:t>
            </a:r>
          </a:p>
        </p:txBody>
      </p:sp>
      <p:sp>
        <p:nvSpPr>
          <p:cNvPr id="15366" name="Rectangle 31"/>
          <p:cNvSpPr>
            <a:spLocks noChangeArrowheads="1"/>
          </p:cNvSpPr>
          <p:nvPr/>
        </p:nvSpPr>
        <p:spPr bwMode="auto">
          <a:xfrm>
            <a:off x="910841" y="460375"/>
            <a:ext cx="42062400" cy="32004000"/>
          </a:xfrm>
          <a:prstGeom prst="rect">
            <a:avLst/>
          </a:prstGeom>
          <a:noFill/>
          <a:ln w="76200">
            <a:solidFill>
              <a:srgbClr val="FFFF00"/>
            </a:solidFill>
            <a:miter lim="800000"/>
            <a:headEnd/>
            <a:tailEnd/>
          </a:ln>
        </p:spPr>
        <p:txBody>
          <a:bodyPr wrap="none" anchor="ctr"/>
          <a:lstStyle/>
          <a:p>
            <a:endParaRPr lang="en-US" dirty="0"/>
          </a:p>
        </p:txBody>
      </p:sp>
      <p:sp>
        <p:nvSpPr>
          <p:cNvPr id="2502" name="Text Box 454"/>
          <p:cNvSpPr txBox="1">
            <a:spLocks noChangeArrowheads="1"/>
          </p:cNvSpPr>
          <p:nvPr/>
        </p:nvSpPr>
        <p:spPr bwMode="auto">
          <a:xfrm>
            <a:off x="1687968" y="21353903"/>
            <a:ext cx="12996960"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METHODS</a:t>
            </a:r>
          </a:p>
        </p:txBody>
      </p:sp>
      <p:sp>
        <p:nvSpPr>
          <p:cNvPr id="15372" name="Text Box 603"/>
          <p:cNvSpPr txBox="1">
            <a:spLocks noChangeArrowheads="1"/>
          </p:cNvSpPr>
          <p:nvPr/>
        </p:nvSpPr>
        <p:spPr bwMode="auto">
          <a:xfrm flipH="1" flipV="1">
            <a:off x="37642800" y="12039600"/>
            <a:ext cx="304800" cy="582613"/>
          </a:xfrm>
          <a:prstGeom prst="rect">
            <a:avLst/>
          </a:prstGeom>
          <a:noFill/>
          <a:ln w="9525">
            <a:noFill/>
            <a:miter lim="800000"/>
            <a:headEnd/>
            <a:tailEnd/>
          </a:ln>
        </p:spPr>
        <p:txBody>
          <a:bodyPr rot="10800000" lIns="95380" tIns="47691" rIns="95380" bIns="47691">
            <a:spAutoFit/>
          </a:bodyPr>
          <a:lstStyle/>
          <a:p>
            <a:pPr marL="263525" indent="-263525" algn="l" defTabSz="954088">
              <a:spcBef>
                <a:spcPct val="50000"/>
              </a:spcBef>
              <a:buClr>
                <a:srgbClr val="990033"/>
              </a:buClr>
            </a:pPr>
            <a:endParaRPr lang="en-US" dirty="0"/>
          </a:p>
        </p:txBody>
      </p:sp>
      <p:sp>
        <p:nvSpPr>
          <p:cNvPr id="2660" name="Text Box 612"/>
          <p:cNvSpPr txBox="1">
            <a:spLocks noChangeArrowheads="1"/>
          </p:cNvSpPr>
          <p:nvPr/>
        </p:nvSpPr>
        <p:spPr bwMode="auto">
          <a:xfrm>
            <a:off x="28642588" y="28050720"/>
            <a:ext cx="13311769"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REFERENCES</a:t>
            </a:r>
          </a:p>
        </p:txBody>
      </p:sp>
      <p:sp>
        <p:nvSpPr>
          <p:cNvPr id="15376" name="Text Box 616"/>
          <p:cNvSpPr txBox="1">
            <a:spLocks noChangeArrowheads="1"/>
          </p:cNvSpPr>
          <p:nvPr/>
        </p:nvSpPr>
        <p:spPr bwMode="auto">
          <a:xfrm>
            <a:off x="42291000" y="32577088"/>
            <a:ext cx="12595225" cy="585787"/>
          </a:xfrm>
          <a:prstGeom prst="rect">
            <a:avLst/>
          </a:prstGeom>
          <a:noFill/>
          <a:ln w="9525">
            <a:noFill/>
            <a:miter lim="800000"/>
            <a:headEnd/>
            <a:tailEnd/>
          </a:ln>
        </p:spPr>
        <p:txBody>
          <a:bodyPr lIns="0" tIns="0" rIns="0" bIns="0">
            <a:spAutoFit/>
          </a:bodyPr>
          <a:lstStyle/>
          <a:p>
            <a:pPr marL="263525" indent="-263525" algn="just" defTabSz="954088">
              <a:lnSpc>
                <a:spcPct val="55000"/>
              </a:lnSpc>
              <a:spcBef>
                <a:spcPct val="50000"/>
              </a:spcBef>
              <a:buClr>
                <a:srgbClr val="990033"/>
              </a:buClr>
            </a:pPr>
            <a:endParaRPr lang="en-US" sz="2400" dirty="0">
              <a:latin typeface="Arial" charset="0"/>
            </a:endParaRPr>
          </a:p>
          <a:p>
            <a:pPr marL="263525" indent="-263525" algn="just" defTabSz="954088">
              <a:lnSpc>
                <a:spcPct val="55000"/>
              </a:lnSpc>
              <a:spcBef>
                <a:spcPct val="50000"/>
              </a:spcBef>
              <a:buClr>
                <a:srgbClr val="990033"/>
              </a:buClr>
            </a:pPr>
            <a:r>
              <a:rPr lang="en-US" sz="2400" dirty="0">
                <a:latin typeface="Arial" charset="0"/>
              </a:rPr>
              <a:t> </a:t>
            </a:r>
          </a:p>
        </p:txBody>
      </p:sp>
      <p:sp>
        <p:nvSpPr>
          <p:cNvPr id="2683" name="Text Box 635"/>
          <p:cNvSpPr txBox="1">
            <a:spLocks noChangeArrowheads="1"/>
          </p:cNvSpPr>
          <p:nvPr/>
        </p:nvSpPr>
        <p:spPr bwMode="auto">
          <a:xfrm>
            <a:off x="15376208" y="10073023"/>
            <a:ext cx="12781279" cy="1010232"/>
          </a:xfrm>
          <a:prstGeom prst="rect">
            <a:avLst/>
          </a:prstGeom>
          <a:solidFill>
            <a:schemeClr val="bg1"/>
          </a:solidFill>
          <a:ln w="57150">
            <a:solidFill>
              <a:schemeClr val="tx1"/>
            </a:solidFill>
            <a:miter lim="800000"/>
            <a:headEnd/>
            <a:tailEnd/>
          </a:ln>
          <a:effectLst/>
        </p:spPr>
        <p:txBody>
          <a:bodyPr lIns="164592" tIns="82296" rIns="164592" bIns="82296"/>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RESULTS</a:t>
            </a:r>
          </a:p>
        </p:txBody>
      </p:sp>
      <p:sp>
        <p:nvSpPr>
          <p:cNvPr id="15381" name="Rectangle 640"/>
          <p:cNvSpPr>
            <a:spLocks noChangeArrowheads="1"/>
          </p:cNvSpPr>
          <p:nvPr/>
        </p:nvSpPr>
        <p:spPr bwMode="auto">
          <a:xfrm>
            <a:off x="37430075" y="9829800"/>
            <a:ext cx="184150" cy="579438"/>
          </a:xfrm>
          <a:prstGeom prst="rect">
            <a:avLst/>
          </a:prstGeom>
          <a:noFill/>
          <a:ln w="9525">
            <a:noFill/>
            <a:miter lim="800000"/>
            <a:headEnd/>
            <a:tailEnd/>
          </a:ln>
        </p:spPr>
        <p:txBody>
          <a:bodyPr wrap="none">
            <a:spAutoFit/>
          </a:bodyPr>
          <a:lstStyle/>
          <a:p>
            <a:endParaRPr lang="en-US" dirty="0"/>
          </a:p>
        </p:txBody>
      </p:sp>
      <p:sp>
        <p:nvSpPr>
          <p:cNvPr id="15382" name="Text Box 644"/>
          <p:cNvSpPr txBox="1">
            <a:spLocks noChangeArrowheads="1"/>
          </p:cNvSpPr>
          <p:nvPr/>
        </p:nvSpPr>
        <p:spPr bwMode="auto">
          <a:xfrm>
            <a:off x="914400" y="502588"/>
            <a:ext cx="42062400" cy="2404638"/>
          </a:xfrm>
          <a:prstGeom prst="rect">
            <a:avLst/>
          </a:prstGeom>
          <a:noFill/>
          <a:ln w="9525">
            <a:noFill/>
            <a:miter lim="800000"/>
            <a:headEnd/>
            <a:tailEnd/>
          </a:ln>
        </p:spPr>
        <p:txBody>
          <a:bodyPr wrap="square" lIns="95380" tIns="47691" rIns="95380" bIns="47691">
            <a:spAutoFit/>
          </a:bodyPr>
          <a:lstStyle/>
          <a:p>
            <a:r>
              <a:rPr lang="en-US" sz="5000" b="1" dirty="0"/>
              <a:t>Negative Alcohol-Related Consequences and Triggers to Change Alcohol Use among College Students  </a:t>
            </a:r>
          </a:p>
          <a:p>
            <a:r>
              <a:rPr lang="en-US" sz="5000" b="1" dirty="0"/>
              <a:t>Jessica Samuolis, Isabelle Kovacs, Andrius Kulbis-Marino</a:t>
            </a:r>
            <a:r>
              <a:rPr lang="en-US" sz="5000" dirty="0"/>
              <a:t> </a:t>
            </a:r>
            <a:r>
              <a:rPr lang="en-US" sz="5000" b="1" dirty="0"/>
              <a:t>/ Psychology Department, Sacred Heart University</a:t>
            </a:r>
            <a:endParaRPr lang="en-US" sz="5000" dirty="0"/>
          </a:p>
          <a:p>
            <a:endParaRPr lang="en-US" sz="50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655408" y="28054963"/>
            <a:ext cx="184666" cy="584776"/>
          </a:xfrm>
          <a:prstGeom prst="rect">
            <a:avLst/>
          </a:prstGeom>
          <a:noFill/>
        </p:spPr>
        <p:txBody>
          <a:bodyPr wrap="none" rtlCol="0">
            <a:spAutoFit/>
          </a:bodyPr>
          <a:lstStyle/>
          <a:p>
            <a:endParaRPr lang="en-US" dirty="0"/>
          </a:p>
        </p:txBody>
      </p:sp>
      <p:sp>
        <p:nvSpPr>
          <p:cNvPr id="37" name="TextBox 36"/>
          <p:cNvSpPr txBox="1"/>
          <p:nvPr/>
        </p:nvSpPr>
        <p:spPr>
          <a:xfrm>
            <a:off x="15398876" y="4160448"/>
            <a:ext cx="12714604" cy="6432530"/>
          </a:xfrm>
          <a:prstGeom prst="rect">
            <a:avLst/>
          </a:prstGeom>
          <a:noFill/>
        </p:spPr>
        <p:txBody>
          <a:bodyPr wrap="square" lIns="91440" tIns="45720" rIns="91440" bIns="45720" rtlCol="0" anchor="t">
            <a:spAutoFit/>
          </a:bodyPr>
          <a:lstStyle/>
          <a:p>
            <a:pPr algn="just"/>
            <a:r>
              <a:rPr lang="en-US" sz="3800" b="1" dirty="0">
                <a:latin typeface="Times New Roman"/>
                <a:ea typeface="ＭＳ Ｐゴシック"/>
                <a:cs typeface="Times New Roman"/>
              </a:rPr>
              <a:t>ScreenU Alcohol</a:t>
            </a:r>
            <a:endParaRPr lang="en-US" sz="3800" b="1"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Web-based form of SBIRT alcohol misuse screening </a:t>
            </a:r>
            <a:endParaRPr lang="en-US" sz="3800"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Developed by Higher Education Center for Alcohol and Drug Misuse Prevention and Recovery</a:t>
            </a:r>
            <a:endParaRPr lang="en-US" sz="3800"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Brief, online, anonymous, interactive program </a:t>
            </a:r>
            <a:endParaRPr lang="en-US" sz="3800"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Assesses alcohol use risk level </a:t>
            </a:r>
            <a:endParaRPr lang="en-US" sz="3800"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Provides intervention, referral to treatment, and resources as appropriate for risk level </a:t>
            </a:r>
            <a:endParaRPr lang="en-US" sz="3800" dirty="0">
              <a:cs typeface="Times New Roman" pitchFamily="-106" charset="0"/>
            </a:endParaRPr>
          </a:p>
          <a:p>
            <a:pPr marL="457200" indent="-457200" algn="just">
              <a:buFont typeface="Calibri"/>
              <a:buChar char="-"/>
            </a:pPr>
            <a:r>
              <a:rPr lang="en-US" sz="3800" dirty="0">
                <a:latin typeface="Times New Roman"/>
                <a:ea typeface="ＭＳ Ｐゴシック"/>
                <a:cs typeface="Times New Roman"/>
              </a:rPr>
              <a:t>Includes motivational interviewing-type questions and decisional balance questions. </a:t>
            </a:r>
            <a:endParaRPr lang="en-US" sz="3800" dirty="0">
              <a:cs typeface="Times New Roman" pitchFamily="-106" charset="0"/>
            </a:endParaRPr>
          </a:p>
          <a:p>
            <a:pPr algn="just"/>
            <a:endParaRPr lang="en-US" dirty="0"/>
          </a:p>
        </p:txBody>
      </p:sp>
      <p:sp>
        <p:nvSpPr>
          <p:cNvPr id="33" name="Text Box 454"/>
          <p:cNvSpPr txBox="1">
            <a:spLocks noChangeArrowheads="1"/>
          </p:cNvSpPr>
          <p:nvPr/>
        </p:nvSpPr>
        <p:spPr bwMode="auto">
          <a:xfrm>
            <a:off x="1783483" y="16624271"/>
            <a:ext cx="12954623"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OBJECTIVES</a:t>
            </a:r>
          </a:p>
        </p:txBody>
      </p:sp>
      <p:sp>
        <p:nvSpPr>
          <p:cNvPr id="5" name="TextBox 4"/>
          <p:cNvSpPr txBox="1"/>
          <p:nvPr/>
        </p:nvSpPr>
        <p:spPr>
          <a:xfrm>
            <a:off x="1687968" y="22429448"/>
            <a:ext cx="12996960" cy="10587514"/>
          </a:xfrm>
          <a:prstGeom prst="rect">
            <a:avLst/>
          </a:prstGeom>
          <a:noFill/>
        </p:spPr>
        <p:txBody>
          <a:bodyPr wrap="square" lIns="91440" tIns="45720" rIns="91440" bIns="45720" rtlCol="0" anchor="t">
            <a:spAutoFit/>
          </a:bodyPr>
          <a:lstStyle/>
          <a:p>
            <a:pPr algn="just"/>
            <a:r>
              <a:rPr lang="en-US" sz="3800" b="1" dirty="0">
                <a:latin typeface="Times New Roman"/>
                <a:ea typeface="ＭＳ Ｐゴシック"/>
                <a:cs typeface="Times New Roman"/>
              </a:rPr>
              <a:t>Participants</a:t>
            </a:r>
          </a:p>
          <a:p>
            <a:pPr marL="571500" indent="-571500" algn="just">
              <a:buFont typeface="Calibri"/>
              <a:buChar char="-"/>
            </a:pPr>
            <a:r>
              <a:rPr lang="en-US" sz="3800" dirty="0">
                <a:latin typeface="Times New Roman"/>
                <a:ea typeface="ＭＳ Ｐゴシック"/>
                <a:cs typeface="Times New Roman"/>
              </a:rPr>
              <a:t>310 undergraduate students </a:t>
            </a:r>
          </a:p>
          <a:p>
            <a:pPr marL="571500" indent="-571500" algn="just">
              <a:buFont typeface="Calibri"/>
              <a:buChar char="-"/>
            </a:pPr>
            <a:r>
              <a:rPr lang="en-US" sz="3800" dirty="0">
                <a:latin typeface="Times New Roman"/>
                <a:ea typeface="ＭＳ Ｐゴシック"/>
                <a:cs typeface="Times New Roman"/>
              </a:rPr>
              <a:t>262 reported alcohol use</a:t>
            </a:r>
          </a:p>
          <a:p>
            <a:pPr marL="571500" indent="-571500" algn="just">
              <a:buFont typeface="Calibri"/>
              <a:buChar char="-"/>
            </a:pPr>
            <a:r>
              <a:rPr lang="en-US" sz="3800" dirty="0">
                <a:latin typeface="Times New Roman"/>
                <a:ea typeface="ＭＳ Ｐゴシック"/>
                <a:cs typeface="Times New Roman"/>
              </a:rPr>
              <a:t>Mid-sized, Catholic, liberal arts university in northeast</a:t>
            </a:r>
          </a:p>
          <a:p>
            <a:pPr marL="571500" indent="-571500" algn="just">
              <a:buFont typeface="Calibri"/>
              <a:buChar char="-"/>
            </a:pPr>
            <a:r>
              <a:rPr lang="en-US" sz="3800" dirty="0">
                <a:latin typeface="Times New Roman"/>
                <a:ea typeface="ＭＳ Ｐゴシック"/>
                <a:cs typeface="Times New Roman"/>
              </a:rPr>
              <a:t>Spring 2022 semester</a:t>
            </a:r>
          </a:p>
          <a:p>
            <a:pPr algn="just"/>
            <a:r>
              <a:rPr lang="en-US" sz="3800" b="1" dirty="0">
                <a:latin typeface="Times New Roman"/>
                <a:ea typeface="ＭＳ Ｐゴシック"/>
                <a:cs typeface="Times New Roman"/>
              </a:rPr>
              <a:t>Procedures</a:t>
            </a:r>
            <a:endParaRPr lang="en-US" sz="3800" dirty="0">
              <a:latin typeface="Times New Roman"/>
              <a:ea typeface="ＭＳ Ｐゴシック"/>
              <a:cs typeface="Times New Roman"/>
            </a:endParaRPr>
          </a:p>
          <a:p>
            <a:pPr marL="571500" indent="-571500" algn="just">
              <a:buFont typeface="Calibri"/>
              <a:buChar char="-"/>
            </a:pPr>
            <a:r>
              <a:rPr lang="en-US" sz="3800" dirty="0">
                <a:latin typeface="Times New Roman"/>
                <a:ea typeface="ＭＳ Ｐゴシック"/>
                <a:cs typeface="Times New Roman"/>
              </a:rPr>
              <a:t>Exemption approved from the Institutional Review Board </a:t>
            </a:r>
            <a:endParaRPr lang="en-US" sz="3800" dirty="0">
              <a:cs typeface="Times New Roman"/>
            </a:endParaRPr>
          </a:p>
          <a:p>
            <a:pPr marL="571500" indent="-571500" algn="just">
              <a:buFont typeface="Calibri"/>
              <a:buChar char="-"/>
            </a:pPr>
            <a:r>
              <a:rPr lang="en-US" sz="3800" dirty="0">
                <a:latin typeface="Times New Roman"/>
                <a:ea typeface="ＭＳ Ｐゴシック"/>
                <a:cs typeface="Times New Roman"/>
              </a:rPr>
              <a:t>Students recruited via the Psychology Department research management system and campus-wide emails </a:t>
            </a:r>
            <a:endParaRPr lang="en-US" sz="3800" dirty="0">
              <a:cs typeface="Times New Roman"/>
            </a:endParaRPr>
          </a:p>
          <a:p>
            <a:pPr marL="571500" indent="-571500" algn="just">
              <a:buFont typeface="Calibri"/>
              <a:buChar char="-"/>
            </a:pPr>
            <a:r>
              <a:rPr lang="en-US" sz="3800" dirty="0">
                <a:latin typeface="Times New Roman"/>
                <a:ea typeface="ＭＳ Ｐゴシック"/>
                <a:cs typeface="Times New Roman"/>
              </a:rPr>
              <a:t>Students consented by clicking a link on the informed consent </a:t>
            </a:r>
          </a:p>
          <a:p>
            <a:pPr marL="571500" indent="-571500" algn="just">
              <a:buFont typeface="Calibri"/>
              <a:buChar char="-"/>
            </a:pPr>
            <a:r>
              <a:rPr lang="en-US" sz="3800" dirty="0">
                <a:latin typeface="Times New Roman"/>
                <a:ea typeface="ＭＳ Ｐゴシック"/>
                <a:cs typeface="Times New Roman"/>
              </a:rPr>
              <a:t>Students completed the brief, anonymous, online ScreenU Alcohol program and post screening survey</a:t>
            </a:r>
          </a:p>
          <a:p>
            <a:pPr algn="just"/>
            <a:r>
              <a:rPr lang="en-US" sz="3800" dirty="0">
                <a:latin typeface="Times New Roman"/>
                <a:ea typeface="ＭＳ Ｐゴシック"/>
                <a:cs typeface="Times New Roman"/>
              </a:rPr>
              <a:t>-   Screening responses downloaded and imported into SPSS</a:t>
            </a:r>
          </a:p>
          <a:p>
            <a:pPr algn="just"/>
            <a:r>
              <a:rPr lang="en-US" sz="3800" b="1" dirty="0">
                <a:latin typeface="Times New Roman"/>
                <a:ea typeface="ＭＳ Ｐゴシック"/>
                <a:cs typeface="Times New Roman"/>
              </a:rPr>
              <a:t>Data Analysis</a:t>
            </a:r>
          </a:p>
          <a:p>
            <a:pPr marL="571500" indent="-571500" algn="just">
              <a:buFontTx/>
              <a:buChar char="-"/>
            </a:pPr>
            <a:r>
              <a:rPr lang="en-US" sz="3800" dirty="0">
                <a:latin typeface="Times New Roman"/>
                <a:ea typeface="ＭＳ Ｐゴシック"/>
                <a:cs typeface="Times New Roman"/>
              </a:rPr>
              <a:t>Frequencies were run on quantitative data</a:t>
            </a:r>
          </a:p>
          <a:p>
            <a:pPr marL="571500" indent="-571500" algn="just">
              <a:buFontTx/>
              <a:buChar char="-"/>
            </a:pPr>
            <a:r>
              <a:rPr lang="en-US" sz="3800" dirty="0">
                <a:latin typeface="Times New Roman"/>
                <a:ea typeface="ＭＳ Ｐゴシック"/>
                <a:cs typeface="Times New Roman"/>
              </a:rPr>
              <a:t>Inductive coding process completed for qualitative data</a:t>
            </a:r>
          </a:p>
          <a:p>
            <a:pPr marL="571500" indent="-571500" algn="just">
              <a:buFontTx/>
              <a:buChar char="-"/>
            </a:pPr>
            <a:r>
              <a:rPr lang="en-US" sz="3800" dirty="0">
                <a:latin typeface="Times New Roman"/>
                <a:ea typeface="ＭＳ Ｐゴシック"/>
                <a:cs typeface="Times New Roman"/>
              </a:rPr>
              <a:t>Final codes determined and coder consistency achieved </a:t>
            </a:r>
            <a:endParaRPr lang="en-US" sz="3800" dirty="0">
              <a:cs typeface="Times New Roman"/>
            </a:endParaRPr>
          </a:p>
          <a:p>
            <a:pPr algn="just"/>
            <a:endParaRPr lang="en-US" sz="3600" dirty="0"/>
          </a:p>
        </p:txBody>
      </p:sp>
      <p:sp>
        <p:nvSpPr>
          <p:cNvPr id="17" name="TextBox 16"/>
          <p:cNvSpPr txBox="1"/>
          <p:nvPr/>
        </p:nvSpPr>
        <p:spPr>
          <a:xfrm>
            <a:off x="1762621" y="17672625"/>
            <a:ext cx="12975485" cy="4093428"/>
          </a:xfrm>
          <a:prstGeom prst="rect">
            <a:avLst/>
          </a:prstGeom>
          <a:noFill/>
        </p:spPr>
        <p:txBody>
          <a:bodyPr wrap="square" rtlCol="0">
            <a:spAutoFit/>
          </a:bodyPr>
          <a:lstStyle/>
          <a:p>
            <a:pPr marL="742950" lvl="0" indent="-742950" algn="just">
              <a:buAutoNum type="arabicPeriod"/>
            </a:pPr>
            <a:r>
              <a:rPr lang="en-US" sz="3800" dirty="0"/>
              <a:t>Examine the rates of negative alcohol-related consequences among students reporting alcohol use. </a:t>
            </a:r>
          </a:p>
          <a:p>
            <a:pPr marL="742950" lvl="0" indent="-742950" algn="just">
              <a:buAutoNum type="arabicPeriod" startAt="2"/>
            </a:pPr>
            <a:r>
              <a:rPr lang="en-US" sz="3800" dirty="0"/>
              <a:t>Determine the rates of occurrence of multiple alcohol related</a:t>
            </a:r>
          </a:p>
          <a:p>
            <a:pPr lvl="0" algn="just"/>
            <a:r>
              <a:rPr lang="en-US" sz="3800" dirty="0"/>
              <a:t>      consequences.</a:t>
            </a:r>
          </a:p>
          <a:p>
            <a:pPr marL="742950" lvl="0" indent="-742950" algn="just">
              <a:buAutoNum type="arabicPeriod" startAt="3"/>
            </a:pPr>
            <a:r>
              <a:rPr lang="en-US" sz="3800" dirty="0"/>
              <a:t>Code triggers to change alcohol use statements among high</a:t>
            </a:r>
          </a:p>
          <a:p>
            <a:pPr lvl="0" algn="just"/>
            <a:r>
              <a:rPr lang="en-US" sz="3800" dirty="0"/>
              <a:t>      risk drinkers. </a:t>
            </a:r>
          </a:p>
          <a:p>
            <a:pPr algn="l"/>
            <a:endParaRPr lang="en-US" dirty="0"/>
          </a:p>
        </p:txBody>
      </p:sp>
      <p:sp>
        <p:nvSpPr>
          <p:cNvPr id="7" name="Rectangle 6"/>
          <p:cNvSpPr/>
          <p:nvPr/>
        </p:nvSpPr>
        <p:spPr>
          <a:xfrm>
            <a:off x="28642589" y="28817679"/>
            <a:ext cx="13525266" cy="3493264"/>
          </a:xfrm>
          <a:prstGeom prst="rect">
            <a:avLst/>
          </a:prstGeom>
        </p:spPr>
        <p:txBody>
          <a:bodyPr wrap="square" lIns="91440" tIns="45720" rIns="91440" bIns="45720" anchor="t">
            <a:spAutoFit/>
          </a:bodyPr>
          <a:lstStyle/>
          <a:p>
            <a:pPr marL="457200" indent="-457200" algn="just"/>
            <a:endParaRPr lang="en-US" sz="1700" dirty="0">
              <a:cs typeface="Times New Roman"/>
            </a:endParaRPr>
          </a:p>
          <a:p>
            <a:pPr algn="just"/>
            <a:r>
              <a:rPr lang="en-US" sz="1700" dirty="0">
                <a:latin typeface="Times New Roman"/>
                <a:ea typeface="ＭＳ Ｐゴシック"/>
                <a:cs typeface="Times New Roman"/>
              </a:rPr>
              <a:t>Patrick, M. E., Terry-McElrath, Y. M., Evans-Polce, R. J., &amp; Schulenberg, J. E. (2020). Negative alcohol-related consequences experienced by young</a:t>
            </a:r>
          </a:p>
          <a:p>
            <a:pPr algn="just"/>
            <a:r>
              <a:rPr lang="en-US" sz="1700" dirty="0">
                <a:latin typeface="Times New Roman"/>
                <a:ea typeface="ＭＳ Ｐゴシック"/>
                <a:cs typeface="Times New Roman"/>
              </a:rPr>
              <a:t>       adults in the past 12 months: Differences by college attendance, living situation, binge drinking, and sex. </a:t>
            </a:r>
            <a:r>
              <a:rPr lang="en-US" sz="1700" i="1" dirty="0">
                <a:latin typeface="Times New Roman"/>
                <a:ea typeface="ＭＳ Ｐゴシック"/>
                <a:cs typeface="Times New Roman"/>
              </a:rPr>
              <a:t>Addictive Behaviors</a:t>
            </a:r>
            <a:r>
              <a:rPr lang="en-US" sz="1700" dirty="0">
                <a:latin typeface="Times New Roman"/>
                <a:ea typeface="ＭＳ Ｐゴシック"/>
                <a:cs typeface="Times New Roman"/>
              </a:rPr>
              <a:t>, </a:t>
            </a:r>
            <a:r>
              <a:rPr lang="en-US" sz="1700" i="1" dirty="0">
                <a:latin typeface="Times New Roman"/>
                <a:ea typeface="ＭＳ Ｐゴシック"/>
                <a:cs typeface="Times New Roman"/>
              </a:rPr>
              <a:t>105</a:t>
            </a:r>
            <a:r>
              <a:rPr lang="en-US" sz="1700" dirty="0">
                <a:latin typeface="Times New Roman"/>
                <a:ea typeface="ＭＳ Ｐゴシック"/>
                <a:cs typeface="Times New Roman"/>
              </a:rPr>
              <a:t>, 106320.</a:t>
            </a:r>
          </a:p>
          <a:p>
            <a:pPr marL="457200" indent="-457200" algn="just"/>
            <a:r>
              <a:rPr lang="en-US" sz="1700" dirty="0">
                <a:latin typeface="Times New Roman"/>
                <a:ea typeface="ＭＳ Ｐゴシック"/>
                <a:cs typeface="Times New Roman"/>
              </a:rPr>
              <a:t>Saunders J.B., Aasland O.G., Babor T.F., de la Fuente J.R. and Grant M. (1993). Development of the Alcohol Use Disorders Identification Test  (AUDIT): WHO Collaborative Project on Early Detection of Persons with Harmful Alcohol Consumption II. </a:t>
            </a:r>
            <a:r>
              <a:rPr lang="en-US" sz="1700" i="1" dirty="0">
                <a:latin typeface="Times New Roman"/>
                <a:ea typeface="ＭＳ Ｐゴシック"/>
                <a:cs typeface="Times New Roman"/>
              </a:rPr>
              <a:t>Addiction, 88,</a:t>
            </a:r>
            <a:r>
              <a:rPr lang="en-US" sz="1700" dirty="0">
                <a:latin typeface="Times New Roman"/>
                <a:ea typeface="ＭＳ Ｐゴシック"/>
                <a:cs typeface="Times New Roman"/>
              </a:rPr>
              <a:t> 791-804.</a:t>
            </a:r>
          </a:p>
          <a:p>
            <a:pPr algn="just"/>
            <a:r>
              <a:rPr lang="en-US" sz="1700" dirty="0"/>
              <a:t>Substance Abuse and Mental Health Service Administration. 2019 National Survey on Drug Use and Health. Table 6.21B – Types of Illicit Drug, Tobacco</a:t>
            </a:r>
          </a:p>
          <a:p>
            <a:pPr algn="just"/>
            <a:r>
              <a:rPr lang="en-US" sz="1700" dirty="0"/>
              <a:t>        Product, and Alcohol Use in Past Month among Persons Aged 18 to 22, by College Enrollment Status and Gender: Percentages, 2018 and 2019.</a:t>
            </a:r>
          </a:p>
          <a:p>
            <a:pPr algn="l"/>
            <a:r>
              <a:rPr lang="en-US" sz="1700" dirty="0"/>
              <a:t>White, A., &amp; Hingson, R. (2013). The burden of alcohol use: Excessive alcohol consumption and related consequences among college students. </a:t>
            </a:r>
            <a:r>
              <a:rPr lang="en-US" sz="1700" i="1" dirty="0"/>
              <a:t>Alcohol</a:t>
            </a:r>
          </a:p>
          <a:p>
            <a:pPr algn="l"/>
            <a:r>
              <a:rPr lang="en-US" sz="1700" i="1" dirty="0"/>
              <a:t>        Research: Current Reviews, 35</a:t>
            </a:r>
            <a:r>
              <a:rPr lang="en-US" sz="1700" dirty="0"/>
              <a:t>(2), 201–218.</a:t>
            </a:r>
          </a:p>
          <a:p>
            <a:pPr algn="l"/>
            <a:r>
              <a:rPr lang="en-US" sz="1700" dirty="0">
                <a:latin typeface="Times New Roman"/>
                <a:ea typeface="ＭＳ Ｐゴシック"/>
                <a:cs typeface="Times New Roman"/>
              </a:rPr>
              <a:t>World Health Organization, Babor, Thomas F., Higgins-Biddle, John C., Saunders, John B. &amp; Monteiro, Maristela G. (‎2001)‎. AUDIT: Alcohol Use</a:t>
            </a:r>
          </a:p>
          <a:p>
            <a:pPr algn="just"/>
            <a:r>
              <a:rPr lang="en-US" sz="1700" dirty="0">
                <a:latin typeface="Times New Roman"/>
                <a:ea typeface="ＭＳ Ｐゴシック"/>
                <a:cs typeface="Times New Roman"/>
              </a:rPr>
              <a:t>        Disorders Identification Test: Guidelines for use in primary health care, 2nd ed. World Health Organization.</a:t>
            </a:r>
            <a:endParaRPr lang="en-US" sz="1700" dirty="0">
              <a:cs typeface="Times New Roman"/>
            </a:endParaRPr>
          </a:p>
          <a:p>
            <a:pPr algn="just"/>
            <a:r>
              <a:rPr lang="en-US" sz="1700" dirty="0">
                <a:cs typeface="Times New Roman"/>
              </a:rPr>
              <a:t>  </a:t>
            </a:r>
          </a:p>
          <a:p>
            <a:pPr marL="457200" indent="-457200"/>
            <a:r>
              <a:rPr lang="en-US" sz="1700" dirty="0">
                <a:latin typeface="Times New Roman"/>
                <a:ea typeface="ＭＳ Ｐゴシック"/>
                <a:cs typeface="Times New Roman"/>
              </a:rPr>
              <a:t>Access to ScreenU Alcohol funded by a Connecticut Healthy Campus Initiative grant awarded to Dr. Samuolis</a:t>
            </a:r>
          </a:p>
        </p:txBody>
      </p:sp>
      <p:sp>
        <p:nvSpPr>
          <p:cNvPr id="8" name="TextBox 7"/>
          <p:cNvSpPr txBox="1"/>
          <p:nvPr/>
        </p:nvSpPr>
        <p:spPr>
          <a:xfrm>
            <a:off x="15331466" y="21030737"/>
            <a:ext cx="13134611" cy="646331"/>
          </a:xfrm>
          <a:prstGeom prst="rect">
            <a:avLst/>
          </a:prstGeom>
          <a:noFill/>
        </p:spPr>
        <p:txBody>
          <a:bodyPr wrap="square" rtlCol="0">
            <a:spAutoFit/>
          </a:bodyPr>
          <a:lstStyle/>
          <a:p>
            <a:pPr algn="just"/>
            <a:r>
              <a:rPr lang="en-US" sz="3600" b="1" dirty="0"/>
              <a:t>Table 1. Frequencies of Alcohol-Related Consequences (N=262)</a:t>
            </a:r>
          </a:p>
        </p:txBody>
      </p:sp>
      <p:sp>
        <p:nvSpPr>
          <p:cNvPr id="20" name="TextBox 19"/>
          <p:cNvSpPr txBox="1"/>
          <p:nvPr/>
        </p:nvSpPr>
        <p:spPr>
          <a:xfrm>
            <a:off x="16312226" y="12738766"/>
            <a:ext cx="184666" cy="584776"/>
          </a:xfrm>
          <a:prstGeom prst="rect">
            <a:avLst/>
          </a:prstGeom>
          <a:noFill/>
        </p:spPr>
        <p:txBody>
          <a:bodyPr wrap="none" rtlCol="0">
            <a:spAutoFit/>
          </a:bodyPr>
          <a:lstStyle/>
          <a:p>
            <a:endParaRPr lang="en-US" dirty="0"/>
          </a:p>
        </p:txBody>
      </p:sp>
      <p:sp>
        <p:nvSpPr>
          <p:cNvPr id="28" name="Text Box 19"/>
          <p:cNvSpPr txBox="1">
            <a:spLocks noChangeArrowheads="1"/>
          </p:cNvSpPr>
          <p:nvPr/>
        </p:nvSpPr>
        <p:spPr bwMode="auto">
          <a:xfrm>
            <a:off x="15354868" y="3245856"/>
            <a:ext cx="12758612" cy="934847"/>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METHODS</a:t>
            </a:r>
          </a:p>
        </p:txBody>
      </p:sp>
      <p:sp>
        <p:nvSpPr>
          <p:cNvPr id="29" name="Text Box 19"/>
          <p:cNvSpPr txBox="1">
            <a:spLocks noChangeArrowheads="1"/>
          </p:cNvSpPr>
          <p:nvPr/>
        </p:nvSpPr>
        <p:spPr bwMode="auto">
          <a:xfrm>
            <a:off x="28648509" y="3237100"/>
            <a:ext cx="13305848"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RESULTS</a:t>
            </a:r>
          </a:p>
        </p:txBody>
      </p:sp>
      <p:sp>
        <p:nvSpPr>
          <p:cNvPr id="12" name="Rectangle 11">
            <a:extLst>
              <a:ext uri="{FF2B5EF4-FFF2-40B4-BE49-F238E27FC236}">
                <a16:creationId xmlns:a16="http://schemas.microsoft.com/office/drawing/2014/main" id="{AECAF10C-DA09-40BE-AC72-43E3EB5454CC}"/>
              </a:ext>
            </a:extLst>
          </p:cNvPr>
          <p:cNvSpPr/>
          <p:nvPr/>
        </p:nvSpPr>
        <p:spPr>
          <a:xfrm>
            <a:off x="1870917" y="4180703"/>
            <a:ext cx="12931769" cy="13542169"/>
          </a:xfrm>
          <a:prstGeom prst="rect">
            <a:avLst/>
          </a:prstGeom>
        </p:spPr>
        <p:txBody>
          <a:bodyPr wrap="square" lIns="91440" tIns="45720" rIns="91440" bIns="45720" anchor="t">
            <a:spAutoFit/>
          </a:bodyPr>
          <a:lstStyle/>
          <a:p>
            <a:pPr algn="just"/>
            <a:r>
              <a:rPr lang="en-US" sz="3800" dirty="0">
                <a:latin typeface="Times New Roman"/>
                <a:ea typeface="ＭＳ Ｐゴシック"/>
                <a:cs typeface="Times New Roman"/>
              </a:rPr>
              <a:t>Drinking is prevalent on college campuses and can lead to a range of negative consequences. One study reported that approximately 53% of college students drank alcohol in the past month (SAMHSA, 2019). Negative alcohol-related consequences vary and are prevalent among youth (Patrick et al., 2020, White &amp; </a:t>
            </a:r>
            <a:r>
              <a:rPr lang="en-US" sz="3800" dirty="0" err="1">
                <a:latin typeface="Times New Roman"/>
                <a:ea typeface="ＭＳ Ｐゴシック"/>
                <a:cs typeface="Times New Roman"/>
              </a:rPr>
              <a:t>Hingson</a:t>
            </a:r>
            <a:r>
              <a:rPr lang="en-US" sz="3800" dirty="0">
                <a:latin typeface="Times New Roman"/>
                <a:ea typeface="ＭＳ Ｐゴシック"/>
                <a:cs typeface="Times New Roman"/>
              </a:rPr>
              <a:t>, 2013). Despite high rates of alcohol use and the risk of negative alcohol-related consequences among college students, more research is needed  to examine what factors trigger or serve as cues for change in alcohol use. Alcohol use screening programs, such as Screening, Brief Intervention, and Referral to Treatment (SBIRT) programs, screen for misuse, but can also generate qualitative data regarding readiness to change. For example, ScreenU Alcohol is a web-based screening program that asks how one will know when its time to change use or what would need to happen for there to be change for some respondents who score within a particular range on readiness for change. Responses to these questions yield qualitative data regarding cues or triggers to change. Examining these triggers can inform prevention efforts, clinical providers, and future research. Additionally, this information may help explain students’ drinking despite negative alcohol-related consequences. </a:t>
            </a:r>
            <a:endParaRPr lang="en-US" dirty="0"/>
          </a:p>
          <a:p>
            <a:pPr algn="just"/>
            <a:endParaRPr lang="en-US" sz="3800" dirty="0">
              <a:latin typeface="Times New Roman"/>
              <a:ea typeface="ＭＳ Ｐゴシック"/>
              <a:cs typeface="Times New Roman"/>
            </a:endParaRPr>
          </a:p>
          <a:p>
            <a:pPr algn="just"/>
            <a:endParaRPr lang="en-US" sz="3800" dirty="0">
              <a:latin typeface="Times New Roman"/>
              <a:ea typeface="ＭＳ Ｐゴシック"/>
              <a:cs typeface="Times New Roman"/>
            </a:endParaRPr>
          </a:p>
        </p:txBody>
      </p:sp>
      <p:sp>
        <p:nvSpPr>
          <p:cNvPr id="4" name="TextBox 3">
            <a:extLst>
              <a:ext uri="{FF2B5EF4-FFF2-40B4-BE49-F238E27FC236}">
                <a16:creationId xmlns:a16="http://schemas.microsoft.com/office/drawing/2014/main" id="{7AC11E83-E002-44F2-9B4D-60842B046BDC}"/>
              </a:ext>
            </a:extLst>
          </p:cNvPr>
          <p:cNvSpPr txBox="1"/>
          <p:nvPr/>
        </p:nvSpPr>
        <p:spPr>
          <a:xfrm>
            <a:off x="15387366" y="11095742"/>
            <a:ext cx="12764962" cy="10033516"/>
          </a:xfrm>
          <a:prstGeom prst="rect">
            <a:avLst/>
          </a:prstGeom>
          <a:noFill/>
        </p:spPr>
        <p:txBody>
          <a:bodyPr wrap="square" rtlCol="0">
            <a:spAutoFit/>
          </a:bodyPr>
          <a:lstStyle/>
          <a:p>
            <a:pPr algn="just"/>
            <a:r>
              <a:rPr lang="en-US" sz="3800" dirty="0"/>
              <a:t>Frequencies were run on four common alcohol-related consequences asked as part of the Alcohol Use Disorders Identification Test (AUDIT: Saunders et al., 1993, WHO et al., 2001) in ScreenU Alcohol. All four consequences were prevalent (see Table 1). Unable to remember the night before was reported the most frequently. Sixty-one percent of students reported at least one of the four negative alcohol-related consequences and 38% reported experiencing more than one of the four consequences (see Table 2). High-risk drinkers (N=105), as determined by the screening, were asked the readiness to change question “On a scale of 0-10 how ready are you to make a change in your alcohol use right now? Students who scored between 1 and 7 (N=71) were asked to provide information on how they would know it was time for a change (1-3) or what would need to happen to increase their readiness to change (4-7). These statements were coded and then the number of statements that occurred in each coded theme were calculated (see Table 3). </a:t>
            </a:r>
            <a:endParaRPr lang="en-US" sz="3600" dirty="0"/>
          </a:p>
        </p:txBody>
      </p:sp>
      <p:sp>
        <p:nvSpPr>
          <p:cNvPr id="13" name="Rectangle 12">
            <a:extLst>
              <a:ext uri="{FF2B5EF4-FFF2-40B4-BE49-F238E27FC236}">
                <a16:creationId xmlns:a16="http://schemas.microsoft.com/office/drawing/2014/main" id="{6BACE21F-7AAC-4F0B-A476-B82132CD4CF5}"/>
              </a:ext>
            </a:extLst>
          </p:cNvPr>
          <p:cNvSpPr/>
          <p:nvPr/>
        </p:nvSpPr>
        <p:spPr>
          <a:xfrm>
            <a:off x="28668141" y="4268135"/>
            <a:ext cx="13382817" cy="646331"/>
          </a:xfrm>
          <a:prstGeom prst="rect">
            <a:avLst/>
          </a:prstGeom>
        </p:spPr>
        <p:txBody>
          <a:bodyPr wrap="square">
            <a:spAutoFit/>
          </a:bodyPr>
          <a:lstStyle/>
          <a:p>
            <a:pPr algn="just"/>
            <a:r>
              <a:rPr lang="en-US" sz="3600" b="1" dirty="0"/>
              <a:t>Table 3. Triggers to Change Alcohol Use (N=71)</a:t>
            </a:r>
            <a:r>
              <a:rPr lang="en-US" sz="3600" dirty="0"/>
              <a:t> </a:t>
            </a:r>
          </a:p>
        </p:txBody>
      </p:sp>
      <p:sp>
        <p:nvSpPr>
          <p:cNvPr id="34" name="Text Box 612">
            <a:extLst>
              <a:ext uri="{FF2B5EF4-FFF2-40B4-BE49-F238E27FC236}">
                <a16:creationId xmlns:a16="http://schemas.microsoft.com/office/drawing/2014/main" id="{627D52F8-DCB5-41D5-9D52-F64E123AE9ED}"/>
              </a:ext>
            </a:extLst>
          </p:cNvPr>
          <p:cNvSpPr txBox="1">
            <a:spLocks noChangeArrowheads="1"/>
          </p:cNvSpPr>
          <p:nvPr/>
        </p:nvSpPr>
        <p:spPr bwMode="auto">
          <a:xfrm>
            <a:off x="28648509" y="24603196"/>
            <a:ext cx="13305848"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CONCLUSIONS</a:t>
            </a:r>
          </a:p>
        </p:txBody>
      </p:sp>
      <p:sp>
        <p:nvSpPr>
          <p:cNvPr id="31" name="TextBox 30">
            <a:extLst>
              <a:ext uri="{FF2B5EF4-FFF2-40B4-BE49-F238E27FC236}">
                <a16:creationId xmlns:a16="http://schemas.microsoft.com/office/drawing/2014/main" id="{2EDEA005-5927-4214-B714-67F11355DDDC}"/>
              </a:ext>
            </a:extLst>
          </p:cNvPr>
          <p:cNvSpPr txBox="1"/>
          <p:nvPr/>
        </p:nvSpPr>
        <p:spPr>
          <a:xfrm>
            <a:off x="15376208" y="26289832"/>
            <a:ext cx="12648118" cy="646331"/>
          </a:xfrm>
          <a:prstGeom prst="rect">
            <a:avLst/>
          </a:prstGeom>
          <a:noFill/>
        </p:spPr>
        <p:txBody>
          <a:bodyPr wrap="square" rtlCol="0">
            <a:spAutoFit/>
          </a:bodyPr>
          <a:lstStyle/>
          <a:p>
            <a:pPr algn="just"/>
            <a:r>
              <a:rPr lang="en-US" sz="3600" b="1" dirty="0"/>
              <a:t>Table 2. Multiple Alcohol-Related Consequences (N=262) </a:t>
            </a:r>
          </a:p>
        </p:txBody>
      </p:sp>
      <p:graphicFrame>
        <p:nvGraphicFramePr>
          <p:cNvPr id="30" name="Table 29">
            <a:extLst>
              <a:ext uri="{FF2B5EF4-FFF2-40B4-BE49-F238E27FC236}">
                <a16:creationId xmlns:a16="http://schemas.microsoft.com/office/drawing/2014/main" id="{E034C897-BEB8-4162-A7C6-14FC7D891F06}"/>
              </a:ext>
            </a:extLst>
          </p:cNvPr>
          <p:cNvGraphicFramePr>
            <a:graphicFrameLocks noGrp="1"/>
          </p:cNvGraphicFramePr>
          <p:nvPr>
            <p:extLst>
              <p:ext uri="{D42A27DB-BD31-4B8C-83A1-F6EECF244321}">
                <p14:modId xmlns:p14="http://schemas.microsoft.com/office/powerpoint/2010/main" val="2682836710"/>
              </p:ext>
            </p:extLst>
          </p:nvPr>
        </p:nvGraphicFramePr>
        <p:xfrm>
          <a:off x="15389419" y="21737309"/>
          <a:ext cx="12724061" cy="4377469"/>
        </p:xfrm>
        <a:graphic>
          <a:graphicData uri="http://schemas.openxmlformats.org/drawingml/2006/table">
            <a:tbl>
              <a:tblPr firstRow="1" bandRow="1">
                <a:tableStyleId>{93296810-A885-4BE3-A3E7-6D5BEEA58F35}</a:tableStyleId>
              </a:tblPr>
              <a:tblGrid>
                <a:gridCol w="10293401">
                  <a:extLst>
                    <a:ext uri="{9D8B030D-6E8A-4147-A177-3AD203B41FA5}">
                      <a16:colId xmlns:a16="http://schemas.microsoft.com/office/drawing/2014/main" val="177511462"/>
                    </a:ext>
                  </a:extLst>
                </a:gridCol>
                <a:gridCol w="2430660">
                  <a:extLst>
                    <a:ext uri="{9D8B030D-6E8A-4147-A177-3AD203B41FA5}">
                      <a16:colId xmlns:a16="http://schemas.microsoft.com/office/drawing/2014/main" val="3295054679"/>
                    </a:ext>
                  </a:extLst>
                </a:gridCol>
              </a:tblGrid>
              <a:tr h="1219551">
                <a:tc>
                  <a:txBody>
                    <a:bodyPr/>
                    <a:lstStyle/>
                    <a:p>
                      <a:pPr algn="ctr"/>
                      <a:endParaRPr lang="en-US" sz="3500" dirty="0">
                        <a:solidFill>
                          <a:schemeClr val="tx1"/>
                        </a:solidFill>
                        <a:latin typeface="Times New Roman" panose="02020603050405020304" pitchFamily="18" charset="0"/>
                        <a:cs typeface="Times New Roman" panose="02020603050405020304" pitchFamily="18" charset="0"/>
                      </a:endParaRPr>
                    </a:p>
                    <a:p>
                      <a:pPr algn="l"/>
                      <a:r>
                        <a:rPr lang="en-US" sz="3500" dirty="0">
                          <a:solidFill>
                            <a:schemeClr val="tx1"/>
                          </a:solidFill>
                          <a:latin typeface="Times New Roman" panose="02020603050405020304" pitchFamily="18" charset="0"/>
                          <a:cs typeface="Times New Roman" panose="02020603050405020304" pitchFamily="18" charset="0"/>
                        </a:rPr>
                        <a:t>Alcohol-Related Consequence</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endParaRPr lang="en-US" sz="3500" dirty="0">
                        <a:solidFill>
                          <a:schemeClr val="tx1"/>
                        </a:solidFill>
                        <a:latin typeface="Times New Roman" panose="02020603050405020304" pitchFamily="18" charset="0"/>
                        <a:cs typeface="Times New Roman" panose="02020603050405020304" pitchFamily="18" charset="0"/>
                      </a:endParaRP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dirty="0">
                          <a:solidFill>
                            <a:schemeClr val="tx1"/>
                          </a:solidFill>
                          <a:latin typeface="Times New Roman" panose="02020603050405020304" pitchFamily="18" charset="0"/>
                          <a:cs typeface="Times New Roman" panose="02020603050405020304" pitchFamily="18" charset="0"/>
                        </a:rPr>
                        <a:t>Percentage</a:t>
                      </a:r>
                    </a:p>
                  </a:txBody>
                  <a:tcPr/>
                </a:tc>
                <a:extLst>
                  <a:ext uri="{0D108BD9-81ED-4DB2-BD59-A6C34878D82A}">
                    <a16:rowId xmlns:a16="http://schemas.microsoft.com/office/drawing/2014/main" val="3754157098"/>
                  </a:ext>
                </a:extLst>
              </a:tr>
              <a:tr h="812036">
                <a:tc>
                  <a:txBody>
                    <a:bodyPr/>
                    <a:lstStyle/>
                    <a:p>
                      <a:r>
                        <a:rPr lang="en-US" sz="3500" dirty="0">
                          <a:latin typeface="Times New Roman" panose="02020603050405020304" pitchFamily="18" charset="0"/>
                          <a:cs typeface="Times New Roman" panose="02020603050405020304" pitchFamily="18" charset="0"/>
                        </a:rPr>
                        <a:t>Failed to do what was normally expected</a:t>
                      </a:r>
                    </a:p>
                  </a:txBody>
                  <a:tcPr>
                    <a:solidFill>
                      <a:schemeClr val="accent6">
                        <a:lumMod val="40000"/>
                        <a:lumOff val="6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en-US" sz="3500" dirty="0">
                          <a:latin typeface="Times New Roman"/>
                          <a:cs typeface="Times New Roman"/>
                        </a:rPr>
                        <a:t>20% </a:t>
                      </a:r>
                      <a:endParaRPr lang="en-US" sz="3500" dirty="0">
                        <a:latin typeface="Times New Roman" panose="02020603050405020304" pitchFamily="18" charset="0"/>
                        <a:cs typeface="Times New Roman" panose="02020603050405020304" pitchFamily="18" charset="0"/>
                      </a:endParaRPr>
                    </a:p>
                  </a:txBody>
                  <a:tcPr>
                    <a:solidFill>
                      <a:schemeClr val="accent6">
                        <a:lumMod val="40000"/>
                        <a:lumOff val="60000"/>
                      </a:schemeClr>
                    </a:solidFill>
                  </a:tcPr>
                </a:tc>
                <a:extLst>
                  <a:ext uri="{0D108BD9-81ED-4DB2-BD59-A6C34878D82A}">
                    <a16:rowId xmlns:a16="http://schemas.microsoft.com/office/drawing/2014/main" val="2985961487"/>
                  </a:ext>
                </a:extLst>
              </a:tr>
              <a:tr h="812036">
                <a:tc>
                  <a:txBody>
                    <a:bodyPr/>
                    <a:lstStyle/>
                    <a:p>
                      <a:r>
                        <a:rPr lang="en-US" sz="3500" dirty="0">
                          <a:latin typeface="Times New Roman" panose="02020603050405020304" pitchFamily="18" charset="0"/>
                          <a:cs typeface="Times New Roman" panose="02020603050405020304" pitchFamily="18" charset="0"/>
                        </a:rPr>
                        <a:t>Had a feeling of guilt or remorse</a:t>
                      </a:r>
                    </a:p>
                  </a:txBody>
                  <a:tcPr>
                    <a:solidFill>
                      <a:schemeClr val="bg1"/>
                    </a:solidFill>
                  </a:tcPr>
                </a:tc>
                <a:tc>
                  <a:txBody>
                    <a:bodyPr/>
                    <a:lstStyle/>
                    <a:p>
                      <a:pPr algn="ctr"/>
                      <a:r>
                        <a:rPr lang="en-US" sz="3500" dirty="0">
                          <a:latin typeface="Times New Roman"/>
                          <a:cs typeface="Times New Roman"/>
                        </a:rPr>
                        <a:t>38%</a:t>
                      </a:r>
                    </a:p>
                  </a:txBody>
                  <a:tcPr>
                    <a:solidFill>
                      <a:schemeClr val="bg1"/>
                    </a:solidFill>
                  </a:tcPr>
                </a:tc>
                <a:extLst>
                  <a:ext uri="{0D108BD9-81ED-4DB2-BD59-A6C34878D82A}">
                    <a16:rowId xmlns:a16="http://schemas.microsoft.com/office/drawing/2014/main" val="3450667051"/>
                  </a:ext>
                </a:extLst>
              </a:tr>
              <a:tr h="812036">
                <a:tc>
                  <a:txBody>
                    <a:bodyPr/>
                    <a:lstStyle/>
                    <a:p>
                      <a:r>
                        <a:rPr lang="en-US" sz="3500" dirty="0">
                          <a:latin typeface="Times New Roman" panose="02020603050405020304" pitchFamily="18" charset="0"/>
                          <a:cs typeface="Times New Roman" panose="02020603050405020304" pitchFamily="18" charset="0"/>
                        </a:rPr>
                        <a:t>Unable to remember what happened the night before</a:t>
                      </a:r>
                    </a:p>
                  </a:txBody>
                  <a:tcPr>
                    <a:solidFill>
                      <a:schemeClr val="accent6">
                        <a:lumMod val="40000"/>
                        <a:lumOff val="60000"/>
                      </a:schemeClr>
                    </a:solidFill>
                  </a:tcPr>
                </a:tc>
                <a:tc>
                  <a:txBody>
                    <a:bodyPr/>
                    <a:lstStyle/>
                    <a:p>
                      <a:pPr algn="ctr"/>
                      <a:r>
                        <a:rPr lang="en-US" sz="3500" dirty="0">
                          <a:latin typeface="Times New Roman"/>
                          <a:cs typeface="Times New Roman"/>
                        </a:rPr>
                        <a:t>47%</a:t>
                      </a:r>
                    </a:p>
                  </a:txBody>
                  <a:tcPr>
                    <a:solidFill>
                      <a:schemeClr val="accent6">
                        <a:lumMod val="40000"/>
                        <a:lumOff val="60000"/>
                      </a:schemeClr>
                    </a:solidFill>
                  </a:tcPr>
                </a:tc>
                <a:extLst>
                  <a:ext uri="{0D108BD9-81ED-4DB2-BD59-A6C34878D82A}">
                    <a16:rowId xmlns:a16="http://schemas.microsoft.com/office/drawing/2014/main" val="3049677226"/>
                  </a:ext>
                </a:extLst>
              </a:tr>
              <a:tr h="721810">
                <a:tc>
                  <a:txBody>
                    <a:bodyPr/>
                    <a:lstStyle/>
                    <a:p>
                      <a:r>
                        <a:rPr lang="en-US" sz="3500" dirty="0">
                          <a:latin typeface="Times New Roman" panose="02020603050405020304" pitchFamily="18" charset="0"/>
                          <a:cs typeface="Times New Roman" panose="02020603050405020304" pitchFamily="18" charset="0"/>
                        </a:rPr>
                        <a:t>You or someone else been injured</a:t>
                      </a:r>
                    </a:p>
                  </a:txBody>
                  <a:tcPr>
                    <a:solidFill>
                      <a:schemeClr val="bg1"/>
                    </a:solidFill>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dirty="0">
                          <a:latin typeface="Times New Roman"/>
                          <a:cs typeface="Times New Roman"/>
                        </a:rPr>
                        <a:t>18%</a:t>
                      </a:r>
                    </a:p>
                  </a:txBody>
                  <a:tcPr>
                    <a:solidFill>
                      <a:schemeClr val="bg1"/>
                    </a:solidFill>
                  </a:tcPr>
                </a:tc>
                <a:extLst>
                  <a:ext uri="{0D108BD9-81ED-4DB2-BD59-A6C34878D82A}">
                    <a16:rowId xmlns:a16="http://schemas.microsoft.com/office/drawing/2014/main" val="2239254807"/>
                  </a:ext>
                </a:extLst>
              </a:tr>
            </a:tbl>
          </a:graphicData>
        </a:graphic>
      </p:graphicFrame>
      <p:graphicFrame>
        <p:nvGraphicFramePr>
          <p:cNvPr id="32" name="Table 31">
            <a:extLst>
              <a:ext uri="{FF2B5EF4-FFF2-40B4-BE49-F238E27FC236}">
                <a16:creationId xmlns:a16="http://schemas.microsoft.com/office/drawing/2014/main" id="{18E94F54-FE62-459A-994B-7A8F8145F279}"/>
              </a:ext>
            </a:extLst>
          </p:cNvPr>
          <p:cNvGraphicFramePr>
            <a:graphicFrameLocks noGrp="1"/>
          </p:cNvGraphicFramePr>
          <p:nvPr>
            <p:extLst>
              <p:ext uri="{D42A27DB-BD31-4B8C-83A1-F6EECF244321}">
                <p14:modId xmlns:p14="http://schemas.microsoft.com/office/powerpoint/2010/main" val="3148592090"/>
              </p:ext>
            </p:extLst>
          </p:nvPr>
        </p:nvGraphicFramePr>
        <p:xfrm>
          <a:off x="15308137" y="27111217"/>
          <a:ext cx="12805343" cy="5099279"/>
        </p:xfrm>
        <a:graphic>
          <a:graphicData uri="http://schemas.openxmlformats.org/drawingml/2006/table">
            <a:tbl>
              <a:tblPr firstRow="1" bandRow="1">
                <a:tableStyleId>{93296810-A885-4BE3-A3E7-6D5BEEA58F35}</a:tableStyleId>
              </a:tblPr>
              <a:tblGrid>
                <a:gridCol w="10359156">
                  <a:extLst>
                    <a:ext uri="{9D8B030D-6E8A-4147-A177-3AD203B41FA5}">
                      <a16:colId xmlns:a16="http://schemas.microsoft.com/office/drawing/2014/main" val="177511462"/>
                    </a:ext>
                  </a:extLst>
                </a:gridCol>
                <a:gridCol w="2446187">
                  <a:extLst>
                    <a:ext uri="{9D8B030D-6E8A-4147-A177-3AD203B41FA5}">
                      <a16:colId xmlns:a16="http://schemas.microsoft.com/office/drawing/2014/main" val="3295054679"/>
                    </a:ext>
                  </a:extLst>
                </a:gridCol>
              </a:tblGrid>
              <a:tr h="1219551">
                <a:tc>
                  <a:txBody>
                    <a:bodyPr/>
                    <a:lstStyle/>
                    <a:p>
                      <a:pPr algn="ctr"/>
                      <a:endParaRPr lang="en-US" sz="3500" dirty="0">
                        <a:solidFill>
                          <a:schemeClr val="tx1"/>
                        </a:solidFill>
                        <a:latin typeface="Times New Roman" panose="02020603050405020304" pitchFamily="18" charset="0"/>
                        <a:cs typeface="Times New Roman" panose="02020603050405020304" pitchFamily="18" charset="0"/>
                      </a:endParaRPr>
                    </a:p>
                    <a:p>
                      <a:pPr algn="l"/>
                      <a:r>
                        <a:rPr lang="en-US" sz="3500" dirty="0">
                          <a:solidFill>
                            <a:schemeClr val="tx1"/>
                          </a:solidFill>
                          <a:latin typeface="Times New Roman" panose="02020603050405020304" pitchFamily="18" charset="0"/>
                          <a:cs typeface="Times New Roman" panose="02020603050405020304" pitchFamily="18" charset="0"/>
                        </a:rPr>
                        <a:t>Number of Alcohol-Related Consequences</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endParaRPr lang="en-US" sz="3500" dirty="0">
                        <a:solidFill>
                          <a:schemeClr val="tx1"/>
                        </a:solidFill>
                        <a:latin typeface="Times New Roman" panose="02020603050405020304" pitchFamily="18" charset="0"/>
                        <a:cs typeface="Times New Roman" panose="02020603050405020304" pitchFamily="18" charset="0"/>
                      </a:endParaRP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dirty="0">
                          <a:solidFill>
                            <a:schemeClr val="tx1"/>
                          </a:solidFill>
                          <a:latin typeface="Times New Roman" panose="02020603050405020304" pitchFamily="18" charset="0"/>
                          <a:cs typeface="Times New Roman" panose="02020603050405020304" pitchFamily="18" charset="0"/>
                        </a:rPr>
                        <a:t>Percentage</a:t>
                      </a:r>
                    </a:p>
                  </a:txBody>
                  <a:tcPr/>
                </a:tc>
                <a:extLst>
                  <a:ext uri="{0D108BD9-81ED-4DB2-BD59-A6C34878D82A}">
                    <a16:rowId xmlns:a16="http://schemas.microsoft.com/office/drawing/2014/main" val="3754157098"/>
                  </a:ext>
                </a:extLst>
              </a:tr>
              <a:tr h="812036">
                <a:tc>
                  <a:txBody>
                    <a:bodyPr/>
                    <a:lstStyle/>
                    <a:p>
                      <a:r>
                        <a:rPr lang="en-US" sz="3500" dirty="0">
                          <a:latin typeface="Times New Roman" panose="02020603050405020304" pitchFamily="18" charset="0"/>
                          <a:cs typeface="Times New Roman" panose="02020603050405020304" pitchFamily="18" charset="0"/>
                        </a:rPr>
                        <a:t>None</a:t>
                      </a:r>
                    </a:p>
                  </a:txBody>
                  <a:tcPr>
                    <a:solidFill>
                      <a:schemeClr val="accent6">
                        <a:lumMod val="40000"/>
                        <a:lumOff val="6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en-US" sz="3500" dirty="0">
                          <a:latin typeface="Times New Roman"/>
                          <a:cs typeface="Times New Roman"/>
                        </a:rPr>
                        <a:t>39% </a:t>
                      </a:r>
                      <a:endParaRPr lang="en-US" dirty="0"/>
                    </a:p>
                  </a:txBody>
                  <a:tcPr>
                    <a:solidFill>
                      <a:schemeClr val="accent6">
                        <a:lumMod val="40000"/>
                        <a:lumOff val="60000"/>
                      </a:schemeClr>
                    </a:solidFill>
                  </a:tcPr>
                </a:tc>
                <a:extLst>
                  <a:ext uri="{0D108BD9-81ED-4DB2-BD59-A6C34878D82A}">
                    <a16:rowId xmlns:a16="http://schemas.microsoft.com/office/drawing/2014/main" val="2985961487"/>
                  </a:ext>
                </a:extLst>
              </a:tr>
              <a:tr h="812036">
                <a:tc>
                  <a:txBody>
                    <a:bodyPr/>
                    <a:lstStyle/>
                    <a:p>
                      <a:r>
                        <a:rPr lang="en-US" sz="3500" dirty="0">
                          <a:latin typeface="Times New Roman" panose="02020603050405020304" pitchFamily="18" charset="0"/>
                          <a:cs typeface="Times New Roman" panose="02020603050405020304" pitchFamily="18" charset="0"/>
                        </a:rPr>
                        <a:t>One</a:t>
                      </a:r>
                    </a:p>
                  </a:txBody>
                  <a:tcPr>
                    <a:solidFill>
                      <a:schemeClr val="bg1"/>
                    </a:solidFill>
                  </a:tcPr>
                </a:tc>
                <a:tc>
                  <a:txBody>
                    <a:bodyPr/>
                    <a:lstStyle/>
                    <a:p>
                      <a:pPr algn="ctr"/>
                      <a:r>
                        <a:rPr lang="en-US" sz="3500" dirty="0">
                          <a:latin typeface="Times New Roman"/>
                          <a:cs typeface="Times New Roman"/>
                        </a:rPr>
                        <a:t>23%.</a:t>
                      </a:r>
                    </a:p>
                  </a:txBody>
                  <a:tcPr>
                    <a:solidFill>
                      <a:schemeClr val="bg1"/>
                    </a:solidFill>
                  </a:tcPr>
                </a:tc>
                <a:extLst>
                  <a:ext uri="{0D108BD9-81ED-4DB2-BD59-A6C34878D82A}">
                    <a16:rowId xmlns:a16="http://schemas.microsoft.com/office/drawing/2014/main" val="3450667051"/>
                  </a:ext>
                </a:extLst>
              </a:tr>
              <a:tr h="812036">
                <a:tc>
                  <a:txBody>
                    <a:bodyPr/>
                    <a:lstStyle/>
                    <a:p>
                      <a:r>
                        <a:rPr lang="en-US" sz="3500" dirty="0">
                          <a:latin typeface="Times New Roman" panose="02020603050405020304" pitchFamily="18" charset="0"/>
                          <a:cs typeface="Times New Roman" panose="02020603050405020304" pitchFamily="18" charset="0"/>
                        </a:rPr>
                        <a:t>Two</a:t>
                      </a:r>
                    </a:p>
                  </a:txBody>
                  <a:tcPr>
                    <a:solidFill>
                      <a:schemeClr val="accent6">
                        <a:lumMod val="40000"/>
                        <a:lumOff val="60000"/>
                      </a:schemeClr>
                    </a:solidFill>
                  </a:tcPr>
                </a:tc>
                <a:tc>
                  <a:txBody>
                    <a:bodyPr/>
                    <a:lstStyle/>
                    <a:p>
                      <a:pPr algn="ctr"/>
                      <a:r>
                        <a:rPr lang="en-US" sz="3500" dirty="0">
                          <a:latin typeface="Times New Roman"/>
                          <a:cs typeface="Times New Roman"/>
                        </a:rPr>
                        <a:t>20%</a:t>
                      </a:r>
                    </a:p>
                  </a:txBody>
                  <a:tcPr>
                    <a:solidFill>
                      <a:schemeClr val="accent6">
                        <a:lumMod val="40000"/>
                        <a:lumOff val="60000"/>
                      </a:schemeClr>
                    </a:solidFill>
                  </a:tcPr>
                </a:tc>
                <a:extLst>
                  <a:ext uri="{0D108BD9-81ED-4DB2-BD59-A6C34878D82A}">
                    <a16:rowId xmlns:a16="http://schemas.microsoft.com/office/drawing/2014/main" val="3049677226"/>
                  </a:ext>
                </a:extLst>
              </a:tr>
              <a:tr h="721810">
                <a:tc>
                  <a:txBody>
                    <a:bodyPr/>
                    <a:lstStyle/>
                    <a:p>
                      <a:r>
                        <a:rPr lang="en-US" sz="3500" dirty="0">
                          <a:latin typeface="Times New Roman" panose="02020603050405020304" pitchFamily="18" charset="0"/>
                          <a:cs typeface="Times New Roman" panose="02020603050405020304" pitchFamily="18" charset="0"/>
                        </a:rPr>
                        <a:t>Three</a:t>
                      </a:r>
                    </a:p>
                  </a:txBody>
                  <a:tcPr>
                    <a:solidFill>
                      <a:schemeClr val="bg1"/>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en-US" sz="3500" dirty="0">
                          <a:latin typeface="Times New Roman"/>
                          <a:cs typeface="Times New Roman"/>
                        </a:rPr>
                        <a:t>10%</a:t>
                      </a:r>
                      <a:endParaRPr lang="en-US" dirty="0"/>
                    </a:p>
                  </a:txBody>
                  <a:tcPr>
                    <a:solidFill>
                      <a:schemeClr val="bg1"/>
                    </a:solidFill>
                  </a:tcPr>
                </a:tc>
                <a:extLst>
                  <a:ext uri="{0D108BD9-81ED-4DB2-BD59-A6C34878D82A}">
                    <a16:rowId xmlns:a16="http://schemas.microsoft.com/office/drawing/2014/main" val="2239254807"/>
                  </a:ext>
                </a:extLst>
              </a:tr>
              <a:tr h="721810">
                <a:tc>
                  <a:txBody>
                    <a:bodyPr/>
                    <a:lstStyle/>
                    <a:p>
                      <a:r>
                        <a:rPr lang="en-US" sz="3500" dirty="0">
                          <a:latin typeface="Times New Roman" panose="02020603050405020304" pitchFamily="18" charset="0"/>
                          <a:cs typeface="Times New Roman" panose="02020603050405020304" pitchFamily="18" charset="0"/>
                        </a:rPr>
                        <a:t>Four</a:t>
                      </a:r>
                    </a:p>
                  </a:txBody>
                  <a:tcPr>
                    <a:solidFill>
                      <a:schemeClr val="accent6">
                        <a:lumMod val="40000"/>
                        <a:lumOff val="60000"/>
                      </a:schemeClr>
                    </a:solidFill>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dirty="0">
                          <a:latin typeface="Times New Roman"/>
                          <a:cs typeface="Times New Roman"/>
                        </a:rPr>
                        <a:t>8%</a:t>
                      </a:r>
                    </a:p>
                  </a:txBody>
                  <a:tcPr>
                    <a:solidFill>
                      <a:schemeClr val="accent6">
                        <a:lumMod val="40000"/>
                        <a:lumOff val="60000"/>
                      </a:schemeClr>
                    </a:solidFill>
                  </a:tcPr>
                </a:tc>
                <a:extLst>
                  <a:ext uri="{0D108BD9-81ED-4DB2-BD59-A6C34878D82A}">
                    <a16:rowId xmlns:a16="http://schemas.microsoft.com/office/drawing/2014/main" val="1970742725"/>
                  </a:ext>
                </a:extLst>
              </a:tr>
            </a:tbl>
          </a:graphicData>
        </a:graphic>
      </p:graphicFrame>
      <p:graphicFrame>
        <p:nvGraphicFramePr>
          <p:cNvPr id="3" name="Table 2">
            <a:extLst>
              <a:ext uri="{FF2B5EF4-FFF2-40B4-BE49-F238E27FC236}">
                <a16:creationId xmlns:a16="http://schemas.microsoft.com/office/drawing/2014/main" id="{D8841FFA-F4AC-4394-A6A0-0F61DE9DE917}"/>
              </a:ext>
            </a:extLst>
          </p:cNvPr>
          <p:cNvGraphicFramePr>
            <a:graphicFrameLocks noGrp="1"/>
          </p:cNvGraphicFramePr>
          <p:nvPr>
            <p:extLst>
              <p:ext uri="{D42A27DB-BD31-4B8C-83A1-F6EECF244321}">
                <p14:modId xmlns:p14="http://schemas.microsoft.com/office/powerpoint/2010/main" val="3632185776"/>
              </p:ext>
            </p:extLst>
          </p:nvPr>
        </p:nvGraphicFramePr>
        <p:xfrm>
          <a:off x="28673586" y="5009860"/>
          <a:ext cx="13280772" cy="19399491"/>
        </p:xfrm>
        <a:graphic>
          <a:graphicData uri="http://schemas.openxmlformats.org/drawingml/2006/table">
            <a:tbl>
              <a:tblPr firstRow="1" firstCol="1" bandRow="1">
                <a:tableStyleId>{5C22544A-7EE6-4342-B048-85BDC9FD1C3A}</a:tableStyleId>
              </a:tblPr>
              <a:tblGrid>
                <a:gridCol w="4730007">
                  <a:extLst>
                    <a:ext uri="{9D8B030D-6E8A-4147-A177-3AD203B41FA5}">
                      <a16:colId xmlns:a16="http://schemas.microsoft.com/office/drawing/2014/main" val="3058168183"/>
                    </a:ext>
                  </a:extLst>
                </a:gridCol>
                <a:gridCol w="6830268">
                  <a:extLst>
                    <a:ext uri="{9D8B030D-6E8A-4147-A177-3AD203B41FA5}">
                      <a16:colId xmlns:a16="http://schemas.microsoft.com/office/drawing/2014/main" val="2915347036"/>
                    </a:ext>
                  </a:extLst>
                </a:gridCol>
                <a:gridCol w="1720497">
                  <a:extLst>
                    <a:ext uri="{9D8B030D-6E8A-4147-A177-3AD203B41FA5}">
                      <a16:colId xmlns:a16="http://schemas.microsoft.com/office/drawing/2014/main" val="940450183"/>
                    </a:ext>
                  </a:extLst>
                </a:gridCol>
              </a:tblGrid>
              <a:tr h="525919">
                <a:tc>
                  <a:txBody>
                    <a:bodyPr/>
                    <a:lstStyle/>
                    <a:p>
                      <a:pPr marL="0" marR="0">
                        <a:lnSpc>
                          <a:spcPct val="107000"/>
                        </a:lnSpc>
                        <a:spcBef>
                          <a:spcPts val="0"/>
                        </a:spcBef>
                        <a:spcAft>
                          <a:spcPts val="0"/>
                        </a:spcAft>
                      </a:pPr>
                      <a:r>
                        <a:rPr lang="en-US" sz="3500" b="1" dirty="0">
                          <a:solidFill>
                            <a:schemeClr val="tx1"/>
                          </a:solidFill>
                          <a:effectLst/>
                          <a:latin typeface="Times New Roman" panose="02020603050405020304" pitchFamily="18" charset="0"/>
                          <a:cs typeface="Times New Roman" panose="02020603050405020304" pitchFamily="18" charset="0"/>
                        </a:rPr>
                        <a:t>Code  Label</a:t>
                      </a:r>
                    </a:p>
                  </a:txBody>
                  <a:tcPr marL="68580" marR="68580" marT="0" marB="0">
                    <a:solidFill>
                      <a:schemeClr val="accent6"/>
                    </a:solidFill>
                  </a:tcPr>
                </a:tc>
                <a:tc>
                  <a:txBody>
                    <a:bodyPr/>
                    <a:lstStyle/>
                    <a:p>
                      <a:pPr marL="0" marR="0">
                        <a:lnSpc>
                          <a:spcPct val="107000"/>
                        </a:lnSpc>
                        <a:spcBef>
                          <a:spcPts val="0"/>
                        </a:spcBef>
                        <a:spcAft>
                          <a:spcPts val="0"/>
                        </a:spcAft>
                      </a:pPr>
                      <a:r>
                        <a:rPr lang="en-US" sz="3500" b="1" dirty="0">
                          <a:solidFill>
                            <a:schemeClr val="tx1"/>
                          </a:solidFill>
                          <a:effectLst/>
                          <a:latin typeface="Times New Roman" panose="02020603050405020304" pitchFamily="18" charset="0"/>
                          <a:cs typeface="Times New Roman" panose="02020603050405020304" pitchFamily="18" charset="0"/>
                        </a:rPr>
                        <a:t>Description</a:t>
                      </a:r>
                    </a:p>
                  </a:txBody>
                  <a:tcPr marL="68580" marR="68580" marT="0" marB="0">
                    <a:solidFill>
                      <a:schemeClr val="accent6"/>
                    </a:solidFill>
                  </a:tcPr>
                </a:tc>
                <a:tc>
                  <a:txBody>
                    <a:bodyPr/>
                    <a:lstStyle/>
                    <a:p>
                      <a:pPr marL="0" marR="0" algn="ctr">
                        <a:lnSpc>
                          <a:spcPct val="107000"/>
                        </a:lnSpc>
                        <a:spcBef>
                          <a:spcPts val="0"/>
                        </a:spcBef>
                        <a:spcAft>
                          <a:spcPts val="0"/>
                        </a:spcAft>
                      </a:pPr>
                      <a:r>
                        <a:rPr lang="en-US" sz="3500" b="1" dirty="0">
                          <a:solidFill>
                            <a:schemeClr val="tx1"/>
                          </a:solidFill>
                          <a:effectLst/>
                          <a:latin typeface="Times New Roman" panose="02020603050405020304" pitchFamily="18" charset="0"/>
                          <a:cs typeface="Times New Roman" panose="02020603050405020304" pitchFamily="18" charset="0"/>
                        </a:rPr>
                        <a:t>#</a:t>
                      </a:r>
                    </a:p>
                  </a:txBody>
                  <a:tcPr marL="68580" marR="68580" marT="0" marB="0">
                    <a:solidFill>
                      <a:schemeClr val="accent6"/>
                    </a:solidFill>
                  </a:tcPr>
                </a:tc>
                <a:extLst>
                  <a:ext uri="{0D108BD9-81ED-4DB2-BD59-A6C34878D82A}">
                    <a16:rowId xmlns:a16="http://schemas.microsoft.com/office/drawing/2014/main" val="4109996800"/>
                  </a:ext>
                </a:extLst>
              </a:tr>
              <a:tr h="1195567">
                <a:tc>
                  <a:txBody>
                    <a:bodyPr/>
                    <a:lstStyle/>
                    <a:p>
                      <a:pPr marL="0" marR="0" lvl="0">
                        <a:lnSpc>
                          <a:spcPct val="107000"/>
                        </a:lnSpc>
                        <a:spcBef>
                          <a:spcPts val="0"/>
                        </a:spcBef>
                        <a:spcAft>
                          <a:spcPts val="600"/>
                        </a:spcAft>
                        <a:buNone/>
                      </a:pPr>
                      <a:r>
                        <a:rPr lang="en-US" sz="3500" b="0" u="none" strike="noStrike" noProof="0" dirty="0">
                          <a:solidFill>
                            <a:schemeClr val="tx1"/>
                          </a:solidFill>
                          <a:effectLst/>
                          <a:latin typeface="Times New Roman" panose="02020603050405020304" pitchFamily="18" charset="0"/>
                          <a:cs typeface="Times New Roman" panose="02020603050405020304" pitchFamily="18" charset="0"/>
                        </a:rPr>
                        <a:t>Significant Experience/ Negative Event</a:t>
                      </a:r>
                    </a:p>
                  </a:txBody>
                  <a:tcPr marL="68580" marR="68580" marT="0" marB="0">
                    <a:solidFill>
                      <a:schemeClr val="accent6">
                        <a:lumMod val="40000"/>
                        <a:lumOff val="60000"/>
                      </a:schemeClr>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Experience serious or extreme event</a:t>
                      </a: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10</a:t>
                      </a:r>
                    </a:p>
                  </a:txBody>
                  <a:tcPr marL="68580" marR="68580" marT="0" marB="0">
                    <a:solidFill>
                      <a:schemeClr val="accent6">
                        <a:lumMod val="40000"/>
                        <a:lumOff val="60000"/>
                      </a:schemeClr>
                    </a:solidFill>
                  </a:tcPr>
                </a:tc>
                <a:extLst>
                  <a:ext uri="{0D108BD9-81ED-4DB2-BD59-A6C34878D82A}">
                    <a16:rowId xmlns:a16="http://schemas.microsoft.com/office/drawing/2014/main" val="2982671406"/>
                  </a:ext>
                </a:extLst>
              </a:tr>
              <a:tr h="718979">
                <a:tc>
                  <a:txBody>
                    <a:bodyPr/>
                    <a:lstStyle/>
                    <a:p>
                      <a:pPr marL="0" lvl="0">
                        <a:lnSpc>
                          <a:spcPct val="107000"/>
                        </a:lnSpc>
                        <a:spcBef>
                          <a:spcPts val="0"/>
                        </a:spcBef>
                        <a:spcAft>
                          <a:spcPts val="600"/>
                        </a:spcAft>
                        <a:buNone/>
                      </a:pPr>
                      <a:r>
                        <a:rPr lang="en-US" sz="3500" b="0" u="none" strike="noStrike" noProof="0" dirty="0">
                          <a:solidFill>
                            <a:schemeClr val="tx1"/>
                          </a:solidFill>
                          <a:effectLst/>
                          <a:latin typeface="Times New Roman"/>
                          <a:cs typeface="Times New Roman"/>
                        </a:rPr>
                        <a:t>Increase in Use</a:t>
                      </a:r>
                    </a:p>
                  </a:txBody>
                  <a:tcPr marL="68580" marR="68580" marT="0" marB="0">
                    <a:solidFill>
                      <a:schemeClr val="bg1"/>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Alcohol use increases</a:t>
                      </a:r>
                    </a:p>
                  </a:txBody>
                  <a:tcPr marL="68580" marR="68580" marT="0" marB="0">
                    <a:solidFill>
                      <a:schemeClr val="bg1"/>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9</a:t>
                      </a:r>
                    </a:p>
                  </a:txBody>
                  <a:tcPr marL="68580" marR="68580" marT="0" marB="0">
                    <a:solidFill>
                      <a:schemeClr val="bg1"/>
                    </a:solidFill>
                  </a:tcPr>
                </a:tc>
                <a:extLst>
                  <a:ext uri="{0D108BD9-81ED-4DB2-BD59-A6C34878D82A}">
                    <a16:rowId xmlns:a16="http://schemas.microsoft.com/office/drawing/2014/main" val="837370706"/>
                  </a:ext>
                </a:extLst>
              </a:tr>
              <a:tr h="947057">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Reliance or Craving</a:t>
                      </a:r>
                    </a:p>
                  </a:txBody>
                  <a:tcPr marL="68580" marR="68580" marT="0" marB="0">
                    <a:solidFill>
                      <a:schemeClr val="accent6">
                        <a:lumMod val="40000"/>
                        <a:lumOff val="60000"/>
                      </a:schemeClr>
                    </a:solidFill>
                  </a:tcPr>
                </a:tc>
                <a:tc>
                  <a:txBody>
                    <a:bodyPr/>
                    <a:lstStyle/>
                    <a:p>
                      <a:pPr lvl="0" algn="l">
                        <a:lnSpc>
                          <a:spcPct val="100000"/>
                        </a:lnSpc>
                        <a:spcBef>
                          <a:spcPts val="0"/>
                        </a:spcBef>
                        <a:spcAft>
                          <a:spcPts val="0"/>
                        </a:spcAft>
                        <a:buNone/>
                      </a:pPr>
                      <a:r>
                        <a:rPr lang="en-US" sz="3500" u="none" strike="noStrike" noProof="0" dirty="0">
                          <a:solidFill>
                            <a:schemeClr val="tx1"/>
                          </a:solidFill>
                          <a:effectLst/>
                          <a:latin typeface="Times New Roman" panose="02020603050405020304" pitchFamily="18" charset="0"/>
                          <a:cs typeface="Times New Roman" panose="02020603050405020304" pitchFamily="18" charset="0"/>
                        </a:rPr>
                        <a:t>Need for alcohol starts</a:t>
                      </a:r>
                      <a:endParaRPr lang="en-US" sz="3500" dirty="0">
                        <a:solidFill>
                          <a:schemeClr val="tx1"/>
                        </a:solidFill>
                        <a:latin typeface="Times New Roman" panose="02020603050405020304" pitchFamily="18" charset="0"/>
                        <a:cs typeface="Times New Roman" panose="02020603050405020304" pitchFamily="18" charset="0"/>
                      </a:endParaRPr>
                    </a:p>
                    <a:p>
                      <a:pPr marL="0" marR="0" lvl="0">
                        <a:lnSpc>
                          <a:spcPct val="107000"/>
                        </a:lnSpc>
                        <a:spcBef>
                          <a:spcPts val="0"/>
                        </a:spcBef>
                        <a:spcAft>
                          <a:spcPts val="600"/>
                        </a:spcAft>
                        <a:buNone/>
                      </a:pP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8</a:t>
                      </a:r>
                    </a:p>
                  </a:txBody>
                  <a:tcPr marL="68580" marR="68580" marT="0" marB="0">
                    <a:solidFill>
                      <a:schemeClr val="accent6">
                        <a:lumMod val="40000"/>
                        <a:lumOff val="60000"/>
                      </a:schemeClr>
                    </a:solidFill>
                  </a:tcPr>
                </a:tc>
                <a:extLst>
                  <a:ext uri="{0D108BD9-81ED-4DB2-BD59-A6C34878D82A}">
                    <a16:rowId xmlns:a16="http://schemas.microsoft.com/office/drawing/2014/main" val="2334369941"/>
                  </a:ext>
                </a:extLst>
              </a:tr>
              <a:tr h="873100">
                <a:tc>
                  <a:txBody>
                    <a:bodyPr/>
                    <a:lstStyle/>
                    <a:p>
                      <a:pPr lvl="0" algn="l">
                        <a:lnSpc>
                          <a:spcPct val="100000"/>
                        </a:lnSpc>
                        <a:spcBef>
                          <a:spcPts val="0"/>
                        </a:spcBef>
                        <a:spcAft>
                          <a:spcPts val="0"/>
                        </a:spcAft>
                        <a:buNone/>
                      </a:pPr>
                      <a:r>
                        <a:rPr lang="en-US" sz="3500" b="0" u="none" strike="noStrike" noProof="0" dirty="0">
                          <a:solidFill>
                            <a:schemeClr val="tx1"/>
                          </a:solidFill>
                          <a:effectLst/>
                          <a:latin typeface="Times New Roman" panose="02020603050405020304" pitchFamily="18" charset="0"/>
                          <a:cs typeface="Times New Roman" panose="02020603050405020304" pitchFamily="18" charset="0"/>
                        </a:rPr>
                        <a:t>Change in Environment</a:t>
                      </a:r>
                      <a:endParaRPr lang="en-US" sz="3500" b="0" dirty="0">
                        <a:solidFill>
                          <a:schemeClr val="tx1"/>
                        </a:solidFill>
                        <a:latin typeface="Times New Roman" panose="02020603050405020304" pitchFamily="18" charset="0"/>
                        <a:cs typeface="Times New Roman" panose="02020603050405020304" pitchFamily="18" charset="0"/>
                      </a:endParaRPr>
                    </a:p>
                  </a:txBody>
                  <a:tcPr marL="68580" marR="68580" marT="0" marB="0">
                    <a:solidFill>
                      <a:schemeClr val="bg1"/>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a:cs typeface="Times New Roman"/>
                        </a:rPr>
                        <a:t>Experience a different environment</a:t>
                      </a: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6</a:t>
                      </a:r>
                    </a:p>
                  </a:txBody>
                  <a:tcPr marL="68580" marR="68580" marT="0" marB="0">
                    <a:solidFill>
                      <a:schemeClr val="bg1"/>
                    </a:solidFill>
                  </a:tcPr>
                </a:tc>
                <a:extLst>
                  <a:ext uri="{0D108BD9-81ED-4DB2-BD59-A6C34878D82A}">
                    <a16:rowId xmlns:a16="http://schemas.microsoft.com/office/drawing/2014/main" val="1147710688"/>
                  </a:ext>
                </a:extLst>
              </a:tr>
              <a:tr h="946655">
                <a:tc>
                  <a:txBody>
                    <a:bodyPr/>
                    <a:lstStyle/>
                    <a:p>
                      <a:pPr lvl="0" algn="l">
                        <a:lnSpc>
                          <a:spcPct val="100000"/>
                        </a:lnSpc>
                        <a:spcBef>
                          <a:spcPts val="0"/>
                        </a:spcBef>
                        <a:spcAft>
                          <a:spcPts val="0"/>
                        </a:spcAft>
                        <a:buNone/>
                      </a:pPr>
                      <a:r>
                        <a:rPr lang="en-US" sz="3500" b="0" u="none" strike="noStrike" noProof="0" dirty="0">
                          <a:solidFill>
                            <a:schemeClr val="tx1"/>
                          </a:solidFill>
                          <a:effectLst/>
                          <a:latin typeface="Times New Roman"/>
                          <a:cs typeface="Times New Roman"/>
                        </a:rPr>
                        <a:t>Impact Everyday Life</a:t>
                      </a:r>
                    </a:p>
                  </a:txBody>
                  <a:tcPr marL="68580" marR="68580" marT="0" marB="0">
                    <a:solidFill>
                      <a:schemeClr val="accent6">
                        <a:lumMod val="40000"/>
                        <a:lumOff val="60000"/>
                      </a:schemeClr>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Experience everyday tasks and life impacted by use</a:t>
                      </a:r>
                    </a:p>
                  </a:txBody>
                  <a:tcPr marL="68580" marR="68580" marT="0" marB="0">
                    <a:solidFill>
                      <a:schemeClr val="accent6">
                        <a:lumMod val="40000"/>
                        <a:lumOff val="60000"/>
                      </a:schemeClr>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6</a:t>
                      </a:r>
                    </a:p>
                  </a:txBody>
                  <a:tcPr marL="68580" marR="68580" marT="0" marB="0">
                    <a:solidFill>
                      <a:schemeClr val="accent6">
                        <a:lumMod val="40000"/>
                        <a:lumOff val="60000"/>
                      </a:schemeClr>
                    </a:solidFill>
                  </a:tcPr>
                </a:tc>
                <a:extLst>
                  <a:ext uri="{0D108BD9-81ED-4DB2-BD59-A6C34878D82A}">
                    <a16:rowId xmlns:a16="http://schemas.microsoft.com/office/drawing/2014/main" val="586533844"/>
                  </a:ext>
                </a:extLst>
              </a:tr>
              <a:tr h="822058">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Drinking Becomes Problematic</a:t>
                      </a:r>
                    </a:p>
                  </a:txBody>
                  <a:tcPr marL="68580" marR="68580" marT="0" marB="0">
                    <a:solidFill>
                      <a:schemeClr val="bg1"/>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a:cs typeface="Times New Roman"/>
                        </a:rPr>
                        <a:t>Use seems problematic</a:t>
                      </a: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5</a:t>
                      </a:r>
                    </a:p>
                  </a:txBody>
                  <a:tcPr marL="68580" marR="68580" marT="0" marB="0">
                    <a:solidFill>
                      <a:schemeClr val="bg1"/>
                    </a:solidFill>
                  </a:tcPr>
                </a:tc>
                <a:extLst>
                  <a:ext uri="{0D108BD9-81ED-4DB2-BD59-A6C34878D82A}">
                    <a16:rowId xmlns:a16="http://schemas.microsoft.com/office/drawing/2014/main" val="3845177341"/>
                  </a:ext>
                </a:extLst>
              </a:tr>
              <a:tr h="708378">
                <a:tc>
                  <a:txBody>
                    <a:bodyPr/>
                    <a:lstStyle/>
                    <a:p>
                      <a:pPr marL="0" lvl="0">
                        <a:lnSpc>
                          <a:spcPct val="107000"/>
                        </a:lnSpc>
                        <a:spcBef>
                          <a:spcPts val="0"/>
                        </a:spcBef>
                        <a:spcAft>
                          <a:spcPts val="600"/>
                        </a:spcAft>
                        <a:buNone/>
                      </a:pPr>
                      <a:r>
                        <a:rPr lang="en-US" sz="3500" b="0" dirty="0">
                          <a:solidFill>
                            <a:schemeClr val="tx1"/>
                          </a:solidFill>
                          <a:effectLst/>
                          <a:latin typeface="Times New Roman"/>
                          <a:cs typeface="Times New Roman"/>
                        </a:rPr>
                        <a:t>Impact on Health</a:t>
                      </a:r>
                    </a:p>
                  </a:txBody>
                  <a:tcPr marL="68580" marR="68580" marT="0" marB="0">
                    <a:solidFill>
                      <a:schemeClr val="accent6">
                        <a:lumMod val="40000"/>
                        <a:lumOff val="60000"/>
                      </a:schemeClr>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Experience negative impact on health due to use</a:t>
                      </a:r>
                    </a:p>
                  </a:txBody>
                  <a:tcPr marL="68580" marR="68580" marT="0" marB="0">
                    <a:solidFill>
                      <a:schemeClr val="accent6">
                        <a:lumMod val="40000"/>
                        <a:lumOff val="60000"/>
                      </a:schemeClr>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5</a:t>
                      </a:r>
                    </a:p>
                  </a:txBody>
                  <a:tcPr marL="68580" marR="68580" marT="0" marB="0">
                    <a:solidFill>
                      <a:schemeClr val="accent6">
                        <a:lumMod val="40000"/>
                        <a:lumOff val="60000"/>
                      </a:schemeClr>
                    </a:solidFill>
                  </a:tcPr>
                </a:tc>
                <a:extLst>
                  <a:ext uri="{0D108BD9-81ED-4DB2-BD59-A6C34878D82A}">
                    <a16:rowId xmlns:a16="http://schemas.microsoft.com/office/drawing/2014/main" val="473648090"/>
                  </a:ext>
                </a:extLst>
              </a:tr>
              <a:tr h="685800">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Graduate College</a:t>
                      </a:r>
                    </a:p>
                  </a:txBody>
                  <a:tcPr marL="68580" marR="68580" marT="0" marB="0">
                    <a:solidFill>
                      <a:schemeClr val="bg1"/>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College experience ends</a:t>
                      </a: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4</a:t>
                      </a:r>
                    </a:p>
                  </a:txBody>
                  <a:tcPr marL="68580" marR="68580" marT="0" marB="0">
                    <a:solidFill>
                      <a:schemeClr val="bg1"/>
                    </a:solidFill>
                  </a:tcPr>
                </a:tc>
                <a:extLst>
                  <a:ext uri="{0D108BD9-81ED-4DB2-BD59-A6C34878D82A}">
                    <a16:rowId xmlns:a16="http://schemas.microsoft.com/office/drawing/2014/main" val="2555806788"/>
                  </a:ext>
                </a:extLst>
              </a:tr>
              <a:tr h="586821">
                <a:tc>
                  <a:txBody>
                    <a:bodyPr/>
                    <a:lstStyle/>
                    <a:p>
                      <a:pPr marL="0" marR="0">
                        <a:lnSpc>
                          <a:spcPct val="107000"/>
                        </a:lnSpc>
                        <a:spcBef>
                          <a:spcPts val="0"/>
                        </a:spcBef>
                        <a:spcAft>
                          <a:spcPts val="600"/>
                        </a:spcAft>
                      </a:pPr>
                      <a:r>
                        <a:rPr lang="en-US" sz="3500" b="0">
                          <a:solidFill>
                            <a:schemeClr val="tx1"/>
                          </a:solidFill>
                          <a:effectLst/>
                          <a:latin typeface="Times New Roman" panose="02020603050405020304" pitchFamily="18" charset="0"/>
                          <a:cs typeface="Times New Roman" panose="02020603050405020304" pitchFamily="18" charset="0"/>
                        </a:rPr>
                        <a:t>Impact Responsibilities</a:t>
                      </a:r>
                      <a:endParaRPr lang="en-US" sz="3500" b="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a:cs typeface="Times New Roman"/>
                        </a:rPr>
                        <a:t>Responsibilities disrupted due to use</a:t>
                      </a: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4</a:t>
                      </a:r>
                    </a:p>
                  </a:txBody>
                  <a:tcPr marL="68580" marR="68580" marT="0" marB="0">
                    <a:solidFill>
                      <a:schemeClr val="accent6">
                        <a:lumMod val="40000"/>
                        <a:lumOff val="60000"/>
                      </a:schemeClr>
                    </a:solidFill>
                  </a:tcPr>
                </a:tc>
                <a:extLst>
                  <a:ext uri="{0D108BD9-81ED-4DB2-BD59-A6C34878D82A}">
                    <a16:rowId xmlns:a16="http://schemas.microsoft.com/office/drawing/2014/main" val="2891442838"/>
                  </a:ext>
                </a:extLst>
              </a:tr>
              <a:tr h="791119">
                <a:tc>
                  <a:txBody>
                    <a:bodyPr/>
                    <a:lstStyle/>
                    <a:p>
                      <a:pPr marL="0" lvl="0">
                        <a:lnSpc>
                          <a:spcPct val="107000"/>
                        </a:lnSpc>
                        <a:spcBef>
                          <a:spcPts val="0"/>
                        </a:spcBef>
                        <a:spcAft>
                          <a:spcPts val="600"/>
                        </a:spcAft>
                        <a:buNone/>
                      </a:pPr>
                      <a:r>
                        <a:rPr lang="en-US" sz="3500" b="0" dirty="0">
                          <a:solidFill>
                            <a:schemeClr val="tx1"/>
                          </a:solidFill>
                          <a:effectLst/>
                          <a:latin typeface="Times New Roman"/>
                          <a:cs typeface="Times New Roman"/>
                        </a:rPr>
                        <a:t>Age Change/ Mature</a:t>
                      </a:r>
                    </a:p>
                  </a:txBody>
                  <a:tcPr marL="68580" marR="68580" marT="0" marB="0">
                    <a:solidFill>
                      <a:schemeClr val="bg1"/>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Grow older and mature </a:t>
                      </a:r>
                    </a:p>
                  </a:txBody>
                  <a:tcPr marL="68580" marR="68580" marT="0" marB="0">
                    <a:solidFill>
                      <a:schemeClr val="bg1"/>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4</a:t>
                      </a:r>
                    </a:p>
                  </a:txBody>
                  <a:tcPr marL="68580" marR="68580" marT="0" marB="0">
                    <a:solidFill>
                      <a:schemeClr val="bg1"/>
                    </a:solidFill>
                  </a:tcPr>
                </a:tc>
                <a:extLst>
                  <a:ext uri="{0D108BD9-81ED-4DB2-BD59-A6C34878D82A}">
                    <a16:rowId xmlns:a16="http://schemas.microsoft.com/office/drawing/2014/main" val="2049096402"/>
                  </a:ext>
                </a:extLst>
              </a:tr>
              <a:tr h="849086">
                <a:tc>
                  <a:txBody>
                    <a:bodyPr/>
                    <a:lstStyle/>
                    <a:p>
                      <a:pPr marL="0" lvl="0">
                        <a:lnSpc>
                          <a:spcPct val="107000"/>
                        </a:lnSpc>
                        <a:spcBef>
                          <a:spcPts val="0"/>
                        </a:spcBef>
                        <a:spcAft>
                          <a:spcPts val="600"/>
                        </a:spcAft>
                        <a:buNone/>
                      </a:pPr>
                      <a:r>
                        <a:rPr lang="en-US" sz="3500" b="0" dirty="0">
                          <a:solidFill>
                            <a:schemeClr val="tx1"/>
                          </a:solidFill>
                          <a:effectLst/>
                          <a:latin typeface="Times New Roman"/>
                          <a:cs typeface="Times New Roman"/>
                        </a:rPr>
                        <a:t>Loss of Enjoyment</a:t>
                      </a:r>
                    </a:p>
                  </a:txBody>
                  <a:tcPr marL="68580" marR="68580" marT="0" marB="0">
                    <a:solidFill>
                      <a:schemeClr val="accent6">
                        <a:lumMod val="40000"/>
                        <a:lumOff val="60000"/>
                      </a:schemeClr>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Alcohol use not enjoyable or fun</a:t>
                      </a:r>
                    </a:p>
                  </a:txBody>
                  <a:tcPr marL="68580" marR="68580" marT="0" marB="0">
                    <a:solidFill>
                      <a:schemeClr val="accent6">
                        <a:lumMod val="40000"/>
                        <a:lumOff val="60000"/>
                      </a:schemeClr>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4</a:t>
                      </a:r>
                    </a:p>
                  </a:txBody>
                  <a:tcPr marL="68580" marR="68580" marT="0" marB="0">
                    <a:solidFill>
                      <a:schemeClr val="accent6">
                        <a:lumMod val="40000"/>
                        <a:lumOff val="60000"/>
                      </a:schemeClr>
                    </a:solidFill>
                  </a:tcPr>
                </a:tc>
                <a:extLst>
                  <a:ext uri="{0D108BD9-81ED-4DB2-BD59-A6C34878D82A}">
                    <a16:rowId xmlns:a16="http://schemas.microsoft.com/office/drawing/2014/main" val="1403508537"/>
                  </a:ext>
                </a:extLst>
              </a:tr>
              <a:tr h="1143000">
                <a:tc>
                  <a:txBody>
                    <a:bodyPr/>
                    <a:lstStyle/>
                    <a:p>
                      <a:pPr marL="0" lvl="0">
                        <a:lnSpc>
                          <a:spcPct val="107000"/>
                        </a:lnSpc>
                        <a:spcBef>
                          <a:spcPts val="0"/>
                        </a:spcBef>
                        <a:spcAft>
                          <a:spcPts val="600"/>
                        </a:spcAft>
                        <a:buNone/>
                      </a:pPr>
                      <a:r>
                        <a:rPr lang="en-US" sz="3500" b="0" dirty="0">
                          <a:solidFill>
                            <a:schemeClr val="tx1"/>
                          </a:solidFill>
                          <a:effectLst/>
                          <a:latin typeface="Times New Roman"/>
                          <a:cs typeface="Times New Roman"/>
                        </a:rPr>
                        <a:t>Others Notice/ Express Concern</a:t>
                      </a:r>
                    </a:p>
                  </a:txBody>
                  <a:tcPr marL="68580" marR="68580" marT="0" marB="0">
                    <a:solidFill>
                      <a:schemeClr val="bg1"/>
                    </a:solidFill>
                  </a:tcPr>
                </a:tc>
                <a:tc>
                  <a:txBody>
                    <a:bodyPr/>
                    <a:lstStyle/>
                    <a:p>
                      <a:pPr marL="0" lvl="0">
                        <a:lnSpc>
                          <a:spcPct val="107000"/>
                        </a:lnSpc>
                        <a:spcBef>
                          <a:spcPts val="0"/>
                        </a:spcBef>
                        <a:spcAft>
                          <a:spcPts val="600"/>
                        </a:spcAft>
                        <a:buNone/>
                      </a:pPr>
                      <a:r>
                        <a:rPr lang="en-US" sz="3500" dirty="0">
                          <a:solidFill>
                            <a:schemeClr val="tx1"/>
                          </a:solidFill>
                          <a:effectLst/>
                          <a:latin typeface="Times New Roman"/>
                          <a:cs typeface="Times New Roman"/>
                        </a:rPr>
                        <a:t>Friends or family comment on use</a:t>
                      </a:r>
                    </a:p>
                  </a:txBody>
                  <a:tcPr marL="68580" marR="68580" marT="0" marB="0">
                    <a:solidFill>
                      <a:schemeClr val="bg1"/>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3</a:t>
                      </a:r>
                    </a:p>
                  </a:txBody>
                  <a:tcPr marL="68580" marR="68580" marT="0" marB="0">
                    <a:solidFill>
                      <a:schemeClr val="bg1"/>
                    </a:solidFill>
                  </a:tcPr>
                </a:tc>
                <a:extLst>
                  <a:ext uri="{0D108BD9-81ED-4DB2-BD59-A6C34878D82A}">
                    <a16:rowId xmlns:a16="http://schemas.microsoft.com/office/drawing/2014/main" val="2326446028"/>
                  </a:ext>
                </a:extLst>
              </a:tr>
              <a:tr h="1115027">
                <a:tc>
                  <a:txBody>
                    <a:bodyPr/>
                    <a:lstStyle/>
                    <a:p>
                      <a:pPr marL="0" lvl="0">
                        <a:lnSpc>
                          <a:spcPct val="107000"/>
                        </a:lnSpc>
                        <a:spcBef>
                          <a:spcPts val="0"/>
                        </a:spcBef>
                        <a:spcAft>
                          <a:spcPts val="600"/>
                        </a:spcAft>
                        <a:buNone/>
                      </a:pPr>
                      <a:r>
                        <a:rPr lang="en-US" sz="3500" b="0" i="0" u="none" strike="noStrike" noProof="0" dirty="0">
                          <a:solidFill>
                            <a:schemeClr val="tx1"/>
                          </a:solidFill>
                          <a:effectLst/>
                          <a:latin typeface="Times New Roman"/>
                        </a:rPr>
                        <a:t>Increased Self-Efficacy/ Refusal Skills</a:t>
                      </a:r>
                      <a:endParaRPr lang="en-US" dirty="0"/>
                    </a:p>
                  </a:txBody>
                  <a:tcPr marL="68580" marR="68580" marT="0" marB="0">
                    <a:solidFill>
                      <a:schemeClr val="accent6">
                        <a:lumMod val="40000"/>
                        <a:lumOff val="60000"/>
                      </a:schemeClr>
                    </a:solidFill>
                  </a:tcPr>
                </a:tc>
                <a:tc>
                  <a:txBody>
                    <a:bodyPr/>
                    <a:lstStyle/>
                    <a:p>
                      <a:pPr marL="0" lvl="0">
                        <a:lnSpc>
                          <a:spcPct val="107000"/>
                        </a:lnSpc>
                        <a:spcBef>
                          <a:spcPts val="0"/>
                        </a:spcBef>
                        <a:spcAft>
                          <a:spcPts val="600"/>
                        </a:spcAft>
                        <a:buNone/>
                      </a:pPr>
                      <a:r>
                        <a:rPr lang="en-US" sz="3500" b="0" i="0" u="none" strike="noStrike" noProof="0" dirty="0">
                          <a:solidFill>
                            <a:schemeClr val="tx1"/>
                          </a:solidFill>
                          <a:effectLst/>
                          <a:latin typeface="Times New Roman"/>
                        </a:rPr>
                        <a:t>Increased confidence and ability to refuse offers of alcohol </a:t>
                      </a:r>
                      <a:endParaRPr lang="en-US" dirty="0"/>
                    </a:p>
                  </a:txBody>
                  <a:tcPr marL="68580" marR="68580" marT="0" marB="0">
                    <a:solidFill>
                      <a:schemeClr val="accent6">
                        <a:lumMod val="40000"/>
                        <a:lumOff val="60000"/>
                      </a:schemeClr>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3</a:t>
                      </a:r>
                    </a:p>
                  </a:txBody>
                  <a:tcPr marL="68580" marR="68580" marT="0" marB="0">
                    <a:solidFill>
                      <a:schemeClr val="accent6">
                        <a:lumMod val="40000"/>
                        <a:lumOff val="60000"/>
                      </a:schemeClr>
                    </a:solidFill>
                  </a:tcPr>
                </a:tc>
                <a:extLst>
                  <a:ext uri="{0D108BD9-81ED-4DB2-BD59-A6C34878D82A}">
                    <a16:rowId xmlns:a16="http://schemas.microsoft.com/office/drawing/2014/main" val="2576575679"/>
                  </a:ext>
                </a:extLst>
              </a:tr>
              <a:tr h="1051839">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Impact on Relationships</a:t>
                      </a:r>
                    </a:p>
                  </a:txBody>
                  <a:tcPr marL="68580" marR="68580" marT="0" marB="0">
                    <a:solidFill>
                      <a:schemeClr val="bg1"/>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Experience difficulties with personal relationships due to use</a:t>
                      </a: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3</a:t>
                      </a:r>
                    </a:p>
                  </a:txBody>
                  <a:tcPr marL="68580" marR="68580" marT="0" marB="0">
                    <a:solidFill>
                      <a:schemeClr val="bg1"/>
                    </a:solidFill>
                  </a:tcPr>
                </a:tc>
                <a:extLst>
                  <a:ext uri="{0D108BD9-81ED-4DB2-BD59-A6C34878D82A}">
                    <a16:rowId xmlns:a16="http://schemas.microsoft.com/office/drawing/2014/main" val="1700478450"/>
                  </a:ext>
                </a:extLst>
              </a:tr>
              <a:tr h="1262407">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Notice Change in Self/Behavior</a:t>
                      </a:r>
                    </a:p>
                  </a:txBody>
                  <a:tcPr marL="68580" marR="68580" marT="0" marB="0">
                    <a:solidFill>
                      <a:schemeClr val="accent6">
                        <a:lumMod val="40000"/>
                        <a:lumOff val="60000"/>
                      </a:schemeClr>
                    </a:solidFill>
                  </a:tcPr>
                </a:tc>
                <a:tc>
                  <a:txBody>
                    <a:bodyPr/>
                    <a:lstStyle/>
                    <a:p>
                      <a:pPr marL="0" marR="0" lvl="0">
                        <a:lnSpc>
                          <a:spcPct val="107000"/>
                        </a:lnSpc>
                        <a:spcBef>
                          <a:spcPts val="0"/>
                        </a:spcBef>
                        <a:spcAft>
                          <a:spcPts val="600"/>
                        </a:spcAft>
                        <a:buNone/>
                      </a:pPr>
                      <a:r>
                        <a:rPr lang="en-US" sz="3500" dirty="0">
                          <a:solidFill>
                            <a:schemeClr val="tx1"/>
                          </a:solidFill>
                          <a:effectLst/>
                          <a:latin typeface="Times New Roman"/>
                          <a:cs typeface="Times New Roman"/>
                        </a:rPr>
                        <a:t>Realize that use negatively impacts one's own behavior and self</a:t>
                      </a: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3</a:t>
                      </a:r>
                    </a:p>
                  </a:txBody>
                  <a:tcPr marL="68580" marR="68580" marT="0" marB="0">
                    <a:solidFill>
                      <a:schemeClr val="accent6">
                        <a:lumMod val="40000"/>
                        <a:lumOff val="60000"/>
                      </a:schemeClr>
                    </a:solidFill>
                  </a:tcPr>
                </a:tc>
                <a:extLst>
                  <a:ext uri="{0D108BD9-81ED-4DB2-BD59-A6C34878D82A}">
                    <a16:rowId xmlns:a16="http://schemas.microsoft.com/office/drawing/2014/main" val="2098138689"/>
                  </a:ext>
                </a:extLst>
              </a:tr>
              <a:tr h="0">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Change in Peer Group</a:t>
                      </a:r>
                    </a:p>
                  </a:txBody>
                  <a:tcPr marL="68580" marR="68580" marT="0" marB="0">
                    <a:solidFill>
                      <a:schemeClr val="bg1"/>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Change in who friends are</a:t>
                      </a: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2</a:t>
                      </a:r>
                    </a:p>
                  </a:txBody>
                  <a:tcPr marL="68580" marR="68580" marT="0" marB="0">
                    <a:solidFill>
                      <a:schemeClr val="bg1"/>
                    </a:solidFill>
                  </a:tcPr>
                </a:tc>
                <a:extLst>
                  <a:ext uri="{0D108BD9-81ED-4DB2-BD59-A6C34878D82A}">
                    <a16:rowId xmlns:a16="http://schemas.microsoft.com/office/drawing/2014/main" val="3116102921"/>
                  </a:ext>
                </a:extLst>
              </a:tr>
              <a:tr h="1051839">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Making Poor Decisions/Choices</a:t>
                      </a:r>
                    </a:p>
                  </a:txBody>
                  <a:tcPr marL="68580" marR="68580" marT="0" marB="0">
                    <a:solidFill>
                      <a:schemeClr val="accent6">
                        <a:lumMod val="40000"/>
                        <a:lumOff val="60000"/>
                      </a:schemeClr>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a:cs typeface="Times New Roman"/>
                        </a:rPr>
                        <a:t>Experience poor decisions and choices due to use</a:t>
                      </a:r>
                      <a:endParaRPr lang="en-US" sz="35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2</a:t>
                      </a:r>
                    </a:p>
                  </a:txBody>
                  <a:tcPr marL="68580" marR="68580" marT="0" marB="0">
                    <a:solidFill>
                      <a:schemeClr val="accent6">
                        <a:lumMod val="40000"/>
                        <a:lumOff val="60000"/>
                      </a:schemeClr>
                    </a:solidFill>
                  </a:tcPr>
                </a:tc>
                <a:extLst>
                  <a:ext uri="{0D108BD9-81ED-4DB2-BD59-A6C34878D82A}">
                    <a16:rowId xmlns:a16="http://schemas.microsoft.com/office/drawing/2014/main" val="190104228"/>
                  </a:ext>
                </a:extLst>
              </a:tr>
              <a:tr h="850497">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Change in Perspective</a:t>
                      </a:r>
                    </a:p>
                  </a:txBody>
                  <a:tcPr marL="68580" marR="68580" marT="0" marB="0">
                    <a:solidFill>
                      <a:schemeClr val="bg1"/>
                    </a:solidFill>
                  </a:tcPr>
                </a:tc>
                <a:tc>
                  <a:txBody>
                    <a:bodyPr/>
                    <a:lstStyle/>
                    <a:p>
                      <a:r>
                        <a:rPr lang="en-US" sz="3500" dirty="0">
                          <a:solidFill>
                            <a:schemeClr val="tx1"/>
                          </a:solidFill>
                          <a:latin typeface="Times New Roman" panose="02020603050405020304" pitchFamily="18" charset="0"/>
                          <a:cs typeface="Times New Roman" panose="02020603050405020304" pitchFamily="18" charset="0"/>
                        </a:rPr>
                        <a:t>Change in view of drinking </a:t>
                      </a:r>
                    </a:p>
                  </a:txBody>
                  <a:tcPr marL="68580" marR="68580" marT="0" marB="0">
                    <a:solidFill>
                      <a:schemeClr val="bg1"/>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2</a:t>
                      </a:r>
                    </a:p>
                  </a:txBody>
                  <a:tcPr marL="68580" marR="68580" marT="0" marB="0">
                    <a:solidFill>
                      <a:schemeClr val="bg1"/>
                    </a:solidFill>
                  </a:tcPr>
                </a:tc>
                <a:extLst>
                  <a:ext uri="{0D108BD9-81ED-4DB2-BD59-A6C34878D82A}">
                    <a16:rowId xmlns:a16="http://schemas.microsoft.com/office/drawing/2014/main" val="4250945156"/>
                  </a:ext>
                </a:extLst>
              </a:tr>
              <a:tr h="841471">
                <a:tc>
                  <a:txBody>
                    <a:bodyPr/>
                    <a:lstStyle/>
                    <a:p>
                      <a:pPr marL="0" marR="0">
                        <a:lnSpc>
                          <a:spcPct val="107000"/>
                        </a:lnSpc>
                        <a:spcBef>
                          <a:spcPts val="0"/>
                        </a:spcBef>
                        <a:spcAft>
                          <a:spcPts val="600"/>
                        </a:spcAft>
                      </a:pPr>
                      <a:r>
                        <a:rPr lang="en-US" sz="3500" b="0" dirty="0">
                          <a:solidFill>
                            <a:schemeClr val="tx1"/>
                          </a:solidFill>
                          <a:effectLst/>
                          <a:latin typeface="Times New Roman" panose="02020603050405020304" pitchFamily="18" charset="0"/>
                          <a:cs typeface="Times New Roman" panose="02020603050405020304" pitchFamily="18" charset="0"/>
                        </a:rPr>
                        <a:t>Experience Regret</a:t>
                      </a:r>
                    </a:p>
                  </a:txBody>
                  <a:tcPr marL="68580" marR="68580" marT="0" marB="0">
                    <a:solidFill>
                      <a:schemeClr val="accent6">
                        <a:lumMod val="40000"/>
                        <a:lumOff val="60000"/>
                      </a:schemeClr>
                    </a:solidFill>
                  </a:tcPr>
                </a:tc>
                <a:tc>
                  <a:txBody>
                    <a:bodyPr/>
                    <a:lstStyle/>
                    <a:p>
                      <a:pPr marL="0" marR="0">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Experience regret due to use</a:t>
                      </a:r>
                    </a:p>
                  </a:txBody>
                  <a:tcPr marL="68580" marR="68580" marT="0" marB="0">
                    <a:solidFill>
                      <a:schemeClr val="accent6">
                        <a:lumMod val="40000"/>
                        <a:lumOff val="60000"/>
                      </a:schemeClr>
                    </a:solidFill>
                  </a:tcPr>
                </a:tc>
                <a:tc>
                  <a:txBody>
                    <a:bodyPr/>
                    <a:lstStyle/>
                    <a:p>
                      <a:pPr marL="0" marR="0" algn="ctr">
                        <a:lnSpc>
                          <a:spcPct val="107000"/>
                        </a:lnSpc>
                        <a:spcBef>
                          <a:spcPts val="0"/>
                        </a:spcBef>
                        <a:spcAft>
                          <a:spcPts val="600"/>
                        </a:spcAft>
                      </a:pPr>
                      <a:r>
                        <a:rPr lang="en-US" sz="3500" dirty="0">
                          <a:solidFill>
                            <a:schemeClr val="tx1"/>
                          </a:solidFill>
                          <a:effectLst/>
                          <a:latin typeface="Times New Roman" panose="02020603050405020304" pitchFamily="18" charset="0"/>
                          <a:cs typeface="Times New Roman" panose="02020603050405020304" pitchFamily="18" charset="0"/>
                        </a:rPr>
                        <a:t>2</a:t>
                      </a:r>
                    </a:p>
                  </a:txBody>
                  <a:tcPr marL="68580" marR="68580" marT="0" marB="0">
                    <a:solidFill>
                      <a:schemeClr val="accent6">
                        <a:lumMod val="40000"/>
                        <a:lumOff val="60000"/>
                      </a:schemeClr>
                    </a:solidFill>
                  </a:tcPr>
                </a:tc>
                <a:extLst>
                  <a:ext uri="{0D108BD9-81ED-4DB2-BD59-A6C34878D82A}">
                    <a16:rowId xmlns:a16="http://schemas.microsoft.com/office/drawing/2014/main" val="1073019476"/>
                  </a:ext>
                </a:extLst>
              </a:tr>
              <a:tr h="841471">
                <a:tc>
                  <a:txBody>
                    <a:bodyPr/>
                    <a:lstStyle/>
                    <a:p>
                      <a:pPr marL="0" lvl="0">
                        <a:lnSpc>
                          <a:spcPct val="107000"/>
                        </a:lnSpc>
                        <a:spcBef>
                          <a:spcPts val="0"/>
                        </a:spcBef>
                        <a:spcAft>
                          <a:spcPts val="600"/>
                        </a:spcAft>
                        <a:buNone/>
                      </a:pPr>
                      <a:r>
                        <a:rPr lang="en-US" sz="3500" b="0" dirty="0">
                          <a:solidFill>
                            <a:schemeClr val="tx1"/>
                          </a:solidFill>
                          <a:effectLst/>
                          <a:latin typeface="Times New Roman"/>
                          <a:cs typeface="Times New Roman"/>
                        </a:rPr>
                        <a:t>Develop Other Interests</a:t>
                      </a:r>
                    </a:p>
                  </a:txBody>
                  <a:tcPr marL="68580" marR="68580" marT="0" marB="0">
                    <a:solidFill>
                      <a:schemeClr val="bg1"/>
                    </a:solidFill>
                  </a:tcPr>
                </a:tc>
                <a:tc>
                  <a:txBody>
                    <a:bodyPr/>
                    <a:lstStyle/>
                    <a:p>
                      <a:pPr marL="0" lvl="0">
                        <a:lnSpc>
                          <a:spcPct val="107000"/>
                        </a:lnSpc>
                        <a:spcBef>
                          <a:spcPts val="0"/>
                        </a:spcBef>
                        <a:spcAft>
                          <a:spcPts val="600"/>
                        </a:spcAft>
                        <a:buNone/>
                      </a:pPr>
                      <a:r>
                        <a:rPr lang="en-US" sz="3500" b="0" i="0" u="none" strike="noStrike" noProof="0" dirty="0">
                          <a:solidFill>
                            <a:schemeClr val="tx1"/>
                          </a:solidFill>
                          <a:effectLst/>
                          <a:latin typeface="Times New Roman"/>
                        </a:rPr>
                        <a:t>Find other hobbies and interests</a:t>
                      </a:r>
                      <a:endParaRPr lang="en-US" dirty="0"/>
                    </a:p>
                  </a:txBody>
                  <a:tcPr marL="68580" marR="68580" marT="0" marB="0">
                    <a:solidFill>
                      <a:schemeClr val="bg1"/>
                    </a:solidFill>
                  </a:tcPr>
                </a:tc>
                <a:tc>
                  <a:txBody>
                    <a:bodyPr/>
                    <a:lstStyle/>
                    <a:p>
                      <a:pPr marL="0" lvl="0" algn="ctr">
                        <a:lnSpc>
                          <a:spcPct val="107000"/>
                        </a:lnSpc>
                        <a:spcBef>
                          <a:spcPts val="0"/>
                        </a:spcBef>
                        <a:spcAft>
                          <a:spcPts val="600"/>
                        </a:spcAft>
                        <a:buNone/>
                      </a:pPr>
                      <a:r>
                        <a:rPr lang="en-US" sz="3500" dirty="0">
                          <a:solidFill>
                            <a:schemeClr val="tx1"/>
                          </a:solidFill>
                          <a:effectLst/>
                          <a:latin typeface="Times New Roman"/>
                          <a:cs typeface="Times New Roman"/>
                        </a:rPr>
                        <a:t>1</a:t>
                      </a:r>
                    </a:p>
                  </a:txBody>
                  <a:tcPr marL="68580" marR="68580" marT="0" marB="0">
                    <a:solidFill>
                      <a:schemeClr val="bg1"/>
                    </a:solidFill>
                  </a:tcPr>
                </a:tc>
                <a:extLst>
                  <a:ext uri="{0D108BD9-81ED-4DB2-BD59-A6C34878D82A}">
                    <a16:rowId xmlns:a16="http://schemas.microsoft.com/office/drawing/2014/main" val="2538642081"/>
                  </a:ext>
                </a:extLst>
              </a:tr>
            </a:tbl>
          </a:graphicData>
        </a:graphic>
      </p:graphicFrame>
      <p:sp>
        <p:nvSpPr>
          <p:cNvPr id="10" name="TextBox 9">
            <a:extLst>
              <a:ext uri="{FF2B5EF4-FFF2-40B4-BE49-F238E27FC236}">
                <a16:creationId xmlns:a16="http://schemas.microsoft.com/office/drawing/2014/main" id="{BDC171F5-498E-4D52-8F54-3BA50A833425}"/>
              </a:ext>
            </a:extLst>
          </p:cNvPr>
          <p:cNvSpPr txBox="1"/>
          <p:nvPr/>
        </p:nvSpPr>
        <p:spPr>
          <a:xfrm>
            <a:off x="28642588" y="24308854"/>
            <a:ext cx="13278718" cy="584775"/>
          </a:xfrm>
          <a:prstGeom prst="rect">
            <a:avLst/>
          </a:prstGeom>
          <a:noFill/>
        </p:spPr>
        <p:txBody>
          <a:bodyPr wrap="square" rtlCol="0">
            <a:spAutoFit/>
          </a:bodyPr>
          <a:lstStyle/>
          <a:p>
            <a:pPr algn="just"/>
            <a:endParaRPr lang="en-US" dirty="0"/>
          </a:p>
        </p:txBody>
      </p:sp>
      <p:sp>
        <p:nvSpPr>
          <p:cNvPr id="14" name="TextBox 13">
            <a:extLst>
              <a:ext uri="{FF2B5EF4-FFF2-40B4-BE49-F238E27FC236}">
                <a16:creationId xmlns:a16="http://schemas.microsoft.com/office/drawing/2014/main" id="{F31349F4-6123-4E24-A1BD-439301D4460D}"/>
              </a:ext>
            </a:extLst>
          </p:cNvPr>
          <p:cNvSpPr txBox="1"/>
          <p:nvPr/>
        </p:nvSpPr>
        <p:spPr>
          <a:xfrm>
            <a:off x="28527582" y="25574368"/>
            <a:ext cx="13572780" cy="2431435"/>
          </a:xfrm>
          <a:prstGeom prst="rect">
            <a:avLst/>
          </a:prstGeom>
          <a:noFill/>
        </p:spPr>
        <p:txBody>
          <a:bodyPr wrap="square" lIns="91440" tIns="45720" rIns="91440" bIns="45720" rtlCol="0" anchor="t">
            <a:spAutoFit/>
          </a:bodyPr>
          <a:lstStyle/>
          <a:p>
            <a:pPr algn="just"/>
            <a:r>
              <a:rPr lang="en-US" sz="3800" dirty="0">
                <a:latin typeface="Times New Roman"/>
                <a:ea typeface="ＭＳ Ｐゴシック"/>
                <a:cs typeface="Times New Roman"/>
              </a:rPr>
              <a:t>The findings show what cues or triggers would influence college students to change their alcohol use habits and can inform prevention on campuses. Clinical providers should explore students’ reasons for alcohol use despite the experience of negative consequences.</a:t>
            </a:r>
            <a:endParaRPr lang="en-US" sz="3800" dirty="0">
              <a:cs typeface="Times New Roman"/>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268</TotalTime>
  <Words>1312</Words>
  <Application>Microsoft Office PowerPoint</Application>
  <PresentationFormat>Custom</PresentationFormat>
  <Paragraphs>147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Calibri Light</vt:lpstr>
      <vt:lpstr>Times New Roman</vt:lpstr>
      <vt:lpstr>Office Theme</vt:lpstr>
      <vt:lpstr>PowerPoint Presentation</vt:lpstr>
    </vt:vector>
  </TitlesOfParts>
  <Company>University of Massachusetts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Biomechanics Lab</dc:creator>
  <cp:lastModifiedBy>Samuolis, Prof. Jessica</cp:lastModifiedBy>
  <cp:revision>128</cp:revision>
  <cp:lastPrinted>2023-04-05T12:59:51Z</cp:lastPrinted>
  <dcterms:created xsi:type="dcterms:W3CDTF">2014-04-07T21:33:53Z</dcterms:created>
  <dcterms:modified xsi:type="dcterms:W3CDTF">2023-04-21T12:49:16Z</dcterms:modified>
</cp:coreProperties>
</file>