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sldIdLst>
    <p:sldId id="256" r:id="rId5"/>
  </p:sldIdLst>
  <p:sldSz cx="43891200" cy="32918400"/>
  <p:notesSz cx="6858000" cy="9144000"/>
  <p:defaultTextStyle>
    <a:defPPr>
      <a:defRPr lang="en-US"/>
    </a:defPPr>
    <a:lvl1pPr marL="0" algn="l" defTabSz="3686861" rtl="0" eaLnBrk="1" latinLnBrk="0" hangingPunct="1">
      <a:defRPr sz="7258" kern="1200">
        <a:solidFill>
          <a:schemeClr val="tx1"/>
        </a:solidFill>
        <a:latin typeface="+mn-lt"/>
        <a:ea typeface="+mn-ea"/>
        <a:cs typeface="+mn-cs"/>
      </a:defRPr>
    </a:lvl1pPr>
    <a:lvl2pPr marL="1843430" algn="l" defTabSz="3686861" rtl="0" eaLnBrk="1" latinLnBrk="0" hangingPunct="1">
      <a:defRPr sz="7258" kern="1200">
        <a:solidFill>
          <a:schemeClr val="tx1"/>
        </a:solidFill>
        <a:latin typeface="+mn-lt"/>
        <a:ea typeface="+mn-ea"/>
        <a:cs typeface="+mn-cs"/>
      </a:defRPr>
    </a:lvl2pPr>
    <a:lvl3pPr marL="3686861" algn="l" defTabSz="3686861" rtl="0" eaLnBrk="1" latinLnBrk="0" hangingPunct="1">
      <a:defRPr sz="7258" kern="1200">
        <a:solidFill>
          <a:schemeClr val="tx1"/>
        </a:solidFill>
        <a:latin typeface="+mn-lt"/>
        <a:ea typeface="+mn-ea"/>
        <a:cs typeface="+mn-cs"/>
      </a:defRPr>
    </a:lvl3pPr>
    <a:lvl4pPr marL="5530291" algn="l" defTabSz="3686861" rtl="0" eaLnBrk="1" latinLnBrk="0" hangingPunct="1">
      <a:defRPr sz="7258" kern="1200">
        <a:solidFill>
          <a:schemeClr val="tx1"/>
        </a:solidFill>
        <a:latin typeface="+mn-lt"/>
        <a:ea typeface="+mn-ea"/>
        <a:cs typeface="+mn-cs"/>
      </a:defRPr>
    </a:lvl4pPr>
    <a:lvl5pPr marL="7373722" algn="l" defTabSz="3686861" rtl="0" eaLnBrk="1" latinLnBrk="0" hangingPunct="1">
      <a:defRPr sz="7258" kern="1200">
        <a:solidFill>
          <a:schemeClr val="tx1"/>
        </a:solidFill>
        <a:latin typeface="+mn-lt"/>
        <a:ea typeface="+mn-ea"/>
        <a:cs typeface="+mn-cs"/>
      </a:defRPr>
    </a:lvl5pPr>
    <a:lvl6pPr marL="9217152" algn="l" defTabSz="3686861" rtl="0" eaLnBrk="1" latinLnBrk="0" hangingPunct="1">
      <a:defRPr sz="7258" kern="1200">
        <a:solidFill>
          <a:schemeClr val="tx1"/>
        </a:solidFill>
        <a:latin typeface="+mn-lt"/>
        <a:ea typeface="+mn-ea"/>
        <a:cs typeface="+mn-cs"/>
      </a:defRPr>
    </a:lvl6pPr>
    <a:lvl7pPr marL="11060582" algn="l" defTabSz="3686861" rtl="0" eaLnBrk="1" latinLnBrk="0" hangingPunct="1">
      <a:defRPr sz="7258" kern="1200">
        <a:solidFill>
          <a:schemeClr val="tx1"/>
        </a:solidFill>
        <a:latin typeface="+mn-lt"/>
        <a:ea typeface="+mn-ea"/>
        <a:cs typeface="+mn-cs"/>
      </a:defRPr>
    </a:lvl7pPr>
    <a:lvl8pPr marL="12904013" algn="l" defTabSz="3686861" rtl="0" eaLnBrk="1" latinLnBrk="0" hangingPunct="1">
      <a:defRPr sz="7258" kern="1200">
        <a:solidFill>
          <a:schemeClr val="tx1"/>
        </a:solidFill>
        <a:latin typeface="+mn-lt"/>
        <a:ea typeface="+mn-ea"/>
        <a:cs typeface="+mn-cs"/>
      </a:defRPr>
    </a:lvl8pPr>
    <a:lvl9pPr marL="14747443" algn="l" defTabSz="3686861"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5854"/>
    <p:restoredTop sz="94793"/>
  </p:normalViewPr>
  <p:slideViewPr>
    <p:cSldViewPr snapToGrid="0" snapToObjects="1">
      <p:cViewPr varScale="1">
        <p:scale>
          <a:sx n="22" d="100"/>
          <a:sy n="22" d="100"/>
        </p:scale>
        <p:origin x="2856" y="4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5387342"/>
            <a:ext cx="37307520" cy="11460480"/>
          </a:xfrm>
        </p:spPr>
        <p:txBody>
          <a:bodyPr anchor="b"/>
          <a:lstStyle>
            <a:lvl1pPr algn="ctr">
              <a:defRPr sz="28800"/>
            </a:lvl1pPr>
          </a:lstStyle>
          <a:p>
            <a:r>
              <a:rPr lang="en-US"/>
              <a:t>Click to edit Master title style</a:t>
            </a:r>
            <a:endParaRPr lang="en-US" dirty="0"/>
          </a:p>
        </p:txBody>
      </p:sp>
      <p:sp>
        <p:nvSpPr>
          <p:cNvPr id="3" name="Subtitle 2"/>
          <p:cNvSpPr>
            <a:spLocks noGrp="1"/>
          </p:cNvSpPr>
          <p:nvPr>
            <p:ph type="subTitle" idx="1"/>
          </p:nvPr>
        </p:nvSpPr>
        <p:spPr>
          <a:xfrm>
            <a:off x="5486400" y="17289782"/>
            <a:ext cx="32918400" cy="7947658"/>
          </a:xfrm>
        </p:spPr>
        <p:txBody>
          <a:bodyPr/>
          <a:lstStyle>
            <a:lvl1pPr marL="0" indent="0" algn="ctr">
              <a:buNone/>
              <a:defRPr sz="11520"/>
            </a:lvl1pPr>
            <a:lvl2pPr marL="2194560" indent="0" algn="ctr">
              <a:buNone/>
              <a:defRPr sz="9600"/>
            </a:lvl2pPr>
            <a:lvl3pPr marL="4389120" indent="0" algn="ctr">
              <a:buNone/>
              <a:defRPr sz="8640"/>
            </a:lvl3pPr>
            <a:lvl4pPr marL="6583680" indent="0" algn="ctr">
              <a:buNone/>
              <a:defRPr sz="7680"/>
            </a:lvl4pPr>
            <a:lvl5pPr marL="8778240" indent="0" algn="ctr">
              <a:buNone/>
              <a:defRPr sz="7680"/>
            </a:lvl5pPr>
            <a:lvl6pPr marL="10972800" indent="0" algn="ctr">
              <a:buNone/>
              <a:defRPr sz="7680"/>
            </a:lvl6pPr>
            <a:lvl7pPr marL="13167360" indent="0" algn="ctr">
              <a:buNone/>
              <a:defRPr sz="7680"/>
            </a:lvl7pPr>
            <a:lvl8pPr marL="15361920" indent="0" algn="ctr">
              <a:buNone/>
              <a:defRPr sz="7680"/>
            </a:lvl8pPr>
            <a:lvl9pPr marL="17556480" indent="0" algn="ctr">
              <a:buNone/>
              <a:defRPr sz="768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5873CF0-E818-3D4D-943B-513DCF762125}" type="datetimeFigureOut">
              <a:rPr lang="en-US" smtClean="0"/>
              <a:t>4/19/22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32945887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5873CF0-E818-3D4D-943B-513DCF762125}" type="datetimeFigureOut">
              <a:rPr lang="en-US" smtClean="0"/>
              <a:t>4/19/22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877906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409642" y="1752600"/>
            <a:ext cx="9464040" cy="2789682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017522" y="1752600"/>
            <a:ext cx="27843480" cy="2789682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5873CF0-E818-3D4D-943B-513DCF762125}" type="datetimeFigureOut">
              <a:rPr lang="en-US" smtClean="0"/>
              <a:t>4/19/22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1898363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5873CF0-E818-3D4D-943B-513DCF762125}" type="datetimeFigureOut">
              <a:rPr lang="en-US" smtClean="0"/>
              <a:t>4/19/22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1537047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994662" y="8206749"/>
            <a:ext cx="37856160" cy="13693138"/>
          </a:xfrm>
        </p:spPr>
        <p:txBody>
          <a:bodyPr anchor="b"/>
          <a:lstStyle>
            <a:lvl1pPr>
              <a:defRPr sz="28800"/>
            </a:lvl1pPr>
          </a:lstStyle>
          <a:p>
            <a:r>
              <a:rPr lang="en-US"/>
              <a:t>Click to edit Master title style</a:t>
            </a:r>
            <a:endParaRPr lang="en-US" dirty="0"/>
          </a:p>
        </p:txBody>
      </p:sp>
      <p:sp>
        <p:nvSpPr>
          <p:cNvPr id="3" name="Text Placeholder 2"/>
          <p:cNvSpPr>
            <a:spLocks noGrp="1"/>
          </p:cNvSpPr>
          <p:nvPr>
            <p:ph type="body" idx="1"/>
          </p:nvPr>
        </p:nvSpPr>
        <p:spPr>
          <a:xfrm>
            <a:off x="2994662" y="22029429"/>
            <a:ext cx="37856160" cy="7200898"/>
          </a:xfrm>
        </p:spPr>
        <p:txBody>
          <a:bodyPr/>
          <a:lstStyle>
            <a:lvl1pPr marL="0" indent="0">
              <a:buNone/>
              <a:defRPr sz="11520">
                <a:solidFill>
                  <a:schemeClr val="tx1"/>
                </a:solidFill>
              </a:defRPr>
            </a:lvl1pPr>
            <a:lvl2pPr marL="2194560" indent="0">
              <a:buNone/>
              <a:defRPr sz="9600">
                <a:solidFill>
                  <a:schemeClr val="tx1">
                    <a:tint val="75000"/>
                  </a:schemeClr>
                </a:solidFill>
              </a:defRPr>
            </a:lvl2pPr>
            <a:lvl3pPr marL="4389120" indent="0">
              <a:buNone/>
              <a:defRPr sz="8640">
                <a:solidFill>
                  <a:schemeClr val="tx1">
                    <a:tint val="75000"/>
                  </a:schemeClr>
                </a:solidFill>
              </a:defRPr>
            </a:lvl3pPr>
            <a:lvl4pPr marL="6583680" indent="0">
              <a:buNone/>
              <a:defRPr sz="7680">
                <a:solidFill>
                  <a:schemeClr val="tx1">
                    <a:tint val="75000"/>
                  </a:schemeClr>
                </a:solidFill>
              </a:defRPr>
            </a:lvl4pPr>
            <a:lvl5pPr marL="8778240" indent="0">
              <a:buNone/>
              <a:defRPr sz="7680">
                <a:solidFill>
                  <a:schemeClr val="tx1">
                    <a:tint val="75000"/>
                  </a:schemeClr>
                </a:solidFill>
              </a:defRPr>
            </a:lvl5pPr>
            <a:lvl6pPr marL="10972800" indent="0">
              <a:buNone/>
              <a:defRPr sz="7680">
                <a:solidFill>
                  <a:schemeClr val="tx1">
                    <a:tint val="75000"/>
                  </a:schemeClr>
                </a:solidFill>
              </a:defRPr>
            </a:lvl6pPr>
            <a:lvl7pPr marL="13167360" indent="0">
              <a:buNone/>
              <a:defRPr sz="7680">
                <a:solidFill>
                  <a:schemeClr val="tx1">
                    <a:tint val="75000"/>
                  </a:schemeClr>
                </a:solidFill>
              </a:defRPr>
            </a:lvl7pPr>
            <a:lvl8pPr marL="15361920" indent="0">
              <a:buNone/>
              <a:defRPr sz="7680">
                <a:solidFill>
                  <a:schemeClr val="tx1">
                    <a:tint val="75000"/>
                  </a:schemeClr>
                </a:solidFill>
              </a:defRPr>
            </a:lvl8pPr>
            <a:lvl9pPr marL="17556480" indent="0">
              <a:buNone/>
              <a:defRPr sz="768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5873CF0-E818-3D4D-943B-513DCF762125}" type="datetimeFigureOut">
              <a:rPr lang="en-US" smtClean="0"/>
              <a:t>4/19/22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3164312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017520" y="8763000"/>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2219920" y="8763000"/>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5873CF0-E818-3D4D-943B-513DCF762125}" type="datetimeFigureOut">
              <a:rPr lang="en-US" smtClean="0"/>
              <a:t>4/19/22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3538351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23237" y="1752607"/>
            <a:ext cx="37856160" cy="6362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3023242" y="8069582"/>
            <a:ext cx="18568032"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Edit Master text styles</a:t>
            </a:r>
          </a:p>
        </p:txBody>
      </p:sp>
      <p:sp>
        <p:nvSpPr>
          <p:cNvPr id="4" name="Content Placeholder 3"/>
          <p:cNvSpPr>
            <a:spLocks noGrp="1"/>
          </p:cNvSpPr>
          <p:nvPr>
            <p:ph sz="half" idx="2"/>
          </p:nvPr>
        </p:nvSpPr>
        <p:spPr>
          <a:xfrm>
            <a:off x="3023242" y="12024360"/>
            <a:ext cx="18568032"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2219922" y="8069582"/>
            <a:ext cx="18659477"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Edit Master text styles</a:t>
            </a:r>
          </a:p>
        </p:txBody>
      </p:sp>
      <p:sp>
        <p:nvSpPr>
          <p:cNvPr id="6" name="Content Placeholder 5"/>
          <p:cNvSpPr>
            <a:spLocks noGrp="1"/>
          </p:cNvSpPr>
          <p:nvPr>
            <p:ph sz="quarter" idx="4"/>
          </p:nvPr>
        </p:nvSpPr>
        <p:spPr>
          <a:xfrm>
            <a:off x="22219922" y="12024360"/>
            <a:ext cx="18659477"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5873CF0-E818-3D4D-943B-513DCF762125}" type="datetimeFigureOut">
              <a:rPr lang="en-US" smtClean="0"/>
              <a:t>4/19/22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2032261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5873CF0-E818-3D4D-943B-513DCF762125}" type="datetimeFigureOut">
              <a:rPr lang="en-US" smtClean="0"/>
              <a:t>4/19/22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3763083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873CF0-E818-3D4D-943B-513DCF762125}" type="datetimeFigureOut">
              <a:rPr lang="en-US" smtClean="0"/>
              <a:t>4/19/22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318574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5360"/>
            </a:lvl1pPr>
          </a:lstStyle>
          <a:p>
            <a:r>
              <a:rPr lang="en-US"/>
              <a:t>Click to edit Master title style</a:t>
            </a:r>
            <a:endParaRPr lang="en-US" dirty="0"/>
          </a:p>
        </p:txBody>
      </p:sp>
      <p:sp>
        <p:nvSpPr>
          <p:cNvPr id="3" name="Content Placeholder 2"/>
          <p:cNvSpPr>
            <a:spLocks noGrp="1"/>
          </p:cNvSpPr>
          <p:nvPr>
            <p:ph idx="1"/>
          </p:nvPr>
        </p:nvSpPr>
        <p:spPr>
          <a:xfrm>
            <a:off x="18659477" y="4739647"/>
            <a:ext cx="22219920" cy="23393400"/>
          </a:xfrm>
        </p:spPr>
        <p:txBody>
          <a:bodyPr/>
          <a:lstStyle>
            <a:lvl1pPr>
              <a:defRPr sz="15360"/>
            </a:lvl1pPr>
            <a:lvl2pPr>
              <a:defRPr sz="13440"/>
            </a:lvl2pPr>
            <a:lvl3pPr>
              <a:defRPr sz="11520"/>
            </a:lvl3pPr>
            <a:lvl4pPr>
              <a:defRPr sz="9600"/>
            </a:lvl4pPr>
            <a:lvl5pPr>
              <a:defRPr sz="9600"/>
            </a:lvl5pPr>
            <a:lvl6pPr>
              <a:defRPr sz="9600"/>
            </a:lvl6pPr>
            <a:lvl7pPr>
              <a:defRPr sz="9600"/>
            </a:lvl7pPr>
            <a:lvl8pPr>
              <a:defRPr sz="9600"/>
            </a:lvl8pPr>
            <a:lvl9pPr>
              <a:defRPr sz="9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023237" y="9875520"/>
            <a:ext cx="14156054"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Edit Master text styles</a:t>
            </a:r>
          </a:p>
        </p:txBody>
      </p:sp>
      <p:sp>
        <p:nvSpPr>
          <p:cNvPr id="5" name="Date Placeholder 4"/>
          <p:cNvSpPr>
            <a:spLocks noGrp="1"/>
          </p:cNvSpPr>
          <p:nvPr>
            <p:ph type="dt" sz="half" idx="10"/>
          </p:nvPr>
        </p:nvSpPr>
        <p:spPr/>
        <p:txBody>
          <a:bodyPr/>
          <a:lstStyle/>
          <a:p>
            <a:fld id="{F5873CF0-E818-3D4D-943B-513DCF762125}" type="datetimeFigureOut">
              <a:rPr lang="en-US" smtClean="0"/>
              <a:t>4/19/22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1317362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5360"/>
            </a:lvl1pPr>
          </a:lstStyle>
          <a:p>
            <a:r>
              <a:rPr lang="en-US"/>
              <a:t>Click to edit Master title style</a:t>
            </a:r>
            <a:endParaRPr lang="en-US" dirty="0"/>
          </a:p>
        </p:txBody>
      </p:sp>
      <p:sp>
        <p:nvSpPr>
          <p:cNvPr id="3" name="Picture Placeholder 2"/>
          <p:cNvSpPr>
            <a:spLocks noGrp="1" noChangeAspect="1"/>
          </p:cNvSpPr>
          <p:nvPr>
            <p:ph type="pic" idx="1"/>
          </p:nvPr>
        </p:nvSpPr>
        <p:spPr>
          <a:xfrm>
            <a:off x="18659477" y="4739647"/>
            <a:ext cx="22219920" cy="23393400"/>
          </a:xfrm>
        </p:spPr>
        <p:txBody>
          <a:bodyPr anchor="t"/>
          <a:lstStyle>
            <a:lvl1pPr marL="0" indent="0">
              <a:buNone/>
              <a:defRPr sz="15360"/>
            </a:lvl1pPr>
            <a:lvl2pPr marL="2194560" indent="0">
              <a:buNone/>
              <a:defRPr sz="13440"/>
            </a:lvl2pPr>
            <a:lvl3pPr marL="4389120" indent="0">
              <a:buNone/>
              <a:defRPr sz="1152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a:t>Click icon to add picture</a:t>
            </a:r>
            <a:endParaRPr lang="en-US" dirty="0"/>
          </a:p>
        </p:txBody>
      </p:sp>
      <p:sp>
        <p:nvSpPr>
          <p:cNvPr id="4" name="Text Placeholder 3"/>
          <p:cNvSpPr>
            <a:spLocks noGrp="1"/>
          </p:cNvSpPr>
          <p:nvPr>
            <p:ph type="body" sz="half" idx="2"/>
          </p:nvPr>
        </p:nvSpPr>
        <p:spPr>
          <a:xfrm>
            <a:off x="3023237" y="9875520"/>
            <a:ext cx="14156054"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Edit Master text styles</a:t>
            </a:r>
          </a:p>
        </p:txBody>
      </p:sp>
      <p:sp>
        <p:nvSpPr>
          <p:cNvPr id="5" name="Date Placeholder 4"/>
          <p:cNvSpPr>
            <a:spLocks noGrp="1"/>
          </p:cNvSpPr>
          <p:nvPr>
            <p:ph type="dt" sz="half" idx="10"/>
          </p:nvPr>
        </p:nvSpPr>
        <p:spPr/>
        <p:txBody>
          <a:bodyPr/>
          <a:lstStyle/>
          <a:p>
            <a:fld id="{F5873CF0-E818-3D4D-943B-513DCF762125}" type="datetimeFigureOut">
              <a:rPr lang="en-US" smtClean="0"/>
              <a:t>4/19/22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01AC06-6720-984D-AE1C-AAB0EB69BC21}" type="slidenum">
              <a:rPr lang="en-US" smtClean="0"/>
              <a:t>‹#›</a:t>
            </a:fld>
            <a:endParaRPr lang="en-US"/>
          </a:p>
        </p:txBody>
      </p:sp>
    </p:spTree>
    <p:extLst>
      <p:ext uri="{BB962C8B-B14F-4D97-AF65-F5344CB8AC3E}">
        <p14:creationId xmlns:p14="http://schemas.microsoft.com/office/powerpoint/2010/main" val="1467144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20" y="1752607"/>
            <a:ext cx="37856160" cy="6362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017520" y="8763000"/>
            <a:ext cx="37856160" cy="2088642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017520" y="30510487"/>
            <a:ext cx="9875520" cy="1752600"/>
          </a:xfrm>
          <a:prstGeom prst="rect">
            <a:avLst/>
          </a:prstGeom>
        </p:spPr>
        <p:txBody>
          <a:bodyPr vert="horz" lIns="91440" tIns="45720" rIns="91440" bIns="45720" rtlCol="0" anchor="ctr"/>
          <a:lstStyle>
            <a:lvl1pPr algn="l">
              <a:defRPr sz="5760">
                <a:solidFill>
                  <a:schemeClr val="tx1">
                    <a:tint val="75000"/>
                  </a:schemeClr>
                </a:solidFill>
              </a:defRPr>
            </a:lvl1pPr>
          </a:lstStyle>
          <a:p>
            <a:fld id="{F5873CF0-E818-3D4D-943B-513DCF762125}" type="datetimeFigureOut">
              <a:rPr lang="en-US" smtClean="0"/>
              <a:t>4/19/22</a:t>
            </a:fld>
            <a:endParaRPr lang="en-US"/>
          </a:p>
        </p:txBody>
      </p:sp>
      <p:sp>
        <p:nvSpPr>
          <p:cNvPr id="5" name="Footer Placeholder 4"/>
          <p:cNvSpPr>
            <a:spLocks noGrp="1"/>
          </p:cNvSpPr>
          <p:nvPr>
            <p:ph type="ftr" sz="quarter" idx="3"/>
          </p:nvPr>
        </p:nvSpPr>
        <p:spPr>
          <a:xfrm>
            <a:off x="14538960" y="30510487"/>
            <a:ext cx="14813280" cy="1752600"/>
          </a:xfrm>
          <a:prstGeom prst="rect">
            <a:avLst/>
          </a:prstGeom>
        </p:spPr>
        <p:txBody>
          <a:bodyPr vert="horz" lIns="91440" tIns="45720" rIns="91440" bIns="45720" rtlCol="0" anchor="ctr"/>
          <a:lstStyle>
            <a:lvl1pPr algn="ctr">
              <a:defRPr sz="576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30510487"/>
            <a:ext cx="9875520" cy="1752600"/>
          </a:xfrm>
          <a:prstGeom prst="rect">
            <a:avLst/>
          </a:prstGeom>
        </p:spPr>
        <p:txBody>
          <a:bodyPr vert="horz" lIns="91440" tIns="45720" rIns="91440" bIns="45720" rtlCol="0" anchor="ctr"/>
          <a:lstStyle>
            <a:lvl1pPr algn="r">
              <a:defRPr sz="5760">
                <a:solidFill>
                  <a:schemeClr val="tx1">
                    <a:tint val="75000"/>
                  </a:schemeClr>
                </a:solidFill>
              </a:defRPr>
            </a:lvl1pPr>
          </a:lstStyle>
          <a:p>
            <a:fld id="{3A01AC06-6720-984D-AE1C-AAB0EB69BC21}" type="slidenum">
              <a:rPr lang="en-US" smtClean="0"/>
              <a:t>‹#›</a:t>
            </a:fld>
            <a:endParaRPr lang="en-US"/>
          </a:p>
        </p:txBody>
      </p:sp>
    </p:spTree>
    <p:extLst>
      <p:ext uri="{BB962C8B-B14F-4D97-AF65-F5344CB8AC3E}">
        <p14:creationId xmlns:p14="http://schemas.microsoft.com/office/powerpoint/2010/main" val="23328688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p:titleStyle>
    <p:body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A picture containing background pattern&#10;&#10;Description automatically generated">
            <a:extLst>
              <a:ext uri="{FF2B5EF4-FFF2-40B4-BE49-F238E27FC236}">
                <a16:creationId xmlns:a16="http://schemas.microsoft.com/office/drawing/2014/main" id="{F573AD9F-37C9-FF4F-9AF0-0BA96A6286DB}"/>
              </a:ext>
            </a:extLst>
          </p:cNvPr>
          <p:cNvPicPr>
            <a:picLocks noChangeAspect="1"/>
          </p:cNvPicPr>
          <p:nvPr/>
        </p:nvPicPr>
        <p:blipFill rotWithShape="1">
          <a:blip r:embed="rId2"/>
          <a:srcRect l="22937" t="20952" r="3945" b="28637"/>
          <a:stretch/>
        </p:blipFill>
        <p:spPr>
          <a:xfrm rot="2125186">
            <a:off x="662745" y="-7865809"/>
            <a:ext cx="47305051" cy="46951737"/>
          </a:xfrm>
          <a:prstGeom prst="rect">
            <a:avLst/>
          </a:prstGeom>
        </p:spPr>
      </p:pic>
      <p:sp>
        <p:nvSpPr>
          <p:cNvPr id="4" name="TextBox 3">
            <a:extLst>
              <a:ext uri="{FF2B5EF4-FFF2-40B4-BE49-F238E27FC236}">
                <a16:creationId xmlns:a16="http://schemas.microsoft.com/office/drawing/2014/main" id="{19AAD7CE-EF43-8248-9770-71455449FC61}"/>
              </a:ext>
            </a:extLst>
          </p:cNvPr>
          <p:cNvSpPr txBox="1"/>
          <p:nvPr/>
        </p:nvSpPr>
        <p:spPr>
          <a:xfrm>
            <a:off x="0" y="165503"/>
            <a:ext cx="43891200" cy="1785104"/>
          </a:xfrm>
          <a:prstGeom prst="rect">
            <a:avLst/>
          </a:prstGeom>
          <a:noFill/>
        </p:spPr>
        <p:txBody>
          <a:bodyPr wrap="square" rtlCol="0">
            <a:spAutoFit/>
          </a:bodyPr>
          <a:lstStyle/>
          <a:p>
            <a:pPr algn="ctr"/>
            <a:r>
              <a:rPr lang="en-US" sz="11000" b="1" dirty="0">
                <a:latin typeface="Palatino" pitchFamily="2" charset="77"/>
                <a:ea typeface="Palatino" pitchFamily="2" charset="77"/>
                <a:cs typeface="Calibri" panose="020F0502020204030204" pitchFamily="34" charset="0"/>
              </a:rPr>
              <a:t>The Troubles in Northern Ireland</a:t>
            </a:r>
          </a:p>
        </p:txBody>
      </p:sp>
      <p:sp>
        <p:nvSpPr>
          <p:cNvPr id="5" name="TextBox 4">
            <a:extLst>
              <a:ext uri="{FF2B5EF4-FFF2-40B4-BE49-F238E27FC236}">
                <a16:creationId xmlns:a16="http://schemas.microsoft.com/office/drawing/2014/main" id="{788A2085-0E21-AC47-B015-3675993C83EC}"/>
              </a:ext>
            </a:extLst>
          </p:cNvPr>
          <p:cNvSpPr txBox="1"/>
          <p:nvPr/>
        </p:nvSpPr>
        <p:spPr>
          <a:xfrm>
            <a:off x="0" y="1852447"/>
            <a:ext cx="43891200" cy="1569660"/>
          </a:xfrm>
          <a:prstGeom prst="rect">
            <a:avLst/>
          </a:prstGeom>
          <a:noFill/>
        </p:spPr>
        <p:txBody>
          <a:bodyPr wrap="square" rtlCol="0">
            <a:spAutoFit/>
          </a:bodyPr>
          <a:lstStyle/>
          <a:p>
            <a:pPr algn="ctr"/>
            <a:r>
              <a:rPr lang="en-US" sz="9600" i="1" dirty="0">
                <a:latin typeface="Palatino" pitchFamily="2" charset="77"/>
                <a:ea typeface="Palatino" pitchFamily="2" charset="77"/>
              </a:rPr>
              <a:t>James Daniele, Majors: Accounting and Sport Management, Minor: Honors</a:t>
            </a:r>
          </a:p>
        </p:txBody>
      </p:sp>
      <p:sp>
        <p:nvSpPr>
          <p:cNvPr id="14" name="TextBox 13">
            <a:extLst>
              <a:ext uri="{FF2B5EF4-FFF2-40B4-BE49-F238E27FC236}">
                <a16:creationId xmlns:a16="http://schemas.microsoft.com/office/drawing/2014/main" id="{D3E505DF-8E94-B242-BA21-E8CD09E06365}"/>
              </a:ext>
            </a:extLst>
          </p:cNvPr>
          <p:cNvSpPr txBox="1"/>
          <p:nvPr/>
        </p:nvSpPr>
        <p:spPr>
          <a:xfrm>
            <a:off x="0" y="3422107"/>
            <a:ext cx="27553920" cy="12187952"/>
          </a:xfrm>
          <a:prstGeom prst="rect">
            <a:avLst/>
          </a:prstGeom>
          <a:noFill/>
        </p:spPr>
        <p:txBody>
          <a:bodyPr wrap="square" rtlCol="0">
            <a:spAutoFit/>
          </a:bodyPr>
          <a:lstStyle/>
          <a:p>
            <a:pPr algn="ctr"/>
            <a:r>
              <a:rPr lang="en-US" sz="6000" b="1" i="1" u="sng" dirty="0">
                <a:solidFill>
                  <a:schemeClr val="tx1">
                    <a:lumMod val="95000"/>
                    <a:lumOff val="5000"/>
                  </a:schemeClr>
                </a:solidFill>
                <a:ea typeface="Palatino" pitchFamily="2" charset="77"/>
              </a:rPr>
              <a:t>Introduction</a:t>
            </a:r>
          </a:p>
          <a:p>
            <a:pPr algn="ctr"/>
            <a:r>
              <a:rPr lang="en-US" sz="6000" dirty="0">
                <a:solidFill>
                  <a:schemeClr val="tx1">
                    <a:lumMod val="95000"/>
                    <a:lumOff val="5000"/>
                  </a:schemeClr>
                </a:solidFill>
              </a:rPr>
              <a:t>On December 6, 1922, the Republic of Ireland was created as a free state independent from the United Kingdom. The remaining six Northern counties stayed with the United Kingdom and became known as Northern Ireland. From 1968-1998, religion divided the two communities in Northern Ireland, between the Catholics and the Protestants. The Catholics sided with the Irish republicans who wanted to unite Northern Ireland with the Republic of Ireland. The Protestants sided with the British unionists who wanted Northern Ireland to remain a part of the United Kingdom. This conflict became known as the Troubles. This thirty-years of conflict, which is seen as a war by some, ultimately came to an end in 1998, when the Good Friday Agreement was signed by the British, Irish, and Northern Irish Governments. </a:t>
            </a:r>
          </a:p>
          <a:p>
            <a:pPr algn="ctr"/>
            <a:endParaRPr lang="en-US" sz="6000" dirty="0"/>
          </a:p>
          <a:p>
            <a:pPr algn="ctr"/>
            <a:endParaRPr lang="en-US" sz="6600" i="1" dirty="0">
              <a:solidFill>
                <a:schemeClr val="accent1">
                  <a:lumMod val="50000"/>
                </a:schemeClr>
              </a:solidFill>
              <a:latin typeface="Optima" panose="02000503060000020004" pitchFamily="2" charset="0"/>
              <a:ea typeface="Palatino" pitchFamily="2" charset="77"/>
            </a:endParaRPr>
          </a:p>
        </p:txBody>
      </p:sp>
      <p:sp>
        <p:nvSpPr>
          <p:cNvPr id="17" name="TextBox 16">
            <a:extLst>
              <a:ext uri="{FF2B5EF4-FFF2-40B4-BE49-F238E27FC236}">
                <a16:creationId xmlns:a16="http://schemas.microsoft.com/office/drawing/2014/main" id="{78689471-819B-574C-BFFE-499D5075504E}"/>
              </a:ext>
            </a:extLst>
          </p:cNvPr>
          <p:cNvSpPr txBox="1"/>
          <p:nvPr/>
        </p:nvSpPr>
        <p:spPr>
          <a:xfrm>
            <a:off x="953028" y="14213208"/>
            <a:ext cx="16798511" cy="7478970"/>
          </a:xfrm>
          <a:prstGeom prst="rect">
            <a:avLst/>
          </a:prstGeom>
          <a:noFill/>
        </p:spPr>
        <p:txBody>
          <a:bodyPr wrap="square" rtlCol="0">
            <a:spAutoFit/>
          </a:bodyPr>
          <a:lstStyle/>
          <a:p>
            <a:r>
              <a:rPr lang="en-US" sz="6000" b="1" u="sng" dirty="0"/>
              <a:t>Religion During the Troubles</a:t>
            </a:r>
          </a:p>
          <a:p>
            <a:pPr marL="857250" indent="-857250">
              <a:buFont typeface="Arial" panose="020B0604020202020204" pitchFamily="34" charset="0"/>
              <a:buChar char="•"/>
            </a:pPr>
            <a:r>
              <a:rPr lang="en-US" sz="6000" dirty="0"/>
              <a:t>Between Irish Catholics and British Protestants</a:t>
            </a:r>
          </a:p>
          <a:p>
            <a:pPr marL="857250" indent="-857250">
              <a:buFont typeface="Arial" panose="020B0604020202020204" pitchFamily="34" charset="0"/>
              <a:buChar char="•"/>
            </a:pPr>
            <a:r>
              <a:rPr lang="en-US" sz="6000" dirty="0"/>
              <a:t>Segregated Catholic and Protestant communities</a:t>
            </a:r>
          </a:p>
          <a:p>
            <a:pPr marL="857250" indent="-857250">
              <a:buFont typeface="Arial" panose="020B0604020202020204" pitchFamily="34" charset="0"/>
              <a:buChar char="•"/>
            </a:pPr>
            <a:r>
              <a:rPr lang="en-US" sz="6000" dirty="0"/>
              <a:t>Bloody Sunday – Catholics civil rights movement oppressed by the British Government</a:t>
            </a:r>
          </a:p>
          <a:p>
            <a:pPr marL="857250" indent="-857250">
              <a:buFont typeface="Arial" panose="020B0604020202020204" pitchFamily="34" charset="0"/>
              <a:buChar char="•"/>
            </a:pPr>
            <a:r>
              <a:rPr lang="en-US" sz="6000" dirty="0"/>
              <a:t>British soldiers and police brutality against rioters</a:t>
            </a:r>
          </a:p>
          <a:p>
            <a:pPr marL="857250" indent="-857250">
              <a:buFont typeface="Arial" panose="020B0604020202020204" pitchFamily="34" charset="0"/>
              <a:buChar char="•"/>
            </a:pPr>
            <a:r>
              <a:rPr lang="en-US" sz="6000" dirty="0"/>
              <a:t>Provisional IRA formed to fight British – seen as freedom fighters and terrorists</a:t>
            </a:r>
          </a:p>
        </p:txBody>
      </p:sp>
      <p:sp>
        <p:nvSpPr>
          <p:cNvPr id="19" name="TextBox 18">
            <a:extLst>
              <a:ext uri="{FF2B5EF4-FFF2-40B4-BE49-F238E27FC236}">
                <a16:creationId xmlns:a16="http://schemas.microsoft.com/office/drawing/2014/main" id="{7C756971-27C2-9142-951A-EBCEEF72EB1C}"/>
              </a:ext>
            </a:extLst>
          </p:cNvPr>
          <p:cNvSpPr txBox="1"/>
          <p:nvPr/>
        </p:nvSpPr>
        <p:spPr>
          <a:xfrm>
            <a:off x="31595580" y="3422107"/>
            <a:ext cx="11993136" cy="29023330"/>
          </a:xfrm>
          <a:prstGeom prst="rect">
            <a:avLst/>
          </a:prstGeom>
          <a:noFill/>
        </p:spPr>
        <p:txBody>
          <a:bodyPr wrap="square" rtlCol="0">
            <a:spAutoFit/>
          </a:bodyPr>
          <a:lstStyle/>
          <a:p>
            <a:pPr algn="ctr"/>
            <a:r>
              <a:rPr lang="en-US" sz="6000" b="1" u="sng" dirty="0"/>
              <a:t>Thesis Statement:</a:t>
            </a:r>
          </a:p>
          <a:p>
            <a:pPr algn="ctr"/>
            <a:r>
              <a:rPr lang="en-US" sz="6000" dirty="0"/>
              <a:t>The religious conflict between the Irish republicans and the British unionists and the Catholics and Protestants during the Troubles from 1968 to 1998 still creates a great division in Northern Irish politics post 1998 following the Good Friday Agreement. </a:t>
            </a:r>
          </a:p>
          <a:p>
            <a:pPr algn="ctr"/>
            <a:endParaRPr lang="en-US" sz="6000" dirty="0"/>
          </a:p>
          <a:p>
            <a:pPr algn="ctr"/>
            <a:r>
              <a:rPr lang="en-US" sz="6000" b="1" u="sng" dirty="0"/>
              <a:t>Research Question</a:t>
            </a:r>
          </a:p>
          <a:p>
            <a:pPr algn="ctr"/>
            <a:r>
              <a:rPr lang="en-US" sz="6000" dirty="0"/>
              <a:t>How has the conflict between Irish republicans and British unionists during the Troubles and throughout England’s occupation of Ireland impacted the Catholic and Protestant communities during the Troubles and the politics of Northern Ireland after the Good Friday Agreement?</a:t>
            </a:r>
          </a:p>
          <a:p>
            <a:pPr algn="ctr"/>
            <a:endParaRPr lang="en-US" sz="6000" b="1" u="sng" dirty="0"/>
          </a:p>
          <a:p>
            <a:pPr algn="ctr"/>
            <a:r>
              <a:rPr lang="en-US" sz="6000" b="1" u="sng" dirty="0"/>
              <a:t>Methodology</a:t>
            </a:r>
          </a:p>
          <a:p>
            <a:pPr algn="ctr"/>
            <a:r>
              <a:rPr lang="en-US" sz="6000" dirty="0"/>
              <a:t>I used the Sacred Heart library website and used their databases to research academic journals that have been peer reviewed. I researched academic journals that related to my two perspectives; the religious divisions during the Troubles and the effects of the Troubles on current Northern Irish politics. </a:t>
            </a:r>
            <a:endParaRPr lang="en-US" sz="6000" b="1" u="sng" dirty="0"/>
          </a:p>
          <a:p>
            <a:pPr algn="ctr"/>
            <a:endParaRPr lang="en-US" sz="8000" dirty="0">
              <a:solidFill>
                <a:srgbClr val="00B050"/>
              </a:solidFill>
            </a:endParaRPr>
          </a:p>
        </p:txBody>
      </p:sp>
      <p:pic>
        <p:nvPicPr>
          <p:cNvPr id="1028" name="Picture 4" descr="The Conflict in Northern Ireland – People of African Descent">
            <a:extLst>
              <a:ext uri="{FF2B5EF4-FFF2-40B4-BE49-F238E27FC236}">
                <a16:creationId xmlns:a16="http://schemas.microsoft.com/office/drawing/2014/main" id="{A98E290E-F888-AF4E-A68D-C8327E68D1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71357" y="13681244"/>
            <a:ext cx="11993136" cy="9939750"/>
          </a:xfrm>
          <a:prstGeom prst="rect">
            <a:avLst/>
          </a:prstGeom>
          <a:noFill/>
          <a:extLst>
            <a:ext uri="{909E8E84-426E-40DD-AFC4-6F175D3DCCD1}">
              <a14:hiddenFill xmlns:a14="http://schemas.microsoft.com/office/drawing/2010/main">
                <a:solidFill>
                  <a:srgbClr val="FFFFFF"/>
                </a:solidFill>
              </a14:hiddenFill>
            </a:ext>
          </a:extLst>
        </p:spPr>
      </p:pic>
      <p:sp>
        <p:nvSpPr>
          <p:cNvPr id="20" name="AutoShape 6" descr="Republic of Ireland–United Kingdom border - Wikipedia">
            <a:extLst>
              <a:ext uri="{FF2B5EF4-FFF2-40B4-BE49-F238E27FC236}">
                <a16:creationId xmlns:a16="http://schemas.microsoft.com/office/drawing/2014/main" id="{F3C6262D-7D48-6D41-BCBF-5A59D72A2FBD}"/>
              </a:ext>
            </a:extLst>
          </p:cNvPr>
          <p:cNvSpPr>
            <a:spLocks noChangeAspect="1" noChangeArrowheads="1"/>
          </p:cNvSpPr>
          <p:nvPr/>
        </p:nvSpPr>
        <p:spPr bwMode="auto">
          <a:xfrm>
            <a:off x="21793200" y="16306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3" name="Picture 22">
            <a:extLst>
              <a:ext uri="{FF2B5EF4-FFF2-40B4-BE49-F238E27FC236}">
                <a16:creationId xmlns:a16="http://schemas.microsoft.com/office/drawing/2014/main" id="{A9FDD1A6-7207-EE47-AF02-4EAD59AFC21E}"/>
              </a:ext>
            </a:extLst>
          </p:cNvPr>
          <p:cNvPicPr>
            <a:picLocks noChangeAspect="1"/>
          </p:cNvPicPr>
          <p:nvPr/>
        </p:nvPicPr>
        <p:blipFill>
          <a:blip r:embed="rId4"/>
          <a:stretch>
            <a:fillRect/>
          </a:stretch>
        </p:blipFill>
        <p:spPr>
          <a:xfrm>
            <a:off x="17660099" y="24046963"/>
            <a:ext cx="6591639" cy="8692308"/>
          </a:xfrm>
          <a:prstGeom prst="rect">
            <a:avLst/>
          </a:prstGeom>
        </p:spPr>
      </p:pic>
      <p:sp>
        <p:nvSpPr>
          <p:cNvPr id="25" name="TextBox 24">
            <a:extLst>
              <a:ext uri="{FF2B5EF4-FFF2-40B4-BE49-F238E27FC236}">
                <a16:creationId xmlns:a16="http://schemas.microsoft.com/office/drawing/2014/main" id="{B9011132-8EBB-4B4E-B461-1D2F03498468}"/>
              </a:ext>
            </a:extLst>
          </p:cNvPr>
          <p:cNvSpPr txBox="1"/>
          <p:nvPr/>
        </p:nvSpPr>
        <p:spPr>
          <a:xfrm>
            <a:off x="968791" y="22490311"/>
            <a:ext cx="16798511" cy="11172289"/>
          </a:xfrm>
          <a:prstGeom prst="rect">
            <a:avLst/>
          </a:prstGeom>
          <a:noFill/>
        </p:spPr>
        <p:txBody>
          <a:bodyPr wrap="square" rtlCol="0">
            <a:spAutoFit/>
          </a:bodyPr>
          <a:lstStyle/>
          <a:p>
            <a:r>
              <a:rPr lang="en-US" sz="6000" b="1" u="sng" dirty="0"/>
              <a:t>The Troubles Effect on Politics Today</a:t>
            </a:r>
          </a:p>
          <a:p>
            <a:pPr marL="857250" indent="-857250">
              <a:buFont typeface="Arial" panose="020B0604020202020204" pitchFamily="34" charset="0"/>
              <a:buChar char="•"/>
            </a:pPr>
            <a:r>
              <a:rPr lang="en-US" sz="6000" dirty="0"/>
              <a:t>Brexit </a:t>
            </a:r>
          </a:p>
          <a:p>
            <a:pPr marL="2700680" lvl="1" indent="-857250">
              <a:buFont typeface="Arial" panose="020B0604020202020204" pitchFamily="34" charset="0"/>
              <a:buChar char="•"/>
            </a:pPr>
            <a:r>
              <a:rPr lang="en-US" sz="6000" dirty="0"/>
              <a:t>Has created a hard border in the Irish Sea</a:t>
            </a:r>
          </a:p>
          <a:p>
            <a:pPr marL="2700680" lvl="1" indent="-857250">
              <a:buFont typeface="Arial" panose="020B0604020202020204" pitchFamily="34" charset="0"/>
              <a:buChar char="•"/>
            </a:pPr>
            <a:r>
              <a:rPr lang="en-US" sz="6000" dirty="0"/>
              <a:t>May create hard border between Northern Ireland and the Republic of Ireland</a:t>
            </a:r>
          </a:p>
          <a:p>
            <a:pPr marL="2700680" lvl="1" indent="-857250">
              <a:buFont typeface="Arial" panose="020B0604020202020204" pitchFamily="34" charset="0"/>
              <a:buChar char="•"/>
            </a:pPr>
            <a:r>
              <a:rPr lang="en-US" sz="6000" dirty="0"/>
              <a:t>Ireland part of European Union</a:t>
            </a:r>
          </a:p>
          <a:p>
            <a:pPr marL="857250" indent="-857250">
              <a:buFont typeface="Arial" panose="020B0604020202020204" pitchFamily="34" charset="0"/>
              <a:buChar char="•"/>
            </a:pPr>
            <a:r>
              <a:rPr lang="en-US" sz="6000" dirty="0"/>
              <a:t>Dominant Party System – republicans are gaining the majority, unionists have had it for all of Northern Ireland’s history</a:t>
            </a:r>
          </a:p>
          <a:p>
            <a:pPr marL="857250" indent="-857250">
              <a:buFont typeface="Arial" panose="020B0604020202020204" pitchFamily="34" charset="0"/>
              <a:buChar char="•"/>
            </a:pPr>
            <a:r>
              <a:rPr lang="en-US" sz="6000" dirty="0"/>
              <a:t>Catholic majority</a:t>
            </a:r>
          </a:p>
          <a:p>
            <a:pPr marL="857250" indent="-857250">
              <a:buFont typeface="Arial" panose="020B0604020202020204" pitchFamily="34" charset="0"/>
              <a:buChar char="•"/>
            </a:pPr>
            <a:r>
              <a:rPr lang="en-US" sz="6000" dirty="0"/>
              <a:t>United Ireland in the near future?</a:t>
            </a:r>
          </a:p>
          <a:p>
            <a:pPr marL="857250" indent="-857250">
              <a:buFont typeface="Arial" panose="020B0604020202020204" pitchFamily="34" charset="0"/>
              <a:buChar char="•"/>
            </a:pPr>
            <a:endParaRPr lang="en-US" sz="6000" dirty="0">
              <a:solidFill>
                <a:srgbClr val="00B050"/>
              </a:solidFill>
            </a:endParaRPr>
          </a:p>
        </p:txBody>
      </p:sp>
      <p:pic>
        <p:nvPicPr>
          <p:cNvPr id="27" name="Picture 26" descr="A picture containing text, building, sign, restaurant&#10;&#10;Description automatically generated">
            <a:extLst>
              <a:ext uri="{FF2B5EF4-FFF2-40B4-BE49-F238E27FC236}">
                <a16:creationId xmlns:a16="http://schemas.microsoft.com/office/drawing/2014/main" id="{6B41A7BE-AED5-5046-A083-972DF21290D1}"/>
              </a:ext>
            </a:extLst>
          </p:cNvPr>
          <p:cNvPicPr>
            <a:picLocks noChangeAspect="1"/>
          </p:cNvPicPr>
          <p:nvPr/>
        </p:nvPicPr>
        <p:blipFill rotWithShape="1">
          <a:blip r:embed="rId5"/>
          <a:srcRect l="-1" t="12728" r="-949" b="18856"/>
          <a:stretch/>
        </p:blipFill>
        <p:spPr>
          <a:xfrm>
            <a:off x="24315271" y="24046963"/>
            <a:ext cx="7280309" cy="8692307"/>
          </a:xfrm>
          <a:prstGeom prst="rect">
            <a:avLst/>
          </a:prstGeom>
        </p:spPr>
      </p:pic>
      <p:pic>
        <p:nvPicPr>
          <p:cNvPr id="7" name="Picture 6" descr="Qr code&#10;&#10;Description automatically generated">
            <a:extLst>
              <a:ext uri="{FF2B5EF4-FFF2-40B4-BE49-F238E27FC236}">
                <a16:creationId xmlns:a16="http://schemas.microsoft.com/office/drawing/2014/main" id="{13E143C1-F06F-B748-9EF9-784862A5E17C}"/>
              </a:ext>
            </a:extLst>
          </p:cNvPr>
          <p:cNvPicPr>
            <a:picLocks noChangeAspect="1"/>
          </p:cNvPicPr>
          <p:nvPr/>
        </p:nvPicPr>
        <p:blipFill>
          <a:blip r:embed="rId6"/>
          <a:stretch>
            <a:fillRect/>
          </a:stretch>
        </p:blipFill>
        <p:spPr>
          <a:xfrm>
            <a:off x="41351200" y="30232833"/>
            <a:ext cx="2540000" cy="2540000"/>
          </a:xfrm>
          <a:prstGeom prst="rect">
            <a:avLst/>
          </a:prstGeom>
        </p:spPr>
      </p:pic>
    </p:spTree>
    <p:extLst>
      <p:ext uri="{BB962C8B-B14F-4D97-AF65-F5344CB8AC3E}">
        <p14:creationId xmlns:p14="http://schemas.microsoft.com/office/powerpoint/2010/main" val="385396023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AE68C44B38D454A822357E92809081D" ma:contentTypeVersion="11" ma:contentTypeDescription="Create a new document." ma:contentTypeScope="" ma:versionID="d3393b1b8119e248737e5ddde8568eda">
  <xsd:schema xmlns:xsd="http://www.w3.org/2001/XMLSchema" xmlns:xs="http://www.w3.org/2001/XMLSchema" xmlns:p="http://schemas.microsoft.com/office/2006/metadata/properties" xmlns:ns2="4947024e-c7f4-448a-a7ae-6578092e520f" xmlns:ns3="9d02f471-8987-4bc7-bd7c-fcb151f959ef" targetNamespace="http://schemas.microsoft.com/office/2006/metadata/properties" ma:root="true" ma:fieldsID="d237871ee7a15691f6429755f6ef49e9" ns2:_="" ns3:_="">
    <xsd:import namespace="4947024e-c7f4-448a-a7ae-6578092e520f"/>
    <xsd:import namespace="9d02f471-8987-4bc7-bd7c-fcb151f959ef"/>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47024e-c7f4-448a-a7ae-6578092e520f"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02f471-8987-4bc7-bd7c-fcb151f959ef" elementFormDefault="qualified">
    <xsd:import namespace="http://schemas.microsoft.com/office/2006/documentManagement/types"/>
    <xsd:import namespace="http://schemas.microsoft.com/office/infopath/2007/PartnerControls"/>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D4D0EC-6185-425F-92AA-EFE5C05FBB19}">
  <ds:schemaRefs>
    <ds:schemaRef ds:uri="http://schemas.microsoft.com/office/2006/documentManagement/types"/>
    <ds:schemaRef ds:uri="4947024e-c7f4-448a-a7ae-6578092e520f"/>
    <ds:schemaRef ds:uri="http://schemas.openxmlformats.org/package/2006/metadata/core-properties"/>
    <ds:schemaRef ds:uri="9d02f471-8987-4bc7-bd7c-fcb151f959ef"/>
    <ds:schemaRef ds:uri="http://schemas.microsoft.com/office/infopath/2007/PartnerControls"/>
    <ds:schemaRef ds:uri="http://purl.org/dc/terms/"/>
    <ds:schemaRef ds:uri="http://www.w3.org/XML/1998/namespace"/>
    <ds:schemaRef ds:uri="http://schemas.microsoft.com/office/2006/metadata/properties"/>
    <ds:schemaRef ds:uri="http://purl.org/dc/dcmitype/"/>
    <ds:schemaRef ds:uri="http://purl.org/dc/elements/1.1/"/>
  </ds:schemaRefs>
</ds:datastoreItem>
</file>

<file path=customXml/itemProps2.xml><?xml version="1.0" encoding="utf-8"?>
<ds:datastoreItem xmlns:ds="http://schemas.openxmlformats.org/officeDocument/2006/customXml" ds:itemID="{6CE57344-8B55-403D-ABDC-5BC685E9B831}">
  <ds:schemaRefs>
    <ds:schemaRef ds:uri="http://schemas.microsoft.com/sharepoint/v3/contenttype/forms"/>
  </ds:schemaRefs>
</ds:datastoreItem>
</file>

<file path=customXml/itemProps3.xml><?xml version="1.0" encoding="utf-8"?>
<ds:datastoreItem xmlns:ds="http://schemas.openxmlformats.org/officeDocument/2006/customXml" ds:itemID="{2062C45E-7EA8-4A5C-80C5-9ACA78425E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947024e-c7f4-448a-a7ae-6578092e520f"/>
    <ds:schemaRef ds:uri="9d02f471-8987-4bc7-bd7c-fcb151f959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741</TotalTime>
  <Words>409</Words>
  <Application>Microsoft Macintosh PowerPoint</Application>
  <PresentationFormat>Custom</PresentationFormat>
  <Paragraphs>26</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Optima</vt:lpstr>
      <vt:lpstr>Palatino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Effective posters convey your findings in a clear</dc:title>
  <dc:creator>Michels, Steven J.</dc:creator>
  <cp:lastModifiedBy>Daniele, James M.</cp:lastModifiedBy>
  <cp:revision>7</cp:revision>
  <cp:lastPrinted>2022-04-19T17:30:09Z</cp:lastPrinted>
  <dcterms:created xsi:type="dcterms:W3CDTF">2020-01-31T20:05:15Z</dcterms:created>
  <dcterms:modified xsi:type="dcterms:W3CDTF">2022-04-19T17:40:06Z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0x010100FAE68C44B38D454A822357E92809081D</vt:lpwstr>
  </property>
</Properties>
</file>