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6"/>
  </p:notesMasterIdLst>
  <p:sldIdLst>
    <p:sldId id="257" r:id="rId5"/>
  </p:sldIdLst>
  <p:sldSz cx="43891200" cy="329184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368686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1843429" algn="l" defTabSz="368686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3686861" algn="l" defTabSz="368686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5530291" algn="l" defTabSz="368686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7373722" algn="l" defTabSz="368686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9217152" algn="l" defTabSz="368686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1060582" algn="l" defTabSz="368686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2904013" algn="l" defTabSz="368686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4747442" algn="l" defTabSz="368686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1EA4F9-6F51-4062-A56E-AB07C04F6AF8}" v="3874" dt="2022-04-14T17:05:16.870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70" autoAdjust="0"/>
    <p:restoredTop sz="94660"/>
  </p:normalViewPr>
  <p:slideViewPr>
    <p:cSldViewPr snapToGrid="0">
      <p:cViewPr>
        <p:scale>
          <a:sx n="40" d="100"/>
          <a:sy n="40" d="100"/>
        </p:scale>
        <p:origin x="-762" y="-35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valea, Samantha A." userId="S::cavaleas@mail.sacredheart.edu::c0c13a5e-2c54-41df-a0c5-91efeb2c941e" providerId="AD" clId="Web-{3AFCE81D-971E-4703-AB2F-03E2695579AA}"/>
    <pc:docChg chg="modSld">
      <pc:chgData name="Cavalea, Samantha A." userId="S::cavaleas@mail.sacredheart.edu::c0c13a5e-2c54-41df-a0c5-91efeb2c941e" providerId="AD" clId="Web-{3AFCE81D-971E-4703-AB2F-03E2695579AA}" dt="2022-04-12T17:35:37.873" v="76" actId="20577"/>
      <pc:docMkLst>
        <pc:docMk/>
      </pc:docMkLst>
      <pc:sldChg chg="modSp">
        <pc:chgData name="Cavalea, Samantha A." userId="S::cavaleas@mail.sacredheart.edu::c0c13a5e-2c54-41df-a0c5-91efeb2c941e" providerId="AD" clId="Web-{3AFCE81D-971E-4703-AB2F-03E2695579AA}" dt="2022-04-12T17:35:37.873" v="76" actId="20577"/>
        <pc:sldMkLst>
          <pc:docMk/>
          <pc:sldMk cId="0" sldId="257"/>
        </pc:sldMkLst>
        <pc:spChg chg="mod">
          <ac:chgData name="Cavalea, Samantha A." userId="S::cavaleas@mail.sacredheart.edu::c0c13a5e-2c54-41df-a0c5-91efeb2c941e" providerId="AD" clId="Web-{3AFCE81D-971E-4703-AB2F-03E2695579AA}" dt="2022-04-12T17:30:01.132" v="9" actId="1076"/>
          <ac:spMkLst>
            <pc:docMk/>
            <pc:sldMk cId="0" sldId="257"/>
            <ac:spMk id="206" creationId="{00000000-0000-0000-0000-000000000000}"/>
          </ac:spMkLst>
        </pc:spChg>
        <pc:spChg chg="mod">
          <ac:chgData name="Cavalea, Samantha A." userId="S::cavaleas@mail.sacredheart.edu::c0c13a5e-2c54-41df-a0c5-91efeb2c941e" providerId="AD" clId="Web-{3AFCE81D-971E-4703-AB2F-03E2695579AA}" dt="2022-04-12T17:35:37.873" v="76" actId="20577"/>
          <ac:spMkLst>
            <pc:docMk/>
            <pc:sldMk cId="0" sldId="257"/>
            <ac:spMk id="222" creationId="{00000000-0000-0000-0000-000000000000}"/>
          </ac:spMkLst>
        </pc:spChg>
        <pc:spChg chg="mod">
          <ac:chgData name="Cavalea, Samantha A." userId="S::cavaleas@mail.sacredheart.edu::c0c13a5e-2c54-41df-a0c5-91efeb2c941e" providerId="AD" clId="Web-{3AFCE81D-971E-4703-AB2F-03E2695579AA}" dt="2022-04-12T17:27:48.645" v="0" actId="20577"/>
          <ac:spMkLst>
            <pc:docMk/>
            <pc:sldMk cId="0" sldId="257"/>
            <ac:spMk id="232" creationId="{00000000-0000-0000-0000-000000000000}"/>
          </ac:spMkLst>
        </pc:spChg>
        <pc:grpChg chg="mod">
          <ac:chgData name="Cavalea, Samantha A." userId="S::cavaleas@mail.sacredheart.edu::c0c13a5e-2c54-41df-a0c5-91efeb2c941e" providerId="AD" clId="Web-{3AFCE81D-971E-4703-AB2F-03E2695579AA}" dt="2022-04-12T17:31:06.821" v="13" actId="14100"/>
          <ac:grpSpMkLst>
            <pc:docMk/>
            <pc:sldMk cId="0" sldId="257"/>
            <ac:grpSpMk id="205" creationId="{00000000-0000-0000-0000-000000000000}"/>
          </ac:grpSpMkLst>
        </pc:grpChg>
      </pc:sldChg>
    </pc:docChg>
  </pc:docChgLst>
  <pc:docChgLst>
    <pc:chgData name="Cavalea, Samantha A." userId="S::cavaleas@mail.sacredheart.edu::c0c13a5e-2c54-41df-a0c5-91efeb2c941e" providerId="AD" clId="Web-{4D197496-43B7-4487-BD97-C36FB959CA4C}"/>
    <pc:docChg chg="modSld">
      <pc:chgData name="Cavalea, Samantha A." userId="S::cavaleas@mail.sacredheart.edu::c0c13a5e-2c54-41df-a0c5-91efeb2c941e" providerId="AD" clId="Web-{4D197496-43B7-4487-BD97-C36FB959CA4C}" dt="2022-04-13T17:35:27.675" v="904" actId="1076"/>
      <pc:docMkLst>
        <pc:docMk/>
      </pc:docMkLst>
      <pc:sldChg chg="modSp">
        <pc:chgData name="Cavalea, Samantha A." userId="S::cavaleas@mail.sacredheart.edu::c0c13a5e-2c54-41df-a0c5-91efeb2c941e" providerId="AD" clId="Web-{4D197496-43B7-4487-BD97-C36FB959CA4C}" dt="2022-04-13T17:35:27.675" v="904" actId="1076"/>
        <pc:sldMkLst>
          <pc:docMk/>
          <pc:sldMk cId="0" sldId="257"/>
        </pc:sldMkLst>
        <pc:spChg chg="mod">
          <ac:chgData name="Cavalea, Samantha A." userId="S::cavaleas@mail.sacredheart.edu::c0c13a5e-2c54-41df-a0c5-91efeb2c941e" providerId="AD" clId="Web-{4D197496-43B7-4487-BD97-C36FB959CA4C}" dt="2022-04-13T17:34:45.049" v="898" actId="1076"/>
          <ac:spMkLst>
            <pc:docMk/>
            <pc:sldMk cId="0" sldId="257"/>
            <ac:spMk id="48" creationId="{B1E9D766-044D-4AB1-9FBC-E666960D9154}"/>
          </ac:spMkLst>
        </pc:spChg>
        <pc:spChg chg="mod">
          <ac:chgData name="Cavalea, Samantha A." userId="S::cavaleas@mail.sacredheart.edu::c0c13a5e-2c54-41df-a0c5-91efeb2c941e" providerId="AD" clId="Web-{4D197496-43B7-4487-BD97-C36FB959CA4C}" dt="2022-04-13T17:24:48.897" v="700" actId="20577"/>
          <ac:spMkLst>
            <pc:docMk/>
            <pc:sldMk cId="0" sldId="257"/>
            <ac:spMk id="194" creationId="{00000000-0000-0000-0000-000000000000}"/>
          </ac:spMkLst>
        </pc:spChg>
        <pc:spChg chg="mod">
          <ac:chgData name="Cavalea, Samantha A." userId="S::cavaleas@mail.sacredheart.edu::c0c13a5e-2c54-41df-a0c5-91efeb2c941e" providerId="AD" clId="Web-{4D197496-43B7-4487-BD97-C36FB959CA4C}" dt="2022-04-13T17:24:19.803" v="696" actId="1076"/>
          <ac:spMkLst>
            <pc:docMk/>
            <pc:sldMk cId="0" sldId="257"/>
            <ac:spMk id="195" creationId="{00000000-0000-0000-0000-000000000000}"/>
          </ac:spMkLst>
        </pc:spChg>
        <pc:spChg chg="mod">
          <ac:chgData name="Cavalea, Samantha A." userId="S::cavaleas@mail.sacredheart.edu::c0c13a5e-2c54-41df-a0c5-91efeb2c941e" providerId="AD" clId="Web-{4D197496-43B7-4487-BD97-C36FB959CA4C}" dt="2022-04-13T17:11:08.335" v="484" actId="1076"/>
          <ac:spMkLst>
            <pc:docMk/>
            <pc:sldMk cId="0" sldId="257"/>
            <ac:spMk id="198" creationId="{00000000-0000-0000-0000-000000000000}"/>
          </ac:spMkLst>
        </pc:spChg>
        <pc:spChg chg="mod">
          <ac:chgData name="Cavalea, Samantha A." userId="S::cavaleas@mail.sacredheart.edu::c0c13a5e-2c54-41df-a0c5-91efeb2c941e" providerId="AD" clId="Web-{4D197496-43B7-4487-BD97-C36FB959CA4C}" dt="2022-04-13T17:35:27.675" v="904" actId="1076"/>
          <ac:spMkLst>
            <pc:docMk/>
            <pc:sldMk cId="0" sldId="257"/>
            <ac:spMk id="209" creationId="{00000000-0000-0000-0000-000000000000}"/>
          </ac:spMkLst>
        </pc:spChg>
        <pc:spChg chg="mod">
          <ac:chgData name="Cavalea, Samantha A." userId="S::cavaleas@mail.sacredheart.edu::c0c13a5e-2c54-41df-a0c5-91efeb2c941e" providerId="AD" clId="Web-{4D197496-43B7-4487-BD97-C36FB959CA4C}" dt="2022-04-13T17:09:05.677" v="472" actId="1076"/>
          <ac:spMkLst>
            <pc:docMk/>
            <pc:sldMk cId="0" sldId="257"/>
            <ac:spMk id="213" creationId="{00000000-0000-0000-0000-000000000000}"/>
          </ac:spMkLst>
        </pc:spChg>
        <pc:spChg chg="mod">
          <ac:chgData name="Cavalea, Samantha A." userId="S::cavaleas@mail.sacredheart.edu::c0c13a5e-2c54-41df-a0c5-91efeb2c941e" providerId="AD" clId="Web-{4D197496-43B7-4487-BD97-C36FB959CA4C}" dt="2022-04-13T17:26:20.961" v="716" actId="1076"/>
          <ac:spMkLst>
            <pc:docMk/>
            <pc:sldMk cId="0" sldId="257"/>
            <ac:spMk id="215" creationId="{00000000-0000-0000-0000-000000000000}"/>
          </ac:spMkLst>
        </pc:spChg>
        <pc:spChg chg="mod">
          <ac:chgData name="Cavalea, Samantha A." userId="S::cavaleas@mail.sacredheart.edu::c0c13a5e-2c54-41df-a0c5-91efeb2c941e" providerId="AD" clId="Web-{4D197496-43B7-4487-BD97-C36FB959CA4C}" dt="2022-04-13T17:26:17.398" v="715" actId="1076"/>
          <ac:spMkLst>
            <pc:docMk/>
            <pc:sldMk cId="0" sldId="257"/>
            <ac:spMk id="219" creationId="{00000000-0000-0000-0000-000000000000}"/>
          </ac:spMkLst>
        </pc:spChg>
        <pc:spChg chg="mod">
          <ac:chgData name="Cavalea, Samantha A." userId="S::cavaleas@mail.sacredheart.edu::c0c13a5e-2c54-41df-a0c5-91efeb2c941e" providerId="AD" clId="Web-{4D197496-43B7-4487-BD97-C36FB959CA4C}" dt="2022-04-13T17:11:16.132" v="485" actId="20577"/>
          <ac:spMkLst>
            <pc:docMk/>
            <pc:sldMk cId="0" sldId="257"/>
            <ac:spMk id="220" creationId="{00000000-0000-0000-0000-000000000000}"/>
          </ac:spMkLst>
        </pc:spChg>
        <pc:spChg chg="mod">
          <ac:chgData name="Cavalea, Samantha A." userId="S::cavaleas@mail.sacredheart.edu::c0c13a5e-2c54-41df-a0c5-91efeb2c941e" providerId="AD" clId="Web-{4D197496-43B7-4487-BD97-C36FB959CA4C}" dt="2022-04-13T17:26:28.774" v="717" actId="1076"/>
          <ac:spMkLst>
            <pc:docMk/>
            <pc:sldMk cId="0" sldId="257"/>
            <ac:spMk id="221" creationId="{00000000-0000-0000-0000-000000000000}"/>
          </ac:spMkLst>
        </pc:spChg>
        <pc:spChg chg="mod">
          <ac:chgData name="Cavalea, Samantha A." userId="S::cavaleas@mail.sacredheart.edu::c0c13a5e-2c54-41df-a0c5-91efeb2c941e" providerId="AD" clId="Web-{4D197496-43B7-4487-BD97-C36FB959CA4C}" dt="2022-04-13T17:35:01.987" v="901" actId="1076"/>
          <ac:spMkLst>
            <pc:docMk/>
            <pc:sldMk cId="0" sldId="257"/>
            <ac:spMk id="222" creationId="{00000000-0000-0000-0000-000000000000}"/>
          </ac:spMkLst>
        </pc:spChg>
        <pc:spChg chg="mod">
          <ac:chgData name="Cavalea, Samantha A." userId="S::cavaleas@mail.sacredheart.edu::c0c13a5e-2c54-41df-a0c5-91efeb2c941e" providerId="AD" clId="Web-{4D197496-43B7-4487-BD97-C36FB959CA4C}" dt="2022-04-13T17:34:19.267" v="893" actId="1076"/>
          <ac:spMkLst>
            <pc:docMk/>
            <pc:sldMk cId="0" sldId="257"/>
            <ac:spMk id="226" creationId="{00000000-0000-0000-0000-000000000000}"/>
          </ac:spMkLst>
        </pc:spChg>
        <pc:spChg chg="mod">
          <ac:chgData name="Cavalea, Samantha A." userId="S::cavaleas@mail.sacredheart.edu::c0c13a5e-2c54-41df-a0c5-91efeb2c941e" providerId="AD" clId="Web-{4D197496-43B7-4487-BD97-C36FB959CA4C}" dt="2022-04-13T17:27:52.666" v="728" actId="1076"/>
          <ac:spMkLst>
            <pc:docMk/>
            <pc:sldMk cId="0" sldId="257"/>
            <ac:spMk id="227" creationId="{00000000-0000-0000-0000-000000000000}"/>
          </ac:spMkLst>
        </pc:spChg>
        <pc:spChg chg="mod">
          <ac:chgData name="Cavalea, Samantha A." userId="S::cavaleas@mail.sacredheart.edu::c0c13a5e-2c54-41df-a0c5-91efeb2c941e" providerId="AD" clId="Web-{4D197496-43B7-4487-BD97-C36FB959CA4C}" dt="2022-04-13T17:28:08.072" v="730" actId="1076"/>
          <ac:spMkLst>
            <pc:docMk/>
            <pc:sldMk cId="0" sldId="257"/>
            <ac:spMk id="228" creationId="{00000000-0000-0000-0000-000000000000}"/>
          </ac:spMkLst>
        </pc:spChg>
        <pc:spChg chg="mod">
          <ac:chgData name="Cavalea, Samantha A." userId="S::cavaleas@mail.sacredheart.edu::c0c13a5e-2c54-41df-a0c5-91efeb2c941e" providerId="AD" clId="Web-{4D197496-43B7-4487-BD97-C36FB959CA4C}" dt="2022-04-13T17:26:35.008" v="718" actId="1076"/>
          <ac:spMkLst>
            <pc:docMk/>
            <pc:sldMk cId="0" sldId="257"/>
            <ac:spMk id="230" creationId="{00000000-0000-0000-0000-000000000000}"/>
          </ac:spMkLst>
        </pc:spChg>
        <pc:spChg chg="mod">
          <ac:chgData name="Cavalea, Samantha A." userId="S::cavaleas@mail.sacredheart.edu::c0c13a5e-2c54-41df-a0c5-91efeb2c941e" providerId="AD" clId="Web-{4D197496-43B7-4487-BD97-C36FB959CA4C}" dt="2022-04-13T17:34:11.533" v="892" actId="1076"/>
          <ac:spMkLst>
            <pc:docMk/>
            <pc:sldMk cId="0" sldId="257"/>
            <ac:spMk id="231" creationId="{00000000-0000-0000-0000-000000000000}"/>
          </ac:spMkLst>
        </pc:spChg>
        <pc:spChg chg="mod">
          <ac:chgData name="Cavalea, Samantha A." userId="S::cavaleas@mail.sacredheart.edu::c0c13a5e-2c54-41df-a0c5-91efeb2c941e" providerId="AD" clId="Web-{4D197496-43B7-4487-BD97-C36FB959CA4C}" dt="2022-04-13T17:33:15.312" v="880" actId="1076"/>
          <ac:spMkLst>
            <pc:docMk/>
            <pc:sldMk cId="0" sldId="257"/>
            <ac:spMk id="232" creationId="{00000000-0000-0000-0000-000000000000}"/>
          </ac:spMkLst>
        </pc:spChg>
        <pc:grpChg chg="mod">
          <ac:chgData name="Cavalea, Samantha A." userId="S::cavaleas@mail.sacredheart.edu::c0c13a5e-2c54-41df-a0c5-91efeb2c941e" providerId="AD" clId="Web-{4D197496-43B7-4487-BD97-C36FB959CA4C}" dt="2022-04-13T17:34:58.206" v="900" actId="1076"/>
          <ac:grpSpMkLst>
            <pc:docMk/>
            <pc:sldMk cId="0" sldId="257"/>
            <ac:grpSpMk id="47" creationId="{D6F03148-21F0-43DD-BF9E-C8B7FF87D7C6}"/>
          </ac:grpSpMkLst>
        </pc:grpChg>
        <pc:grpChg chg="mod">
          <ac:chgData name="Cavalea, Samantha A." userId="S::cavaleas@mail.sacredheart.edu::c0c13a5e-2c54-41df-a0c5-91efeb2c941e" providerId="AD" clId="Web-{4D197496-43B7-4487-BD97-C36FB959CA4C}" dt="2022-04-13T17:10:27.819" v="479" actId="1076"/>
          <ac:grpSpMkLst>
            <pc:docMk/>
            <pc:sldMk cId="0" sldId="257"/>
            <ac:grpSpMk id="205" creationId="{00000000-0000-0000-0000-000000000000}"/>
          </ac:grpSpMkLst>
        </pc:grpChg>
        <pc:grpChg chg="mod">
          <ac:chgData name="Cavalea, Samantha A." userId="S::cavaleas@mail.sacredheart.edu::c0c13a5e-2c54-41df-a0c5-91efeb2c941e" providerId="AD" clId="Web-{4D197496-43B7-4487-BD97-C36FB959CA4C}" dt="2022-04-13T17:34:24.080" v="894" actId="1076"/>
          <ac:grpSpMkLst>
            <pc:docMk/>
            <pc:sldMk cId="0" sldId="257"/>
            <ac:grpSpMk id="211" creationId="{00000000-0000-0000-0000-000000000000}"/>
          </ac:grpSpMkLst>
        </pc:grpChg>
        <pc:grpChg chg="mod">
          <ac:chgData name="Cavalea, Samantha A." userId="S::cavaleas@mail.sacredheart.edu::c0c13a5e-2c54-41df-a0c5-91efeb2c941e" providerId="AD" clId="Web-{4D197496-43B7-4487-BD97-C36FB959CA4C}" dt="2022-04-13T17:33:48.001" v="886" actId="1076"/>
          <ac:grpSpMkLst>
            <pc:docMk/>
            <pc:sldMk cId="0" sldId="257"/>
            <ac:grpSpMk id="214" creationId="{00000000-0000-0000-0000-000000000000}"/>
          </ac:grpSpMkLst>
        </pc:grpChg>
        <pc:grpChg chg="mod">
          <ac:chgData name="Cavalea, Samantha A." userId="S::cavaleas@mail.sacredheart.edu::c0c13a5e-2c54-41df-a0c5-91efeb2c941e" providerId="AD" clId="Web-{4D197496-43B7-4487-BD97-C36FB959CA4C}" dt="2022-04-13T17:33:24.156" v="881" actId="1076"/>
          <ac:grpSpMkLst>
            <pc:docMk/>
            <pc:sldMk cId="0" sldId="257"/>
            <ac:grpSpMk id="229" creationId="{00000000-0000-0000-0000-000000000000}"/>
          </ac:grpSpMkLst>
        </pc:grpChg>
        <pc:picChg chg="mod">
          <ac:chgData name="Cavalea, Samantha A." userId="S::cavaleas@mail.sacredheart.edu::c0c13a5e-2c54-41df-a0c5-91efeb2c941e" providerId="AD" clId="Web-{4D197496-43B7-4487-BD97-C36FB959CA4C}" dt="2022-04-13T17:10:31.350" v="480" actId="1076"/>
          <ac:picMkLst>
            <pc:docMk/>
            <pc:sldMk cId="0" sldId="257"/>
            <ac:picMk id="5" creationId="{FEDF04C2-F0E8-4523-A7B0-3B17B856D6C2}"/>
          </ac:picMkLst>
        </pc:picChg>
      </pc:sldChg>
    </pc:docChg>
  </pc:docChgLst>
  <pc:docChgLst>
    <pc:chgData name="Vale, Prof. Michael T." userId="7206a8d8-c081-48e2-9a9a-6c13d3d05d23" providerId="ADAL" clId="{261EA4F9-6F51-4062-A56E-AB07C04F6AF8}"/>
    <pc:docChg chg="undo redo custSel delSld modSld">
      <pc:chgData name="Vale, Prof. Michael T." userId="7206a8d8-c081-48e2-9a9a-6c13d3d05d23" providerId="ADAL" clId="{261EA4F9-6F51-4062-A56E-AB07C04F6AF8}" dt="2022-04-19T18:31:12.944" v="4313" actId="255"/>
      <pc:docMkLst>
        <pc:docMk/>
      </pc:docMkLst>
      <pc:sldChg chg="del">
        <pc:chgData name="Vale, Prof. Michael T." userId="7206a8d8-c081-48e2-9a9a-6c13d3d05d23" providerId="ADAL" clId="{261EA4F9-6F51-4062-A56E-AB07C04F6AF8}" dt="2022-04-14T16:22:02.212" v="1863" actId="2696"/>
        <pc:sldMkLst>
          <pc:docMk/>
          <pc:sldMk cId="0" sldId="256"/>
        </pc:sldMkLst>
      </pc:sldChg>
      <pc:sldChg chg="addSp delSp modSp mod">
        <pc:chgData name="Vale, Prof. Michael T." userId="7206a8d8-c081-48e2-9a9a-6c13d3d05d23" providerId="ADAL" clId="{261EA4F9-6F51-4062-A56E-AB07C04F6AF8}" dt="2022-04-19T18:31:12.944" v="4313" actId="255"/>
        <pc:sldMkLst>
          <pc:docMk/>
          <pc:sldMk cId="0" sldId="257"/>
        </pc:sldMkLst>
        <pc:spChg chg="add mod">
          <ac:chgData name="Vale, Prof. Michael T." userId="7206a8d8-c081-48e2-9a9a-6c13d3d05d23" providerId="ADAL" clId="{261EA4F9-6F51-4062-A56E-AB07C04F6AF8}" dt="2022-04-19T17:07:51.935" v="4072" actId="1035"/>
          <ac:spMkLst>
            <pc:docMk/>
            <pc:sldMk cId="0" sldId="257"/>
            <ac:spMk id="2" creationId="{019CD3CB-D064-4BF9-B100-0B19A77BB9E9}"/>
          </ac:spMkLst>
        </pc:spChg>
        <pc:spChg chg="mod">
          <ac:chgData name="Vale, Prof. Michael T." userId="7206a8d8-c081-48e2-9a9a-6c13d3d05d23" providerId="ADAL" clId="{261EA4F9-6F51-4062-A56E-AB07C04F6AF8}" dt="2022-04-14T16:55:00.116" v="3048" actId="1038"/>
          <ac:spMkLst>
            <pc:docMk/>
            <pc:sldMk cId="0" sldId="257"/>
            <ac:spMk id="48" creationId="{B1E9D766-044D-4AB1-9FBC-E666960D9154}"/>
          </ac:spMkLst>
        </pc:spChg>
        <pc:spChg chg="mod">
          <ac:chgData name="Vale, Prof. Michael T." userId="7206a8d8-c081-48e2-9a9a-6c13d3d05d23" providerId="ADAL" clId="{261EA4F9-6F51-4062-A56E-AB07C04F6AF8}" dt="2022-04-14T16:55:03.209" v="3049" actId="1076"/>
          <ac:spMkLst>
            <pc:docMk/>
            <pc:sldMk cId="0" sldId="257"/>
            <ac:spMk id="49" creationId="{CB942763-A70D-4094-AB27-B85BC42E531C}"/>
          </ac:spMkLst>
        </pc:spChg>
        <pc:spChg chg="mod">
          <ac:chgData name="Vale, Prof. Michael T." userId="7206a8d8-c081-48e2-9a9a-6c13d3d05d23" providerId="ADAL" clId="{261EA4F9-6F51-4062-A56E-AB07C04F6AF8}" dt="2022-04-14T16:43:01.404" v="2684"/>
          <ac:spMkLst>
            <pc:docMk/>
            <pc:sldMk cId="0" sldId="257"/>
            <ac:spMk id="51" creationId="{0295E9B6-3718-4BD0-B8D6-951686251EB2}"/>
          </ac:spMkLst>
        </pc:spChg>
        <pc:spChg chg="add del">
          <ac:chgData name="Vale, Prof. Michael T." userId="7206a8d8-c081-48e2-9a9a-6c13d3d05d23" providerId="ADAL" clId="{261EA4F9-6F51-4062-A56E-AB07C04F6AF8}" dt="2022-04-12T17:46:08.273" v="1655" actId="22"/>
          <ac:spMkLst>
            <pc:docMk/>
            <pc:sldMk cId="0" sldId="257"/>
            <ac:spMk id="51" creationId="{95D79FE5-91DA-406E-A305-FD03C6036E91}"/>
          </ac:spMkLst>
        </pc:spChg>
        <pc:spChg chg="mod">
          <ac:chgData name="Vale, Prof. Michael T." userId="7206a8d8-c081-48e2-9a9a-6c13d3d05d23" providerId="ADAL" clId="{261EA4F9-6F51-4062-A56E-AB07C04F6AF8}" dt="2022-04-14T16:43:19.428" v="2697" actId="6549"/>
          <ac:spMkLst>
            <pc:docMk/>
            <pc:sldMk cId="0" sldId="257"/>
            <ac:spMk id="52" creationId="{E3FCB617-19CF-42E4-9CE5-16CC6AD80949}"/>
          </ac:spMkLst>
        </pc:spChg>
        <pc:spChg chg="mod">
          <ac:chgData name="Vale, Prof. Michael T." userId="7206a8d8-c081-48e2-9a9a-6c13d3d05d23" providerId="ADAL" clId="{261EA4F9-6F51-4062-A56E-AB07C04F6AF8}" dt="2022-04-14T16:53:02.114" v="2913"/>
          <ac:spMkLst>
            <pc:docMk/>
            <pc:sldMk cId="0" sldId="257"/>
            <ac:spMk id="54" creationId="{D6C0307E-3BAC-4F1B-8399-3D9097695BA3}"/>
          </ac:spMkLst>
        </pc:spChg>
        <pc:spChg chg="mod">
          <ac:chgData name="Vale, Prof. Michael T." userId="7206a8d8-c081-48e2-9a9a-6c13d3d05d23" providerId="ADAL" clId="{261EA4F9-6F51-4062-A56E-AB07C04F6AF8}" dt="2022-04-14T16:53:24.881" v="3031" actId="20577"/>
          <ac:spMkLst>
            <pc:docMk/>
            <pc:sldMk cId="0" sldId="257"/>
            <ac:spMk id="55" creationId="{15A3F603-1155-4A51-8E20-03779773E17B}"/>
          </ac:spMkLst>
        </pc:spChg>
        <pc:spChg chg="mod">
          <ac:chgData name="Vale, Prof. Michael T." userId="7206a8d8-c081-48e2-9a9a-6c13d3d05d23" providerId="ADAL" clId="{261EA4F9-6F51-4062-A56E-AB07C04F6AF8}" dt="2022-04-14T16:58:53.062" v="3105"/>
          <ac:spMkLst>
            <pc:docMk/>
            <pc:sldMk cId="0" sldId="257"/>
            <ac:spMk id="57" creationId="{0675330F-BC19-4BE8-A1EC-F5B80815E5DA}"/>
          </ac:spMkLst>
        </pc:spChg>
        <pc:spChg chg="mod">
          <ac:chgData name="Vale, Prof. Michael T." userId="7206a8d8-c081-48e2-9a9a-6c13d3d05d23" providerId="ADAL" clId="{261EA4F9-6F51-4062-A56E-AB07C04F6AF8}" dt="2022-04-14T16:59:07.259" v="3147" actId="20577"/>
          <ac:spMkLst>
            <pc:docMk/>
            <pc:sldMk cId="0" sldId="257"/>
            <ac:spMk id="58" creationId="{AD69735B-4EBA-449A-97AA-F7A1DC820DED}"/>
          </ac:spMkLst>
        </pc:spChg>
        <pc:spChg chg="mod">
          <ac:chgData name="Vale, Prof. Michael T." userId="7206a8d8-c081-48e2-9a9a-6c13d3d05d23" providerId="ADAL" clId="{261EA4F9-6F51-4062-A56E-AB07C04F6AF8}" dt="2022-04-14T16:59:24.529" v="3190"/>
          <ac:spMkLst>
            <pc:docMk/>
            <pc:sldMk cId="0" sldId="257"/>
            <ac:spMk id="60" creationId="{42EE1CA3-2DDF-4A91-ABD6-DBC133811169}"/>
          </ac:spMkLst>
        </pc:spChg>
        <pc:spChg chg="mod">
          <ac:chgData name="Vale, Prof. Michael T." userId="7206a8d8-c081-48e2-9a9a-6c13d3d05d23" providerId="ADAL" clId="{261EA4F9-6F51-4062-A56E-AB07C04F6AF8}" dt="2022-04-14T16:59:51.473" v="3224" actId="113"/>
          <ac:spMkLst>
            <pc:docMk/>
            <pc:sldMk cId="0" sldId="257"/>
            <ac:spMk id="61" creationId="{820CF933-877E-4DE8-9C69-828A0560B8B5}"/>
          </ac:spMkLst>
        </pc:spChg>
        <pc:spChg chg="mod">
          <ac:chgData name="Vale, Prof. Michael T." userId="7206a8d8-c081-48e2-9a9a-6c13d3d05d23" providerId="ADAL" clId="{261EA4F9-6F51-4062-A56E-AB07C04F6AF8}" dt="2022-04-14T17:00:18.077" v="3305"/>
          <ac:spMkLst>
            <pc:docMk/>
            <pc:sldMk cId="0" sldId="257"/>
            <ac:spMk id="63" creationId="{5F9B2A2B-C13A-453D-B470-D5420F42C2F1}"/>
          </ac:spMkLst>
        </pc:spChg>
        <pc:spChg chg="mod">
          <ac:chgData name="Vale, Prof. Michael T." userId="7206a8d8-c081-48e2-9a9a-6c13d3d05d23" providerId="ADAL" clId="{261EA4F9-6F51-4062-A56E-AB07C04F6AF8}" dt="2022-04-14T17:00:29.987" v="3339" actId="20577"/>
          <ac:spMkLst>
            <pc:docMk/>
            <pc:sldMk cId="0" sldId="257"/>
            <ac:spMk id="64" creationId="{640F76A4-AD43-4E36-9A82-10216B953324}"/>
          </ac:spMkLst>
        </pc:spChg>
        <pc:spChg chg="mod">
          <ac:chgData name="Vale, Prof. Michael T." userId="7206a8d8-c081-48e2-9a9a-6c13d3d05d23" providerId="ADAL" clId="{261EA4F9-6F51-4062-A56E-AB07C04F6AF8}" dt="2022-04-14T17:01:07.837" v="3415"/>
          <ac:spMkLst>
            <pc:docMk/>
            <pc:sldMk cId="0" sldId="257"/>
            <ac:spMk id="66" creationId="{AD780DB3-3564-487C-A32B-F6E27837A4ED}"/>
          </ac:spMkLst>
        </pc:spChg>
        <pc:spChg chg="mod">
          <ac:chgData name="Vale, Prof. Michael T." userId="7206a8d8-c081-48e2-9a9a-6c13d3d05d23" providerId="ADAL" clId="{261EA4F9-6F51-4062-A56E-AB07C04F6AF8}" dt="2022-04-14T17:01:14.539" v="3442" actId="20577"/>
          <ac:spMkLst>
            <pc:docMk/>
            <pc:sldMk cId="0" sldId="257"/>
            <ac:spMk id="67" creationId="{A1439BBA-F701-4D58-980B-180844F762CA}"/>
          </ac:spMkLst>
        </pc:spChg>
        <pc:spChg chg="mod">
          <ac:chgData name="Vale, Prof. Michael T." userId="7206a8d8-c081-48e2-9a9a-6c13d3d05d23" providerId="ADAL" clId="{261EA4F9-6F51-4062-A56E-AB07C04F6AF8}" dt="2022-04-14T17:02:29.965" v="3619"/>
          <ac:spMkLst>
            <pc:docMk/>
            <pc:sldMk cId="0" sldId="257"/>
            <ac:spMk id="69" creationId="{1A55C986-4E39-45F5-ABAC-B3A9734F8761}"/>
          </ac:spMkLst>
        </pc:spChg>
        <pc:spChg chg="mod">
          <ac:chgData name="Vale, Prof. Michael T." userId="7206a8d8-c081-48e2-9a9a-6c13d3d05d23" providerId="ADAL" clId="{261EA4F9-6F51-4062-A56E-AB07C04F6AF8}" dt="2022-04-14T17:02:36.476" v="3633" actId="20577"/>
          <ac:spMkLst>
            <pc:docMk/>
            <pc:sldMk cId="0" sldId="257"/>
            <ac:spMk id="70" creationId="{F0255298-B493-4311-8F77-AF060D440A3E}"/>
          </ac:spMkLst>
        </pc:spChg>
        <pc:spChg chg="mod">
          <ac:chgData name="Vale, Prof. Michael T." userId="7206a8d8-c081-48e2-9a9a-6c13d3d05d23" providerId="ADAL" clId="{261EA4F9-6F51-4062-A56E-AB07C04F6AF8}" dt="2022-04-14T17:03:14.400" v="3695"/>
          <ac:spMkLst>
            <pc:docMk/>
            <pc:sldMk cId="0" sldId="257"/>
            <ac:spMk id="72" creationId="{087BA911-5C3A-40E7-AB4D-5B4AF52F7940}"/>
          </ac:spMkLst>
        </pc:spChg>
        <pc:spChg chg="mod">
          <ac:chgData name="Vale, Prof. Michael T." userId="7206a8d8-c081-48e2-9a9a-6c13d3d05d23" providerId="ADAL" clId="{261EA4F9-6F51-4062-A56E-AB07C04F6AF8}" dt="2022-04-14T19:35:07.316" v="3959" actId="20577"/>
          <ac:spMkLst>
            <pc:docMk/>
            <pc:sldMk cId="0" sldId="257"/>
            <ac:spMk id="73" creationId="{A97ECFBD-BB69-4CAE-B876-C5063AEF84AC}"/>
          </ac:spMkLst>
        </pc:spChg>
        <pc:spChg chg="mod">
          <ac:chgData name="Vale, Prof. Michael T." userId="7206a8d8-c081-48e2-9a9a-6c13d3d05d23" providerId="ADAL" clId="{261EA4F9-6F51-4062-A56E-AB07C04F6AF8}" dt="2022-04-14T17:04:33.077" v="3813"/>
          <ac:spMkLst>
            <pc:docMk/>
            <pc:sldMk cId="0" sldId="257"/>
            <ac:spMk id="75" creationId="{DB4C2133-EB75-40B9-A4B7-036DCEBEF220}"/>
          </ac:spMkLst>
        </pc:spChg>
        <pc:spChg chg="mod">
          <ac:chgData name="Vale, Prof. Michael T." userId="7206a8d8-c081-48e2-9a9a-6c13d3d05d23" providerId="ADAL" clId="{261EA4F9-6F51-4062-A56E-AB07C04F6AF8}" dt="2022-04-14T17:04:33.077" v="3813"/>
          <ac:spMkLst>
            <pc:docMk/>
            <pc:sldMk cId="0" sldId="257"/>
            <ac:spMk id="76" creationId="{22BC374C-1469-46BB-AEE9-B074D32DCF4D}"/>
          </ac:spMkLst>
        </pc:spChg>
        <pc:spChg chg="mod">
          <ac:chgData name="Vale, Prof. Michael T." userId="7206a8d8-c081-48e2-9a9a-6c13d3d05d23" providerId="ADAL" clId="{261EA4F9-6F51-4062-A56E-AB07C04F6AF8}" dt="2022-04-14T19:25:24.776" v="3909" actId="1035"/>
          <ac:spMkLst>
            <pc:docMk/>
            <pc:sldMk cId="0" sldId="257"/>
            <ac:spMk id="78" creationId="{DA78544F-1564-4C27-8B7A-75B63BD5F87E}"/>
          </ac:spMkLst>
        </pc:spChg>
        <pc:spChg chg="mod">
          <ac:chgData name="Vale, Prof. Michael T." userId="7206a8d8-c081-48e2-9a9a-6c13d3d05d23" providerId="ADAL" clId="{261EA4F9-6F51-4062-A56E-AB07C04F6AF8}" dt="2022-04-14T17:05:16.870" v="3900" actId="20577"/>
          <ac:spMkLst>
            <pc:docMk/>
            <pc:sldMk cId="0" sldId="257"/>
            <ac:spMk id="79" creationId="{9E7397D5-6195-4468-ADDD-B1CFDA79E5E8}"/>
          </ac:spMkLst>
        </pc:spChg>
        <pc:spChg chg="mod">
          <ac:chgData name="Vale, Prof. Michael T." userId="7206a8d8-c081-48e2-9a9a-6c13d3d05d23" providerId="ADAL" clId="{261EA4F9-6F51-4062-A56E-AB07C04F6AF8}" dt="2022-04-19T17:23:41.823" v="4127" actId="20577"/>
          <ac:spMkLst>
            <pc:docMk/>
            <pc:sldMk cId="0" sldId="257"/>
            <ac:spMk id="193" creationId="{00000000-0000-0000-0000-000000000000}"/>
          </ac:spMkLst>
        </pc:spChg>
        <pc:spChg chg="mod">
          <ac:chgData name="Vale, Prof. Michael T." userId="7206a8d8-c081-48e2-9a9a-6c13d3d05d23" providerId="ADAL" clId="{261EA4F9-6F51-4062-A56E-AB07C04F6AF8}" dt="2022-04-19T18:25:54.576" v="4251" actId="255"/>
          <ac:spMkLst>
            <pc:docMk/>
            <pc:sldMk cId="0" sldId="257"/>
            <ac:spMk id="194" creationId="{00000000-0000-0000-0000-000000000000}"/>
          </ac:spMkLst>
        </pc:spChg>
        <pc:spChg chg="mod">
          <ac:chgData name="Vale, Prof. Michael T." userId="7206a8d8-c081-48e2-9a9a-6c13d3d05d23" providerId="ADAL" clId="{261EA4F9-6F51-4062-A56E-AB07C04F6AF8}" dt="2022-04-14T16:57:09.001" v="3093" actId="14100"/>
          <ac:spMkLst>
            <pc:docMk/>
            <pc:sldMk cId="0" sldId="257"/>
            <ac:spMk id="196" creationId="{00000000-0000-0000-0000-000000000000}"/>
          </ac:spMkLst>
        </pc:spChg>
        <pc:spChg chg="mod">
          <ac:chgData name="Vale, Prof. Michael T." userId="7206a8d8-c081-48e2-9a9a-6c13d3d05d23" providerId="ADAL" clId="{261EA4F9-6F51-4062-A56E-AB07C04F6AF8}" dt="2022-04-12T18:15:24.550" v="1861" actId="1076"/>
          <ac:spMkLst>
            <pc:docMk/>
            <pc:sldMk cId="0" sldId="257"/>
            <ac:spMk id="198" creationId="{00000000-0000-0000-0000-000000000000}"/>
          </ac:spMkLst>
        </pc:spChg>
        <pc:spChg chg="mod">
          <ac:chgData name="Vale, Prof. Michael T." userId="7206a8d8-c081-48e2-9a9a-6c13d3d05d23" providerId="ADAL" clId="{261EA4F9-6F51-4062-A56E-AB07C04F6AF8}" dt="2022-04-14T16:58:39.351" v="3102" actId="1076"/>
          <ac:spMkLst>
            <pc:docMk/>
            <pc:sldMk cId="0" sldId="257"/>
            <ac:spMk id="201" creationId="{00000000-0000-0000-0000-000000000000}"/>
          </ac:spMkLst>
        </pc:spChg>
        <pc:spChg chg="mod">
          <ac:chgData name="Vale, Prof. Michael T." userId="7206a8d8-c081-48e2-9a9a-6c13d3d05d23" providerId="ADAL" clId="{261EA4F9-6F51-4062-A56E-AB07C04F6AF8}" dt="2022-04-12T17:10:50.799" v="1145" actId="20577"/>
          <ac:spMkLst>
            <pc:docMk/>
            <pc:sldMk cId="0" sldId="257"/>
            <ac:spMk id="213" creationId="{00000000-0000-0000-0000-000000000000}"/>
          </ac:spMkLst>
        </pc:spChg>
        <pc:spChg chg="mod">
          <ac:chgData name="Vale, Prof. Michael T." userId="7206a8d8-c081-48e2-9a9a-6c13d3d05d23" providerId="ADAL" clId="{261EA4F9-6F51-4062-A56E-AB07C04F6AF8}" dt="2022-04-19T18:23:56.915" v="4245" actId="20577"/>
          <ac:spMkLst>
            <pc:docMk/>
            <pc:sldMk cId="0" sldId="257"/>
            <ac:spMk id="215" creationId="{00000000-0000-0000-0000-000000000000}"/>
          </ac:spMkLst>
        </pc:spChg>
        <pc:spChg chg="mod">
          <ac:chgData name="Vale, Prof. Michael T." userId="7206a8d8-c081-48e2-9a9a-6c13d3d05d23" providerId="ADAL" clId="{261EA4F9-6F51-4062-A56E-AB07C04F6AF8}" dt="2022-04-12T18:14:43.977" v="1836" actId="1036"/>
          <ac:spMkLst>
            <pc:docMk/>
            <pc:sldMk cId="0" sldId="257"/>
            <ac:spMk id="217" creationId="{00000000-0000-0000-0000-000000000000}"/>
          </ac:spMkLst>
        </pc:spChg>
        <pc:spChg chg="mod">
          <ac:chgData name="Vale, Prof. Michael T." userId="7206a8d8-c081-48e2-9a9a-6c13d3d05d23" providerId="ADAL" clId="{261EA4F9-6F51-4062-A56E-AB07C04F6AF8}" dt="2022-04-19T18:25:45.602" v="4250" actId="404"/>
          <ac:spMkLst>
            <pc:docMk/>
            <pc:sldMk cId="0" sldId="257"/>
            <ac:spMk id="219" creationId="{00000000-0000-0000-0000-000000000000}"/>
          </ac:spMkLst>
        </pc:spChg>
        <pc:spChg chg="mod">
          <ac:chgData name="Vale, Prof. Michael T." userId="7206a8d8-c081-48e2-9a9a-6c13d3d05d23" providerId="ADAL" clId="{261EA4F9-6F51-4062-A56E-AB07C04F6AF8}" dt="2022-04-19T17:49:19.472" v="4238" actId="1076"/>
          <ac:spMkLst>
            <pc:docMk/>
            <pc:sldMk cId="0" sldId="257"/>
            <ac:spMk id="220" creationId="{00000000-0000-0000-0000-000000000000}"/>
          </ac:spMkLst>
        </pc:spChg>
        <pc:spChg chg="del mod">
          <ac:chgData name="Vale, Prof. Michael T." userId="7206a8d8-c081-48e2-9a9a-6c13d3d05d23" providerId="ADAL" clId="{261EA4F9-6F51-4062-A56E-AB07C04F6AF8}" dt="2022-04-14T16:39:00.620" v="2514" actId="478"/>
          <ac:spMkLst>
            <pc:docMk/>
            <pc:sldMk cId="0" sldId="257"/>
            <ac:spMk id="221" creationId="{00000000-0000-0000-0000-000000000000}"/>
          </ac:spMkLst>
        </pc:spChg>
        <pc:spChg chg="mod">
          <ac:chgData name="Vale, Prof. Michael T." userId="7206a8d8-c081-48e2-9a9a-6c13d3d05d23" providerId="ADAL" clId="{261EA4F9-6F51-4062-A56E-AB07C04F6AF8}" dt="2022-04-19T18:28:33.058" v="4271" actId="20577"/>
          <ac:spMkLst>
            <pc:docMk/>
            <pc:sldMk cId="0" sldId="257"/>
            <ac:spMk id="222" creationId="{00000000-0000-0000-0000-000000000000}"/>
          </ac:spMkLst>
        </pc:spChg>
        <pc:spChg chg="mod">
          <ac:chgData name="Vale, Prof. Michael T." userId="7206a8d8-c081-48e2-9a9a-6c13d3d05d23" providerId="ADAL" clId="{261EA4F9-6F51-4062-A56E-AB07C04F6AF8}" dt="2022-04-19T18:29:22.745" v="4295" actId="20577"/>
          <ac:spMkLst>
            <pc:docMk/>
            <pc:sldMk cId="0" sldId="257"/>
            <ac:spMk id="226" creationId="{00000000-0000-0000-0000-000000000000}"/>
          </ac:spMkLst>
        </pc:spChg>
        <pc:spChg chg="mod">
          <ac:chgData name="Vale, Prof. Michael T." userId="7206a8d8-c081-48e2-9a9a-6c13d3d05d23" providerId="ADAL" clId="{261EA4F9-6F51-4062-A56E-AB07C04F6AF8}" dt="2022-04-19T18:27:06.869" v="4262" actId="20577"/>
          <ac:spMkLst>
            <pc:docMk/>
            <pc:sldMk cId="0" sldId="257"/>
            <ac:spMk id="230" creationId="{00000000-0000-0000-0000-000000000000}"/>
          </ac:spMkLst>
        </pc:spChg>
        <pc:spChg chg="mod">
          <ac:chgData name="Vale, Prof. Michael T." userId="7206a8d8-c081-48e2-9a9a-6c13d3d05d23" providerId="ADAL" clId="{261EA4F9-6F51-4062-A56E-AB07C04F6AF8}" dt="2022-04-19T18:30:55.804" v="4311" actId="255"/>
          <ac:spMkLst>
            <pc:docMk/>
            <pc:sldMk cId="0" sldId="257"/>
            <ac:spMk id="231" creationId="{00000000-0000-0000-0000-000000000000}"/>
          </ac:spMkLst>
        </pc:spChg>
        <pc:spChg chg="mod">
          <ac:chgData name="Vale, Prof. Michael T." userId="7206a8d8-c081-48e2-9a9a-6c13d3d05d23" providerId="ADAL" clId="{261EA4F9-6F51-4062-A56E-AB07C04F6AF8}" dt="2022-04-19T18:31:12.944" v="4313" actId="255"/>
          <ac:spMkLst>
            <pc:docMk/>
            <pc:sldMk cId="0" sldId="257"/>
            <ac:spMk id="232" creationId="{00000000-0000-0000-0000-000000000000}"/>
          </ac:spMkLst>
        </pc:spChg>
        <pc:grpChg chg="add del mod">
          <ac:chgData name="Vale, Prof. Michael T." userId="7206a8d8-c081-48e2-9a9a-6c13d3d05d23" providerId="ADAL" clId="{261EA4F9-6F51-4062-A56E-AB07C04F6AF8}" dt="2022-04-14T17:01:02.896" v="3414" actId="478"/>
          <ac:grpSpMkLst>
            <pc:docMk/>
            <pc:sldMk cId="0" sldId="257"/>
            <ac:grpSpMk id="47" creationId="{D6F03148-21F0-43DD-BF9E-C8B7FF87D7C6}"/>
          </ac:grpSpMkLst>
        </pc:grpChg>
        <pc:grpChg chg="add del mod">
          <ac:chgData name="Vale, Prof. Michael T." userId="7206a8d8-c081-48e2-9a9a-6c13d3d05d23" providerId="ADAL" clId="{261EA4F9-6F51-4062-A56E-AB07C04F6AF8}" dt="2022-04-14T17:02:40.267" v="3634" actId="478"/>
          <ac:grpSpMkLst>
            <pc:docMk/>
            <pc:sldMk cId="0" sldId="257"/>
            <ac:grpSpMk id="50" creationId="{C1D58CC7-ACD9-49EA-83BB-29E7A9EF1A47}"/>
          </ac:grpSpMkLst>
        </pc:grpChg>
        <pc:grpChg chg="add mod">
          <ac:chgData name="Vale, Prof. Michael T." userId="7206a8d8-c081-48e2-9a9a-6c13d3d05d23" providerId="ADAL" clId="{261EA4F9-6F51-4062-A56E-AB07C04F6AF8}" dt="2022-04-19T17:47:33.374" v="4225" actId="14100"/>
          <ac:grpSpMkLst>
            <pc:docMk/>
            <pc:sldMk cId="0" sldId="257"/>
            <ac:grpSpMk id="53" creationId="{2761AC49-6172-47DA-83BD-7EBDC20AB432}"/>
          </ac:grpSpMkLst>
        </pc:grpChg>
        <pc:grpChg chg="add mod">
          <ac:chgData name="Vale, Prof. Michael T." userId="7206a8d8-c081-48e2-9a9a-6c13d3d05d23" providerId="ADAL" clId="{261EA4F9-6F51-4062-A56E-AB07C04F6AF8}" dt="2022-04-19T17:46:02.756" v="4223" actId="1035"/>
          <ac:grpSpMkLst>
            <pc:docMk/>
            <pc:sldMk cId="0" sldId="257"/>
            <ac:grpSpMk id="56" creationId="{FFEF2714-7BAD-491B-8960-4DA2F30D6488}"/>
          </ac:grpSpMkLst>
        </pc:grpChg>
        <pc:grpChg chg="add mod">
          <ac:chgData name="Vale, Prof. Michael T." userId="7206a8d8-c081-48e2-9a9a-6c13d3d05d23" providerId="ADAL" clId="{261EA4F9-6F51-4062-A56E-AB07C04F6AF8}" dt="2022-04-14T19:36:47.856" v="3975" actId="1037"/>
          <ac:grpSpMkLst>
            <pc:docMk/>
            <pc:sldMk cId="0" sldId="257"/>
            <ac:grpSpMk id="59" creationId="{268E9365-52C3-49CB-9D2C-A6ADDBBBD754}"/>
          </ac:grpSpMkLst>
        </pc:grpChg>
        <pc:grpChg chg="add mod">
          <ac:chgData name="Vale, Prof. Michael T." userId="7206a8d8-c081-48e2-9a9a-6c13d3d05d23" providerId="ADAL" clId="{261EA4F9-6F51-4062-A56E-AB07C04F6AF8}" dt="2022-04-14T19:37:08.925" v="3978" actId="1037"/>
          <ac:grpSpMkLst>
            <pc:docMk/>
            <pc:sldMk cId="0" sldId="257"/>
            <ac:grpSpMk id="62" creationId="{82E575BC-856C-40BA-B61D-09E63B836969}"/>
          </ac:grpSpMkLst>
        </pc:grpChg>
        <pc:grpChg chg="add mod">
          <ac:chgData name="Vale, Prof. Michael T." userId="7206a8d8-c081-48e2-9a9a-6c13d3d05d23" providerId="ADAL" clId="{261EA4F9-6F51-4062-A56E-AB07C04F6AF8}" dt="2022-04-19T17:49:35.256" v="4243" actId="1036"/>
          <ac:grpSpMkLst>
            <pc:docMk/>
            <pc:sldMk cId="0" sldId="257"/>
            <ac:grpSpMk id="65" creationId="{BBEAD6E0-00D1-437D-B2C3-C6D12BE2DB15}"/>
          </ac:grpSpMkLst>
        </pc:grpChg>
        <pc:grpChg chg="add mod">
          <ac:chgData name="Vale, Prof. Michael T." userId="7206a8d8-c081-48e2-9a9a-6c13d3d05d23" providerId="ADAL" clId="{261EA4F9-6F51-4062-A56E-AB07C04F6AF8}" dt="2022-04-19T17:46:10.048" v="4224" actId="1035"/>
          <ac:grpSpMkLst>
            <pc:docMk/>
            <pc:sldMk cId="0" sldId="257"/>
            <ac:grpSpMk id="68" creationId="{6CFF42C9-7001-476F-88A2-E110D109E76D}"/>
          </ac:grpSpMkLst>
        </pc:grpChg>
        <pc:grpChg chg="add mod">
          <ac:chgData name="Vale, Prof. Michael T." userId="7206a8d8-c081-48e2-9a9a-6c13d3d05d23" providerId="ADAL" clId="{261EA4F9-6F51-4062-A56E-AB07C04F6AF8}" dt="2022-04-14T19:26:16.342" v="3939" actId="1038"/>
          <ac:grpSpMkLst>
            <pc:docMk/>
            <pc:sldMk cId="0" sldId="257"/>
            <ac:grpSpMk id="71" creationId="{74759ABE-8868-4F77-AAAB-97A3273756AC}"/>
          </ac:grpSpMkLst>
        </pc:grpChg>
        <pc:grpChg chg="add del mod">
          <ac:chgData name="Vale, Prof. Michael T." userId="7206a8d8-c081-48e2-9a9a-6c13d3d05d23" providerId="ADAL" clId="{261EA4F9-6F51-4062-A56E-AB07C04F6AF8}" dt="2022-04-14T17:04:42.224" v="3814"/>
          <ac:grpSpMkLst>
            <pc:docMk/>
            <pc:sldMk cId="0" sldId="257"/>
            <ac:grpSpMk id="74" creationId="{920AE520-87A9-4163-B251-5FE85D8AB6FB}"/>
          </ac:grpSpMkLst>
        </pc:grpChg>
        <pc:grpChg chg="add mod">
          <ac:chgData name="Vale, Prof. Michael T." userId="7206a8d8-c081-48e2-9a9a-6c13d3d05d23" providerId="ADAL" clId="{261EA4F9-6F51-4062-A56E-AB07C04F6AF8}" dt="2022-04-19T17:48:49.448" v="4232" actId="14100"/>
          <ac:grpSpMkLst>
            <pc:docMk/>
            <pc:sldMk cId="0" sldId="257"/>
            <ac:grpSpMk id="77" creationId="{66552027-D67A-4359-9917-273BC442710C}"/>
          </ac:grpSpMkLst>
        </pc:grpChg>
        <pc:grpChg chg="del mod">
          <ac:chgData name="Vale, Prof. Michael T." userId="7206a8d8-c081-48e2-9a9a-6c13d3d05d23" providerId="ADAL" clId="{261EA4F9-6F51-4062-A56E-AB07C04F6AF8}" dt="2022-04-14T16:59:23.391" v="3189" actId="478"/>
          <ac:grpSpMkLst>
            <pc:docMk/>
            <pc:sldMk cId="0" sldId="257"/>
            <ac:grpSpMk id="197" creationId="{00000000-0000-0000-0000-000000000000}"/>
          </ac:grpSpMkLst>
        </pc:grpChg>
        <pc:grpChg chg="del mod">
          <ac:chgData name="Vale, Prof. Michael T." userId="7206a8d8-c081-48e2-9a9a-6c13d3d05d23" providerId="ADAL" clId="{261EA4F9-6F51-4062-A56E-AB07C04F6AF8}" dt="2022-04-14T16:58:44.590" v="3104" actId="478"/>
          <ac:grpSpMkLst>
            <pc:docMk/>
            <pc:sldMk cId="0" sldId="257"/>
            <ac:grpSpMk id="202" creationId="{00000000-0000-0000-0000-000000000000}"/>
          </ac:grpSpMkLst>
        </pc:grpChg>
        <pc:grpChg chg="mod">
          <ac:chgData name="Vale, Prof. Michael T." userId="7206a8d8-c081-48e2-9a9a-6c13d3d05d23" providerId="ADAL" clId="{261EA4F9-6F51-4062-A56E-AB07C04F6AF8}" dt="2022-04-19T17:25:01.566" v="4129" actId="12788"/>
          <ac:grpSpMkLst>
            <pc:docMk/>
            <pc:sldMk cId="0" sldId="257"/>
            <ac:grpSpMk id="205" creationId="{00000000-0000-0000-0000-000000000000}"/>
          </ac:grpSpMkLst>
        </pc:grpChg>
        <pc:grpChg chg="del mod">
          <ac:chgData name="Vale, Prof. Michael T." userId="7206a8d8-c081-48e2-9a9a-6c13d3d05d23" providerId="ADAL" clId="{261EA4F9-6F51-4062-A56E-AB07C04F6AF8}" dt="2022-04-14T16:42:55.180" v="2683" actId="478"/>
          <ac:grpSpMkLst>
            <pc:docMk/>
            <pc:sldMk cId="0" sldId="257"/>
            <ac:grpSpMk id="211" creationId="{00000000-0000-0000-0000-000000000000}"/>
          </ac:grpSpMkLst>
        </pc:grpChg>
        <pc:grpChg chg="del mod">
          <ac:chgData name="Vale, Prof. Michael T." userId="7206a8d8-c081-48e2-9a9a-6c13d3d05d23" providerId="ADAL" clId="{261EA4F9-6F51-4062-A56E-AB07C04F6AF8}" dt="2022-04-14T17:03:44.193" v="3771" actId="478"/>
          <ac:grpSpMkLst>
            <pc:docMk/>
            <pc:sldMk cId="0" sldId="257"/>
            <ac:grpSpMk id="214" creationId="{00000000-0000-0000-0000-000000000000}"/>
          </ac:grpSpMkLst>
        </pc:grpChg>
        <pc:grpChg chg="del mod">
          <ac:chgData name="Vale, Prof. Michael T." userId="7206a8d8-c081-48e2-9a9a-6c13d3d05d23" providerId="ADAL" clId="{261EA4F9-6F51-4062-A56E-AB07C04F6AF8}" dt="2022-04-14T17:00:17.020" v="3304" actId="478"/>
          <ac:grpSpMkLst>
            <pc:docMk/>
            <pc:sldMk cId="0" sldId="257"/>
            <ac:grpSpMk id="218" creationId="{00000000-0000-0000-0000-000000000000}"/>
          </ac:grpSpMkLst>
        </pc:grpChg>
        <pc:grpChg chg="del mod">
          <ac:chgData name="Vale, Prof. Michael T." userId="7206a8d8-c081-48e2-9a9a-6c13d3d05d23" providerId="ADAL" clId="{261EA4F9-6F51-4062-A56E-AB07C04F6AF8}" dt="2022-04-14T16:52:54.332" v="2912" actId="478"/>
          <ac:grpSpMkLst>
            <pc:docMk/>
            <pc:sldMk cId="0" sldId="257"/>
            <ac:grpSpMk id="225" creationId="{00000000-0000-0000-0000-000000000000}"/>
          </ac:grpSpMkLst>
        </pc:grpChg>
        <pc:grpChg chg="add del mod">
          <ac:chgData name="Vale, Prof. Michael T." userId="7206a8d8-c081-48e2-9a9a-6c13d3d05d23" providerId="ADAL" clId="{261EA4F9-6F51-4062-A56E-AB07C04F6AF8}" dt="2022-04-14T17:04:47.666" v="3816" actId="478"/>
          <ac:grpSpMkLst>
            <pc:docMk/>
            <pc:sldMk cId="0" sldId="257"/>
            <ac:grpSpMk id="229" creationId="{00000000-0000-0000-0000-000000000000}"/>
          </ac:grpSpMkLst>
        </pc:grpChg>
        <pc:picChg chg="add del">
          <ac:chgData name="Vale, Prof. Michael T." userId="7206a8d8-c081-48e2-9a9a-6c13d3d05d23" providerId="ADAL" clId="{261EA4F9-6F51-4062-A56E-AB07C04F6AF8}" dt="2022-04-12T17:28:19.337" v="1226" actId="478"/>
          <ac:picMkLst>
            <pc:docMk/>
            <pc:sldMk cId="0" sldId="257"/>
            <ac:picMk id="2" creationId="{7D847D91-5C5E-4B82-8603-9822E08D3171}"/>
          </ac:picMkLst>
        </pc:picChg>
        <pc:picChg chg="add del">
          <ac:chgData name="Vale, Prof. Michael T." userId="7206a8d8-c081-48e2-9a9a-6c13d3d05d23" providerId="ADAL" clId="{261EA4F9-6F51-4062-A56E-AB07C04F6AF8}" dt="2022-04-12T17:30:06.127" v="1242" actId="478"/>
          <ac:picMkLst>
            <pc:docMk/>
            <pc:sldMk cId="0" sldId="257"/>
            <ac:picMk id="3" creationId="{B0235E40-4553-438D-9521-5FED6E26DDFC}"/>
          </ac:picMkLst>
        </pc:picChg>
        <pc:picChg chg="add del mod modCrop">
          <ac:chgData name="Vale, Prof. Michael T." userId="7206a8d8-c081-48e2-9a9a-6c13d3d05d23" providerId="ADAL" clId="{261EA4F9-6F51-4062-A56E-AB07C04F6AF8}" dt="2022-04-19T17:25:01.566" v="4129" actId="12788"/>
          <ac:picMkLst>
            <pc:docMk/>
            <pc:sldMk cId="0" sldId="257"/>
            <ac:picMk id="5" creationId="{FEDF04C2-F0E8-4523-A7B0-3B17B856D6C2}"/>
          </ac:picMkLst>
        </pc:picChg>
      </pc:sldChg>
      <pc:sldMasterChg chg="delSldLayout">
        <pc:chgData name="Vale, Prof. Michael T." userId="7206a8d8-c081-48e2-9a9a-6c13d3d05d23" providerId="ADAL" clId="{261EA4F9-6F51-4062-A56E-AB07C04F6AF8}" dt="2022-04-14T16:22:02.212" v="1863" actId="2696"/>
        <pc:sldMasterMkLst>
          <pc:docMk/>
          <pc:sldMasterMk cId="0" sldId="2147483667"/>
        </pc:sldMasterMkLst>
        <pc:sldLayoutChg chg="del">
          <pc:chgData name="Vale, Prof. Michael T." userId="7206a8d8-c081-48e2-9a9a-6c13d3d05d23" providerId="ADAL" clId="{261EA4F9-6F51-4062-A56E-AB07C04F6AF8}" dt="2022-04-14T16:22:02.212" v="1863" actId="2696"/>
          <pc:sldLayoutMkLst>
            <pc:docMk/>
            <pc:sldMasterMk cId="0" sldId="2147483667"/>
            <pc:sldLayoutMk cId="0" sldId="2147483649"/>
          </pc:sldLayoutMkLst>
        </pc:sldLayoutChg>
      </pc:sldMasterChg>
    </pc:docChg>
  </pc:docChgLst>
  <pc:docChgLst>
    <pc:chgData name="Cavalea, Samantha A." userId="S::cavaleas@mail.sacredheart.edu::c0c13a5e-2c54-41df-a0c5-91efeb2c941e" providerId="AD" clId="Web-{74611410-AD06-48BB-B685-FF1E72B00ED0}"/>
    <pc:docChg chg="modSld">
      <pc:chgData name="Cavalea, Samantha A." userId="S::cavaleas@mail.sacredheart.edu::c0c13a5e-2c54-41df-a0c5-91efeb2c941e" providerId="AD" clId="Web-{74611410-AD06-48BB-B685-FF1E72B00ED0}" dt="2022-04-14T16:45:03.109" v="50" actId="20577"/>
      <pc:docMkLst>
        <pc:docMk/>
      </pc:docMkLst>
      <pc:sldChg chg="modSp">
        <pc:chgData name="Cavalea, Samantha A." userId="S::cavaleas@mail.sacredheart.edu::c0c13a5e-2c54-41df-a0c5-91efeb2c941e" providerId="AD" clId="Web-{74611410-AD06-48BB-B685-FF1E72B00ED0}" dt="2022-04-14T16:45:03.109" v="50" actId="20577"/>
        <pc:sldMkLst>
          <pc:docMk/>
          <pc:sldMk cId="0" sldId="257"/>
        </pc:sldMkLst>
        <pc:spChg chg="mod">
          <ac:chgData name="Cavalea, Samantha A." userId="S::cavaleas@mail.sacredheart.edu::c0c13a5e-2c54-41df-a0c5-91efeb2c941e" providerId="AD" clId="Web-{74611410-AD06-48BB-B685-FF1E72B00ED0}" dt="2022-04-14T16:28:22.805" v="8" actId="20577"/>
          <ac:spMkLst>
            <pc:docMk/>
            <pc:sldMk cId="0" sldId="257"/>
            <ac:spMk id="194" creationId="{00000000-0000-0000-0000-000000000000}"/>
          </ac:spMkLst>
        </pc:spChg>
        <pc:spChg chg="mod">
          <ac:chgData name="Cavalea, Samantha A." userId="S::cavaleas@mail.sacredheart.edu::c0c13a5e-2c54-41df-a0c5-91efeb2c941e" providerId="AD" clId="Web-{74611410-AD06-48BB-B685-FF1E72B00ED0}" dt="2022-04-14T16:37:02.020" v="15" actId="1076"/>
          <ac:spMkLst>
            <pc:docMk/>
            <pc:sldMk cId="0" sldId="257"/>
            <ac:spMk id="209" creationId="{00000000-0000-0000-0000-000000000000}"/>
          </ac:spMkLst>
        </pc:spChg>
        <pc:spChg chg="mod">
          <ac:chgData name="Cavalea, Samantha A." userId="S::cavaleas@mail.sacredheart.edu::c0c13a5e-2c54-41df-a0c5-91efeb2c941e" providerId="AD" clId="Web-{74611410-AD06-48BB-B685-FF1E72B00ED0}" dt="2022-04-14T16:24:43.659" v="1" actId="20577"/>
          <ac:spMkLst>
            <pc:docMk/>
            <pc:sldMk cId="0" sldId="257"/>
            <ac:spMk id="219" creationId="{00000000-0000-0000-0000-000000000000}"/>
          </ac:spMkLst>
        </pc:spChg>
        <pc:spChg chg="mod">
          <ac:chgData name="Cavalea, Samantha A." userId="S::cavaleas@mail.sacredheart.edu::c0c13a5e-2c54-41df-a0c5-91efeb2c941e" providerId="AD" clId="Web-{74611410-AD06-48BB-B685-FF1E72B00ED0}" dt="2022-04-14T16:40:25.946" v="19" actId="20577"/>
          <ac:spMkLst>
            <pc:docMk/>
            <pc:sldMk cId="0" sldId="257"/>
            <ac:spMk id="222" creationId="{00000000-0000-0000-0000-000000000000}"/>
          </ac:spMkLst>
        </pc:spChg>
        <pc:spChg chg="mod">
          <ac:chgData name="Cavalea, Samantha A." userId="S::cavaleas@mail.sacredheart.edu::c0c13a5e-2c54-41df-a0c5-91efeb2c941e" providerId="AD" clId="Web-{74611410-AD06-48BB-B685-FF1E72B00ED0}" dt="2022-04-14T16:43:03.591" v="25" actId="20577"/>
          <ac:spMkLst>
            <pc:docMk/>
            <pc:sldMk cId="0" sldId="257"/>
            <ac:spMk id="231" creationId="{00000000-0000-0000-0000-000000000000}"/>
          </ac:spMkLst>
        </pc:spChg>
        <pc:spChg chg="mod">
          <ac:chgData name="Cavalea, Samantha A." userId="S::cavaleas@mail.sacredheart.edu::c0c13a5e-2c54-41df-a0c5-91efeb2c941e" providerId="AD" clId="Web-{74611410-AD06-48BB-B685-FF1E72B00ED0}" dt="2022-04-14T16:45:03.109" v="50" actId="20577"/>
          <ac:spMkLst>
            <pc:docMk/>
            <pc:sldMk cId="0" sldId="257"/>
            <ac:spMk id="232" creationId="{00000000-0000-0000-0000-000000000000}"/>
          </ac:spMkLst>
        </pc:spChg>
      </pc:sldChg>
    </pc:docChg>
  </pc:docChgLst>
  <pc:docChgLst>
    <pc:chgData name="Cavalea, Samantha A." userId="S::cavaleas@mail.sacredheart.edu::c0c13a5e-2c54-41df-a0c5-91efeb2c941e" providerId="AD" clId="Web-{BF19185F-8DA4-46D8-AC6D-3DA56D4939ED}"/>
    <pc:docChg chg="modSld">
      <pc:chgData name="Cavalea, Samantha A." userId="S::cavaleas@mail.sacredheart.edu::c0c13a5e-2c54-41df-a0c5-91efeb2c941e" providerId="AD" clId="Web-{BF19185F-8DA4-46D8-AC6D-3DA56D4939ED}" dt="2022-04-12T17:10:40.743" v="581" actId="20577"/>
      <pc:docMkLst>
        <pc:docMk/>
      </pc:docMkLst>
      <pc:sldChg chg="modSp">
        <pc:chgData name="Cavalea, Samantha A." userId="S::cavaleas@mail.sacredheart.edu::c0c13a5e-2c54-41df-a0c5-91efeb2c941e" providerId="AD" clId="Web-{BF19185F-8DA4-46D8-AC6D-3DA56D4939ED}" dt="2022-04-12T17:10:40.743" v="581" actId="20577"/>
        <pc:sldMkLst>
          <pc:docMk/>
          <pc:sldMk cId="0" sldId="257"/>
        </pc:sldMkLst>
        <pc:spChg chg="mod">
          <ac:chgData name="Cavalea, Samantha A." userId="S::cavaleas@mail.sacredheart.edu::c0c13a5e-2c54-41df-a0c5-91efeb2c941e" providerId="AD" clId="Web-{BF19185F-8DA4-46D8-AC6D-3DA56D4939ED}" dt="2022-04-12T16:50:18.961" v="84" actId="20577"/>
          <ac:spMkLst>
            <pc:docMk/>
            <pc:sldMk cId="0" sldId="257"/>
            <ac:spMk id="194" creationId="{00000000-0000-0000-0000-000000000000}"/>
          </ac:spMkLst>
        </pc:spChg>
        <pc:spChg chg="mod">
          <ac:chgData name="Cavalea, Samantha A." userId="S::cavaleas@mail.sacredheart.edu::c0c13a5e-2c54-41df-a0c5-91efeb2c941e" providerId="AD" clId="Web-{BF19185F-8DA4-46D8-AC6D-3DA56D4939ED}" dt="2022-04-12T17:10:40.743" v="581" actId="20577"/>
          <ac:spMkLst>
            <pc:docMk/>
            <pc:sldMk cId="0" sldId="257"/>
            <ac:spMk id="215" creationId="{00000000-0000-0000-0000-000000000000}"/>
          </ac:spMkLst>
        </pc:spChg>
        <pc:spChg chg="mod">
          <ac:chgData name="Cavalea, Samantha A." userId="S::cavaleas@mail.sacredheart.edu::c0c13a5e-2c54-41df-a0c5-91efeb2c941e" providerId="AD" clId="Web-{BF19185F-8DA4-46D8-AC6D-3DA56D4939ED}" dt="2022-04-12T17:09:50.741" v="507" actId="20577"/>
          <ac:spMkLst>
            <pc:docMk/>
            <pc:sldMk cId="0" sldId="257"/>
            <ac:spMk id="220" creationId="{00000000-0000-0000-0000-000000000000}"/>
          </ac:spMkLst>
        </pc:spChg>
        <pc:spChg chg="mod">
          <ac:chgData name="Cavalea, Samantha A." userId="S::cavaleas@mail.sacredheart.edu::c0c13a5e-2c54-41df-a0c5-91efeb2c941e" providerId="AD" clId="Web-{BF19185F-8DA4-46D8-AC6D-3DA56D4939ED}" dt="2022-04-12T16:42:48.235" v="1" actId="14100"/>
          <ac:spMkLst>
            <pc:docMk/>
            <pc:sldMk cId="0" sldId="257"/>
            <ac:spMk id="222" creationId="{00000000-0000-0000-0000-000000000000}"/>
          </ac:spMkLst>
        </pc:spChg>
        <pc:spChg chg="mod">
          <ac:chgData name="Cavalea, Samantha A." userId="S::cavaleas@mail.sacredheart.edu::c0c13a5e-2c54-41df-a0c5-91efeb2c941e" providerId="AD" clId="Web-{BF19185F-8DA4-46D8-AC6D-3DA56D4939ED}" dt="2022-04-12T17:06:28.168" v="223" actId="20577"/>
          <ac:spMkLst>
            <pc:docMk/>
            <pc:sldMk cId="0" sldId="257"/>
            <ac:spMk id="226" creationId="{00000000-0000-0000-0000-000000000000}"/>
          </ac:spMkLst>
        </pc:spChg>
        <pc:spChg chg="mod">
          <ac:chgData name="Cavalea, Samantha A." userId="S::cavaleas@mail.sacredheart.edu::c0c13a5e-2c54-41df-a0c5-91efeb2c941e" providerId="AD" clId="Web-{BF19185F-8DA4-46D8-AC6D-3DA56D4939ED}" dt="2022-04-12T17:03:55.394" v="215" actId="20577"/>
          <ac:spMkLst>
            <pc:docMk/>
            <pc:sldMk cId="0" sldId="257"/>
            <ac:spMk id="230" creationId="{00000000-0000-0000-0000-000000000000}"/>
          </ac:spMkLst>
        </pc:spChg>
      </pc:sldChg>
    </pc:docChg>
  </pc:docChgLst>
  <pc:docChgLst>
    <pc:chgData name="Cavalea, Samantha A." userId="S::cavaleas@mail.sacredheart.edu::c0c13a5e-2c54-41df-a0c5-91efeb2c941e" providerId="AD" clId="Web-{732B6438-7CE8-4F47-9465-2A69B4F4CF4C}"/>
    <pc:docChg chg="modSld">
      <pc:chgData name="Cavalea, Samantha A." userId="S::cavaleas@mail.sacredheart.edu::c0c13a5e-2c54-41df-a0c5-91efeb2c941e" providerId="AD" clId="Web-{732B6438-7CE8-4F47-9465-2A69B4F4CF4C}" dt="2022-04-12T17:45:51.650" v="107" actId="20577"/>
      <pc:docMkLst>
        <pc:docMk/>
      </pc:docMkLst>
      <pc:sldChg chg="modSp">
        <pc:chgData name="Cavalea, Samantha A." userId="S::cavaleas@mail.sacredheart.edu::c0c13a5e-2c54-41df-a0c5-91efeb2c941e" providerId="AD" clId="Web-{732B6438-7CE8-4F47-9465-2A69B4F4CF4C}" dt="2022-04-12T17:45:51.650" v="107" actId="20577"/>
        <pc:sldMkLst>
          <pc:docMk/>
          <pc:sldMk cId="0" sldId="257"/>
        </pc:sldMkLst>
        <pc:spChg chg="mod">
          <ac:chgData name="Cavalea, Samantha A." userId="S::cavaleas@mail.sacredheart.edu::c0c13a5e-2c54-41df-a0c5-91efeb2c941e" providerId="AD" clId="Web-{732B6438-7CE8-4F47-9465-2A69B4F4CF4C}" dt="2022-04-12T17:45:32.634" v="83" actId="20577"/>
          <ac:spMkLst>
            <pc:docMk/>
            <pc:sldMk cId="0" sldId="257"/>
            <ac:spMk id="194" creationId="{00000000-0000-0000-0000-000000000000}"/>
          </ac:spMkLst>
        </pc:spChg>
        <pc:spChg chg="mod">
          <ac:chgData name="Cavalea, Samantha A." userId="S::cavaleas@mail.sacredheart.edu::c0c13a5e-2c54-41df-a0c5-91efeb2c941e" providerId="AD" clId="Web-{732B6438-7CE8-4F47-9465-2A69B4F4CF4C}" dt="2022-04-12T17:43:44.101" v="30" actId="20577"/>
          <ac:spMkLst>
            <pc:docMk/>
            <pc:sldMk cId="0" sldId="257"/>
            <ac:spMk id="222" creationId="{00000000-0000-0000-0000-000000000000}"/>
          </ac:spMkLst>
        </pc:spChg>
        <pc:spChg chg="mod">
          <ac:chgData name="Cavalea, Samantha A." userId="S::cavaleas@mail.sacredheart.edu::c0c13a5e-2c54-41df-a0c5-91efeb2c941e" providerId="AD" clId="Web-{732B6438-7CE8-4F47-9465-2A69B4F4CF4C}" dt="2022-04-12T17:45:51.650" v="107" actId="20577"/>
          <ac:spMkLst>
            <pc:docMk/>
            <pc:sldMk cId="0" sldId="257"/>
            <ac:spMk id="231" creationId="{00000000-0000-0000-0000-000000000000}"/>
          </ac:spMkLst>
        </pc:spChg>
      </pc:sldChg>
    </pc:docChg>
  </pc:docChgLst>
  <pc:docChgLst>
    <pc:chgData name="Cavalea, Samantha A." userId="S::cavaleas@mail.sacredheart.edu::c0c13a5e-2c54-41df-a0c5-91efeb2c941e" providerId="AD" clId="Web-{10AE1209-7DCD-48BF-8282-1CA1D98FB162}"/>
    <pc:docChg chg="modSld">
      <pc:chgData name="Cavalea, Samantha A." userId="S::cavaleas@mail.sacredheart.edu::c0c13a5e-2c54-41df-a0c5-91efeb2c941e" providerId="AD" clId="Web-{10AE1209-7DCD-48BF-8282-1CA1D98FB162}" dt="2022-04-13T17:37:18.866" v="23" actId="20577"/>
      <pc:docMkLst>
        <pc:docMk/>
      </pc:docMkLst>
      <pc:sldChg chg="modSp">
        <pc:chgData name="Cavalea, Samantha A." userId="S::cavaleas@mail.sacredheart.edu::c0c13a5e-2c54-41df-a0c5-91efeb2c941e" providerId="AD" clId="Web-{10AE1209-7DCD-48BF-8282-1CA1D98FB162}" dt="2022-04-13T17:37:18.866" v="23" actId="20577"/>
        <pc:sldMkLst>
          <pc:docMk/>
          <pc:sldMk cId="0" sldId="257"/>
        </pc:sldMkLst>
        <pc:spChg chg="mod">
          <ac:chgData name="Cavalea, Samantha A." userId="S::cavaleas@mail.sacredheart.edu::c0c13a5e-2c54-41df-a0c5-91efeb2c941e" providerId="AD" clId="Web-{10AE1209-7DCD-48BF-8282-1CA1D98FB162}" dt="2022-04-13T17:37:18.866" v="23" actId="20577"/>
          <ac:spMkLst>
            <pc:docMk/>
            <pc:sldMk cId="0" sldId="257"/>
            <ac:spMk id="194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3" name="Shape 17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le Text"/>
          <p:cNvSpPr txBox="1">
            <a:spLocks noGrp="1"/>
          </p:cNvSpPr>
          <p:nvPr>
            <p:ph type="title"/>
          </p:nvPr>
        </p:nvSpPr>
        <p:spPr>
          <a:xfrm>
            <a:off x="2195513" y="1317625"/>
            <a:ext cx="39500176" cy="5486400"/>
          </a:xfrm>
          <a:prstGeom prst="rect">
            <a:avLst/>
          </a:prstGeom>
        </p:spPr>
        <p:txBody>
          <a:bodyPr lIns="198552" tIns="198552" rIns="198552" bIns="198552"/>
          <a:lstStyle>
            <a:lvl1pPr algn="ctr" defTabSz="3970337">
              <a:lnSpc>
                <a:spcPct val="100000"/>
              </a:lnSpc>
              <a:defRPr sz="19100">
                <a:solidFill>
                  <a:srgbClr val="F6A1F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02" name="Body Level One…"/>
          <p:cNvSpPr txBox="1">
            <a:spLocks noGrp="1"/>
          </p:cNvSpPr>
          <p:nvPr>
            <p:ph type="body" idx="1"/>
          </p:nvPr>
        </p:nvSpPr>
        <p:spPr>
          <a:xfrm>
            <a:off x="2195513" y="7681913"/>
            <a:ext cx="39500176" cy="21723351"/>
          </a:xfrm>
          <a:prstGeom prst="rect">
            <a:avLst/>
          </a:prstGeom>
        </p:spPr>
        <p:txBody>
          <a:bodyPr lIns="198552" tIns="198552" rIns="198552" bIns="198552"/>
          <a:lstStyle>
            <a:lvl1pPr marL="1489075" indent="-1489075" defTabSz="3970337">
              <a:lnSpc>
                <a:spcPct val="100000"/>
              </a:lnSpc>
              <a:spcBef>
                <a:spcPts val="3300"/>
              </a:spcBef>
              <a:buFontTx/>
              <a:defRPr sz="13900">
                <a:solidFill>
                  <a:srgbClr val="0042C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3398564" indent="-1412602" defTabSz="3970337">
              <a:lnSpc>
                <a:spcPct val="100000"/>
              </a:lnSpc>
              <a:spcBef>
                <a:spcPts val="3300"/>
              </a:spcBef>
              <a:buFontTx/>
              <a:buChar char="–"/>
              <a:defRPr sz="13900">
                <a:solidFill>
                  <a:srgbClr val="0042C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5298556" indent="-1328218" defTabSz="3970337">
              <a:lnSpc>
                <a:spcPct val="100000"/>
              </a:lnSpc>
              <a:spcBef>
                <a:spcPts val="3300"/>
              </a:spcBef>
              <a:buFontTx/>
              <a:defRPr sz="13900">
                <a:solidFill>
                  <a:srgbClr val="0042C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544055" indent="-1587755" defTabSz="3970337">
              <a:lnSpc>
                <a:spcPct val="100000"/>
              </a:lnSpc>
              <a:spcBef>
                <a:spcPts val="3300"/>
              </a:spcBef>
              <a:buFontTx/>
              <a:buChar char="–"/>
              <a:defRPr sz="13900">
                <a:solidFill>
                  <a:srgbClr val="0042C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9527482" indent="-1585220" defTabSz="3970337">
              <a:lnSpc>
                <a:spcPct val="100000"/>
              </a:lnSpc>
              <a:spcBef>
                <a:spcPts val="3300"/>
              </a:spcBef>
              <a:buFontTx/>
              <a:buChar char="»"/>
              <a:defRPr sz="13900">
                <a:solidFill>
                  <a:srgbClr val="0042C7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0424178" y="29976762"/>
            <a:ext cx="1271510" cy="1260763"/>
          </a:xfrm>
          <a:prstGeom prst="rect">
            <a:avLst/>
          </a:prstGeom>
        </p:spPr>
        <p:txBody>
          <a:bodyPr lIns="198552" tIns="198552" rIns="198552" bIns="198552" anchor="t"/>
          <a:lstStyle>
            <a:lvl1pPr>
              <a:defRPr sz="6100">
                <a:solidFill>
                  <a:srgbClr val="0042C7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itle Text"/>
          <p:cNvSpPr txBox="1">
            <a:spLocks noGrp="1"/>
          </p:cNvSpPr>
          <p:nvPr>
            <p:ph type="title"/>
          </p:nvPr>
        </p:nvSpPr>
        <p:spPr>
          <a:xfrm>
            <a:off x="3467100" y="21153439"/>
            <a:ext cx="37307159" cy="6537326"/>
          </a:xfrm>
          <a:prstGeom prst="rect">
            <a:avLst/>
          </a:prstGeom>
        </p:spPr>
        <p:txBody>
          <a:bodyPr lIns="198552" tIns="198552" rIns="198552" bIns="198552" anchor="t"/>
          <a:lstStyle>
            <a:lvl1pPr defTabSz="3970337">
              <a:lnSpc>
                <a:spcPct val="100000"/>
              </a:lnSpc>
              <a:defRPr sz="4000" b="1" cap="all">
                <a:solidFill>
                  <a:srgbClr val="F6A1F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1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467100" y="13952537"/>
            <a:ext cx="37307159" cy="7200901"/>
          </a:xfrm>
          <a:prstGeom prst="rect">
            <a:avLst/>
          </a:prstGeom>
        </p:spPr>
        <p:txBody>
          <a:bodyPr lIns="198552" tIns="198552" rIns="198552" bIns="198552" anchor="b"/>
          <a:lstStyle>
            <a:lvl1pPr marL="0" indent="0" defTabSz="3970337">
              <a:lnSpc>
                <a:spcPct val="100000"/>
              </a:lnSpc>
              <a:spcBef>
                <a:spcPts val="400"/>
              </a:spcBef>
              <a:buSzTx/>
              <a:buFontTx/>
              <a:buNone/>
              <a:defRPr sz="2000">
                <a:solidFill>
                  <a:srgbClr val="0042C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457200" defTabSz="3970337">
              <a:lnSpc>
                <a:spcPct val="100000"/>
              </a:lnSpc>
              <a:spcBef>
                <a:spcPts val="400"/>
              </a:spcBef>
              <a:buSzTx/>
              <a:buFontTx/>
              <a:buNone/>
              <a:defRPr sz="2000">
                <a:solidFill>
                  <a:srgbClr val="0042C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914400" defTabSz="3970337">
              <a:lnSpc>
                <a:spcPct val="100000"/>
              </a:lnSpc>
              <a:spcBef>
                <a:spcPts val="400"/>
              </a:spcBef>
              <a:buSzTx/>
              <a:buFontTx/>
              <a:buNone/>
              <a:defRPr sz="2000">
                <a:solidFill>
                  <a:srgbClr val="0042C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371600" defTabSz="3970337">
              <a:lnSpc>
                <a:spcPct val="100000"/>
              </a:lnSpc>
              <a:spcBef>
                <a:spcPts val="400"/>
              </a:spcBef>
              <a:buSzTx/>
              <a:buFontTx/>
              <a:buNone/>
              <a:defRPr sz="2000">
                <a:solidFill>
                  <a:srgbClr val="0042C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828800" defTabSz="3970337">
              <a:lnSpc>
                <a:spcPct val="100000"/>
              </a:lnSpc>
              <a:spcBef>
                <a:spcPts val="400"/>
              </a:spcBef>
              <a:buSzTx/>
              <a:buFontTx/>
              <a:buNone/>
              <a:defRPr sz="2000">
                <a:solidFill>
                  <a:srgbClr val="0042C7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0424178" y="29976762"/>
            <a:ext cx="1271510" cy="1260763"/>
          </a:xfrm>
          <a:prstGeom prst="rect">
            <a:avLst/>
          </a:prstGeom>
        </p:spPr>
        <p:txBody>
          <a:bodyPr lIns="198552" tIns="198552" rIns="198552" bIns="198552" anchor="t"/>
          <a:lstStyle>
            <a:lvl1pPr>
              <a:defRPr sz="6100">
                <a:solidFill>
                  <a:srgbClr val="0042C7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itle Text"/>
          <p:cNvSpPr txBox="1">
            <a:spLocks noGrp="1"/>
          </p:cNvSpPr>
          <p:nvPr>
            <p:ph type="title"/>
          </p:nvPr>
        </p:nvSpPr>
        <p:spPr>
          <a:xfrm>
            <a:off x="2195513" y="1317625"/>
            <a:ext cx="39500176" cy="5486400"/>
          </a:xfrm>
          <a:prstGeom prst="rect">
            <a:avLst/>
          </a:prstGeom>
        </p:spPr>
        <p:txBody>
          <a:bodyPr lIns="198552" tIns="198552" rIns="198552" bIns="198552"/>
          <a:lstStyle>
            <a:lvl1pPr algn="ctr" defTabSz="3970337">
              <a:lnSpc>
                <a:spcPct val="100000"/>
              </a:lnSpc>
              <a:defRPr sz="19100">
                <a:solidFill>
                  <a:srgbClr val="F6A1F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20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2195285" y="7681913"/>
            <a:ext cx="19663231" cy="21723351"/>
          </a:xfrm>
          <a:prstGeom prst="rect">
            <a:avLst/>
          </a:prstGeom>
        </p:spPr>
        <p:txBody>
          <a:bodyPr lIns="198552" tIns="198552" rIns="198552" bIns="198552"/>
          <a:lstStyle>
            <a:lvl1pPr marL="1489075" indent="-1489075" defTabSz="3970337">
              <a:lnSpc>
                <a:spcPct val="100000"/>
              </a:lnSpc>
              <a:spcBef>
                <a:spcPts val="600"/>
              </a:spcBef>
              <a:buFontTx/>
              <a:defRPr sz="2800">
                <a:solidFill>
                  <a:srgbClr val="0042C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3432439" indent="-1446477" defTabSz="3970337">
              <a:lnSpc>
                <a:spcPct val="100000"/>
              </a:lnSpc>
              <a:spcBef>
                <a:spcPts val="600"/>
              </a:spcBef>
              <a:buFontTx/>
              <a:buChar char="–"/>
              <a:defRPr sz="2800">
                <a:solidFill>
                  <a:srgbClr val="0042C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5361622" indent="-1391284" defTabSz="3970337">
              <a:lnSpc>
                <a:spcPct val="100000"/>
              </a:lnSpc>
              <a:spcBef>
                <a:spcPts val="600"/>
              </a:spcBef>
              <a:buFontTx/>
              <a:defRPr sz="2800">
                <a:solidFill>
                  <a:srgbClr val="0042C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502172" indent="-1545872" defTabSz="3970337">
              <a:lnSpc>
                <a:spcPct val="100000"/>
              </a:lnSpc>
              <a:spcBef>
                <a:spcPts val="600"/>
              </a:spcBef>
              <a:buFontTx/>
              <a:buChar char="–"/>
              <a:defRPr sz="2800">
                <a:solidFill>
                  <a:srgbClr val="0042C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9485665" indent="-1543404" defTabSz="3970337">
              <a:lnSpc>
                <a:spcPct val="100000"/>
              </a:lnSpc>
              <a:spcBef>
                <a:spcPts val="600"/>
              </a:spcBef>
              <a:buFontTx/>
              <a:buChar char="»"/>
              <a:defRPr sz="2800">
                <a:solidFill>
                  <a:srgbClr val="0042C7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0424178" y="29976762"/>
            <a:ext cx="1271510" cy="1260763"/>
          </a:xfrm>
          <a:prstGeom prst="rect">
            <a:avLst/>
          </a:prstGeom>
        </p:spPr>
        <p:txBody>
          <a:bodyPr lIns="198552" tIns="198552" rIns="198552" bIns="198552" anchor="t"/>
          <a:lstStyle>
            <a:lvl1pPr>
              <a:defRPr sz="6100">
                <a:solidFill>
                  <a:srgbClr val="0042C7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itle Text"/>
          <p:cNvSpPr txBox="1">
            <a:spLocks noGrp="1"/>
          </p:cNvSpPr>
          <p:nvPr>
            <p:ph type="title"/>
          </p:nvPr>
        </p:nvSpPr>
        <p:spPr>
          <a:xfrm>
            <a:off x="2195513" y="1317625"/>
            <a:ext cx="39500176" cy="5486400"/>
          </a:xfrm>
          <a:prstGeom prst="rect">
            <a:avLst/>
          </a:prstGeom>
        </p:spPr>
        <p:txBody>
          <a:bodyPr lIns="198552" tIns="198552" rIns="198552" bIns="198552"/>
          <a:lstStyle>
            <a:lvl1pPr algn="ctr" defTabSz="3970337">
              <a:lnSpc>
                <a:spcPct val="100000"/>
              </a:lnSpc>
              <a:defRPr sz="19100">
                <a:solidFill>
                  <a:srgbClr val="F6A1F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2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195284" y="7369175"/>
            <a:ext cx="19392903" cy="3070226"/>
          </a:xfrm>
          <a:prstGeom prst="rect">
            <a:avLst/>
          </a:prstGeom>
        </p:spPr>
        <p:txBody>
          <a:bodyPr lIns="198552" tIns="198552" rIns="198552" bIns="198552" anchor="b"/>
          <a:lstStyle>
            <a:lvl1pPr marL="0" indent="0" defTabSz="3970337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>
                <a:solidFill>
                  <a:srgbClr val="0042C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457200" defTabSz="3970337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>
                <a:solidFill>
                  <a:srgbClr val="0042C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914400" defTabSz="3970337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>
                <a:solidFill>
                  <a:srgbClr val="0042C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371600" defTabSz="3970337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>
                <a:solidFill>
                  <a:srgbClr val="0042C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828800" defTabSz="3970337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>
                <a:solidFill>
                  <a:srgbClr val="0042C7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0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2295758" y="7369175"/>
            <a:ext cx="19400157" cy="3070226"/>
          </a:xfrm>
          <a:prstGeom prst="rect">
            <a:avLst/>
          </a:prstGeom>
        </p:spPr>
        <p:txBody>
          <a:bodyPr lIns="198552" tIns="198552" rIns="198552" bIns="198552" anchor="b"/>
          <a:lstStyle/>
          <a:p>
            <a:pPr marL="0" indent="0" defTabSz="3970337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>
                <a:solidFill>
                  <a:srgbClr val="0042C7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0424178" y="29976762"/>
            <a:ext cx="1271510" cy="1260763"/>
          </a:xfrm>
          <a:prstGeom prst="rect">
            <a:avLst/>
          </a:prstGeom>
        </p:spPr>
        <p:txBody>
          <a:bodyPr lIns="198552" tIns="198552" rIns="198552" bIns="198552" anchor="t"/>
          <a:lstStyle>
            <a:lvl1pPr>
              <a:defRPr sz="6100">
                <a:solidFill>
                  <a:srgbClr val="0042C7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itle Text"/>
          <p:cNvSpPr txBox="1">
            <a:spLocks noGrp="1"/>
          </p:cNvSpPr>
          <p:nvPr>
            <p:ph type="title"/>
          </p:nvPr>
        </p:nvSpPr>
        <p:spPr>
          <a:xfrm>
            <a:off x="2195513" y="1317625"/>
            <a:ext cx="39500176" cy="5486400"/>
          </a:xfrm>
          <a:prstGeom prst="rect">
            <a:avLst/>
          </a:prstGeom>
        </p:spPr>
        <p:txBody>
          <a:bodyPr lIns="198552" tIns="198552" rIns="198552" bIns="198552"/>
          <a:lstStyle>
            <a:lvl1pPr algn="ctr" defTabSz="3970337">
              <a:lnSpc>
                <a:spcPct val="100000"/>
              </a:lnSpc>
              <a:defRPr sz="19100">
                <a:solidFill>
                  <a:srgbClr val="F6A1F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3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0424178" y="29976762"/>
            <a:ext cx="1271510" cy="1260763"/>
          </a:xfrm>
          <a:prstGeom prst="rect">
            <a:avLst/>
          </a:prstGeom>
        </p:spPr>
        <p:txBody>
          <a:bodyPr lIns="198552" tIns="198552" rIns="198552" bIns="198552" anchor="t"/>
          <a:lstStyle>
            <a:lvl1pPr>
              <a:defRPr sz="6100">
                <a:solidFill>
                  <a:srgbClr val="0042C7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0424178" y="29976762"/>
            <a:ext cx="1271510" cy="1260763"/>
          </a:xfrm>
          <a:prstGeom prst="rect">
            <a:avLst/>
          </a:prstGeom>
        </p:spPr>
        <p:txBody>
          <a:bodyPr lIns="198552" tIns="198552" rIns="198552" bIns="198552" anchor="t"/>
          <a:lstStyle>
            <a:lvl1pPr>
              <a:defRPr sz="6100">
                <a:solidFill>
                  <a:srgbClr val="0042C7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itle Text"/>
          <p:cNvSpPr txBox="1">
            <a:spLocks noGrp="1"/>
          </p:cNvSpPr>
          <p:nvPr>
            <p:ph type="title"/>
          </p:nvPr>
        </p:nvSpPr>
        <p:spPr>
          <a:xfrm>
            <a:off x="2195285" y="1311275"/>
            <a:ext cx="14439903" cy="5576888"/>
          </a:xfrm>
          <a:prstGeom prst="rect">
            <a:avLst/>
          </a:prstGeom>
        </p:spPr>
        <p:txBody>
          <a:bodyPr lIns="198552" tIns="198552" rIns="198552" bIns="198552" anchor="b"/>
          <a:lstStyle>
            <a:lvl1pPr defTabSz="3970337">
              <a:lnSpc>
                <a:spcPct val="100000"/>
              </a:lnSpc>
              <a:defRPr sz="2000" b="1">
                <a:solidFill>
                  <a:srgbClr val="F6A1F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54" name="Body Level One…"/>
          <p:cNvSpPr txBox="1">
            <a:spLocks noGrp="1"/>
          </p:cNvSpPr>
          <p:nvPr>
            <p:ph type="body" idx="1"/>
          </p:nvPr>
        </p:nvSpPr>
        <p:spPr>
          <a:xfrm>
            <a:off x="17159513" y="1311275"/>
            <a:ext cx="24536401" cy="28093988"/>
          </a:xfrm>
          <a:prstGeom prst="rect">
            <a:avLst/>
          </a:prstGeom>
        </p:spPr>
        <p:txBody>
          <a:bodyPr lIns="198552" tIns="198552" rIns="198552" bIns="198552"/>
          <a:lstStyle>
            <a:lvl1pPr marL="1489075" indent="-1489075" defTabSz="3970337">
              <a:lnSpc>
                <a:spcPct val="100000"/>
              </a:lnSpc>
              <a:spcBef>
                <a:spcPts val="700"/>
              </a:spcBef>
              <a:buFontTx/>
              <a:defRPr sz="3200">
                <a:solidFill>
                  <a:srgbClr val="0042C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3402919" indent="-1416957" defTabSz="3970337">
              <a:lnSpc>
                <a:spcPct val="100000"/>
              </a:lnSpc>
              <a:spcBef>
                <a:spcPts val="700"/>
              </a:spcBef>
              <a:buFontTx/>
              <a:buChar char="–"/>
              <a:defRPr sz="3200">
                <a:solidFill>
                  <a:srgbClr val="0042C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5295371" indent="-1325033" defTabSz="3970337">
              <a:lnSpc>
                <a:spcPct val="100000"/>
              </a:lnSpc>
              <a:spcBef>
                <a:spcPts val="700"/>
              </a:spcBef>
              <a:buFontTx/>
              <a:defRPr sz="3200">
                <a:solidFill>
                  <a:srgbClr val="0042C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546340" indent="-1590040" defTabSz="3970337">
              <a:lnSpc>
                <a:spcPct val="100000"/>
              </a:lnSpc>
              <a:spcBef>
                <a:spcPts val="700"/>
              </a:spcBef>
              <a:buFontTx/>
              <a:buChar char="–"/>
              <a:defRPr sz="3200">
                <a:solidFill>
                  <a:srgbClr val="0042C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9529763" indent="-1587501" defTabSz="3970337">
              <a:lnSpc>
                <a:spcPct val="100000"/>
              </a:lnSpc>
              <a:spcBef>
                <a:spcPts val="700"/>
              </a:spcBef>
              <a:buFontTx/>
              <a:buChar char="»"/>
              <a:defRPr sz="3200">
                <a:solidFill>
                  <a:srgbClr val="0042C7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5" name="Text Placeholder 3"/>
          <p:cNvSpPr>
            <a:spLocks noGrp="1"/>
          </p:cNvSpPr>
          <p:nvPr>
            <p:ph type="body" sz="half" idx="13"/>
          </p:nvPr>
        </p:nvSpPr>
        <p:spPr>
          <a:xfrm>
            <a:off x="2195286" y="6888163"/>
            <a:ext cx="14439902" cy="22517101"/>
          </a:xfrm>
          <a:prstGeom prst="rect">
            <a:avLst/>
          </a:prstGeom>
        </p:spPr>
        <p:txBody>
          <a:bodyPr lIns="198552" tIns="198552" rIns="198552" bIns="198552"/>
          <a:lstStyle/>
          <a:p>
            <a:pPr marL="0" indent="0" defTabSz="3970337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>
                <a:solidFill>
                  <a:srgbClr val="0042C7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5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0424178" y="29976762"/>
            <a:ext cx="1271510" cy="1260763"/>
          </a:xfrm>
          <a:prstGeom prst="rect">
            <a:avLst/>
          </a:prstGeom>
        </p:spPr>
        <p:txBody>
          <a:bodyPr lIns="198552" tIns="198552" rIns="198552" bIns="198552" anchor="t"/>
          <a:lstStyle>
            <a:lvl1pPr>
              <a:defRPr sz="6100">
                <a:solidFill>
                  <a:srgbClr val="0042C7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Title Text"/>
          <p:cNvSpPr txBox="1">
            <a:spLocks noGrp="1"/>
          </p:cNvSpPr>
          <p:nvPr>
            <p:ph type="title"/>
          </p:nvPr>
        </p:nvSpPr>
        <p:spPr>
          <a:xfrm>
            <a:off x="8603343" y="23042564"/>
            <a:ext cx="26334359" cy="2720976"/>
          </a:xfrm>
          <a:prstGeom prst="rect">
            <a:avLst/>
          </a:prstGeom>
        </p:spPr>
        <p:txBody>
          <a:bodyPr lIns="198552" tIns="198552" rIns="198552" bIns="198552" anchor="b"/>
          <a:lstStyle>
            <a:lvl1pPr defTabSz="3970337">
              <a:lnSpc>
                <a:spcPct val="100000"/>
              </a:lnSpc>
              <a:defRPr sz="2000" b="1">
                <a:solidFill>
                  <a:srgbClr val="F6A1F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64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8603343" y="2941639"/>
            <a:ext cx="26334359" cy="1975008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603343" y="25763539"/>
            <a:ext cx="26334359" cy="3862388"/>
          </a:xfrm>
          <a:prstGeom prst="rect">
            <a:avLst/>
          </a:prstGeom>
        </p:spPr>
        <p:txBody>
          <a:bodyPr lIns="198552" tIns="198552" rIns="198552" bIns="198552"/>
          <a:lstStyle>
            <a:lvl1pPr marL="0" indent="0" defTabSz="3970337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>
                <a:solidFill>
                  <a:srgbClr val="0042C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457200" defTabSz="3970337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>
                <a:solidFill>
                  <a:srgbClr val="0042C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914400" defTabSz="3970337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>
                <a:solidFill>
                  <a:srgbClr val="0042C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371600" defTabSz="3970337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>
                <a:solidFill>
                  <a:srgbClr val="0042C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828800" defTabSz="3970337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>
                <a:solidFill>
                  <a:srgbClr val="0042C7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0424178" y="29976762"/>
            <a:ext cx="1271510" cy="1260763"/>
          </a:xfrm>
          <a:prstGeom prst="rect">
            <a:avLst/>
          </a:prstGeom>
        </p:spPr>
        <p:txBody>
          <a:bodyPr lIns="198552" tIns="198552" rIns="198552" bIns="198552" anchor="t"/>
          <a:lstStyle>
            <a:lvl1pPr>
              <a:defRPr sz="6100">
                <a:solidFill>
                  <a:srgbClr val="0042C7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2994661" y="8206748"/>
            <a:ext cx="37856162" cy="13693139"/>
          </a:xfrm>
          <a:prstGeom prst="rect">
            <a:avLst/>
          </a:prstGeom>
        </p:spPr>
        <p:txBody>
          <a:bodyPr anchor="b"/>
          <a:lstStyle>
            <a:lvl1pPr>
              <a:defRPr sz="28800"/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994661" y="22029428"/>
            <a:ext cx="37856162" cy="7200899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1500"/>
            </a:lvl1pPr>
            <a:lvl2pPr marL="0" indent="2194560">
              <a:buSzTx/>
              <a:buFontTx/>
              <a:buNone/>
              <a:defRPr sz="11500"/>
            </a:lvl2pPr>
            <a:lvl3pPr marL="0" indent="4389120">
              <a:buSzTx/>
              <a:buFontTx/>
              <a:buNone/>
              <a:defRPr sz="11500"/>
            </a:lvl3pPr>
            <a:lvl4pPr marL="0" indent="6583680">
              <a:buSzTx/>
              <a:buFontTx/>
              <a:buNone/>
              <a:defRPr sz="11500"/>
            </a:lvl4pPr>
            <a:lvl5pPr marL="0" indent="8778240">
              <a:buSzTx/>
              <a:buFontTx/>
              <a:buNone/>
              <a:defRPr sz="115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3017520" y="8763000"/>
            <a:ext cx="18653761" cy="20886422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3023236" y="1752606"/>
            <a:ext cx="37856162" cy="636270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023242" y="8069581"/>
            <a:ext cx="18568033" cy="3954779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11500" b="1"/>
            </a:lvl1pPr>
            <a:lvl2pPr marL="0" indent="2194560">
              <a:buSzTx/>
              <a:buFontTx/>
              <a:buNone/>
              <a:defRPr sz="11500" b="1"/>
            </a:lvl2pPr>
            <a:lvl3pPr marL="0" indent="4389120">
              <a:buSzTx/>
              <a:buFontTx/>
              <a:buNone/>
              <a:defRPr sz="11500" b="1"/>
            </a:lvl3pPr>
            <a:lvl4pPr marL="0" indent="6583680">
              <a:buSzTx/>
              <a:buFontTx/>
              <a:buNone/>
              <a:defRPr sz="11500" b="1"/>
            </a:lvl4pPr>
            <a:lvl5pPr marL="0" indent="8778240">
              <a:buSzTx/>
              <a:buFontTx/>
              <a:buNone/>
              <a:defRPr sz="115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2219920" y="8069581"/>
            <a:ext cx="18659478" cy="3954779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11500" b="1"/>
            </a:pPr>
            <a:endParaRPr/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3023236" y="2194560"/>
            <a:ext cx="14156055" cy="7680960"/>
          </a:xfrm>
          <a:prstGeom prst="rect">
            <a:avLst/>
          </a:prstGeom>
        </p:spPr>
        <p:txBody>
          <a:bodyPr anchor="b"/>
          <a:lstStyle>
            <a:lvl1pPr>
              <a:defRPr sz="15300"/>
            </a:lvl1pPr>
          </a:lstStyle>
          <a:p>
            <a:r>
              <a:t>Title Text</a:t>
            </a:r>
          </a:p>
        </p:txBody>
      </p:sp>
      <p:sp>
        <p:nvSpPr>
          <p:cNvPr id="7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8659476" y="4739647"/>
            <a:ext cx="22219921" cy="23393401"/>
          </a:xfrm>
          <a:prstGeom prst="rect">
            <a:avLst/>
          </a:prstGeom>
        </p:spPr>
        <p:txBody>
          <a:bodyPr/>
          <a:lstStyle>
            <a:lvl1pPr>
              <a:defRPr sz="15300"/>
            </a:lvl1pPr>
            <a:lvl2pPr marL="3447424" indent="-1252864">
              <a:defRPr sz="15300"/>
            </a:lvl2pPr>
            <a:lvl3pPr marL="5848979" indent="-1459859">
              <a:defRPr sz="15300"/>
            </a:lvl3pPr>
            <a:lvl4pPr marL="8332469" indent="-1748790">
              <a:defRPr sz="15300"/>
            </a:lvl4pPr>
            <a:lvl5pPr marL="10527030" indent="-1748790">
              <a:defRPr sz="153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023237" y="9875520"/>
            <a:ext cx="14156054" cy="18295622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7600"/>
            </a:pPr>
            <a:endParaRPr/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>
            <a:spLocks noGrp="1"/>
          </p:cNvSpPr>
          <p:nvPr>
            <p:ph type="title"/>
          </p:nvPr>
        </p:nvSpPr>
        <p:spPr>
          <a:xfrm>
            <a:off x="3023236" y="2194560"/>
            <a:ext cx="14156055" cy="7680960"/>
          </a:xfrm>
          <a:prstGeom prst="rect">
            <a:avLst/>
          </a:prstGeom>
        </p:spPr>
        <p:txBody>
          <a:bodyPr anchor="b"/>
          <a:lstStyle>
            <a:lvl1pPr>
              <a:defRPr sz="15300"/>
            </a:lvl1pPr>
          </a:lstStyle>
          <a:p>
            <a:r>
              <a:t>Title Text</a:t>
            </a:r>
          </a:p>
        </p:txBody>
      </p:sp>
      <p:sp>
        <p:nvSpPr>
          <p:cNvPr id="83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18659476" y="4739647"/>
            <a:ext cx="22219921" cy="233934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023236" y="9875519"/>
            <a:ext cx="14156055" cy="18295622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7600"/>
            </a:lvl1pPr>
            <a:lvl2pPr marL="0" indent="2194560">
              <a:buSzTx/>
              <a:buFontTx/>
              <a:buNone/>
              <a:defRPr sz="7600"/>
            </a:lvl2pPr>
            <a:lvl3pPr marL="0" indent="4389120">
              <a:buSzTx/>
              <a:buFontTx/>
              <a:buNone/>
              <a:defRPr sz="7600"/>
            </a:lvl3pPr>
            <a:lvl4pPr marL="0" indent="6583680">
              <a:buSzTx/>
              <a:buFontTx/>
              <a:buNone/>
              <a:defRPr sz="7600"/>
            </a:lvl4pPr>
            <a:lvl5pPr marL="0" indent="8778240">
              <a:buSzTx/>
              <a:buFontTx/>
              <a:buNone/>
              <a:defRPr sz="7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itle Text"/>
          <p:cNvSpPr txBox="1">
            <a:spLocks noGrp="1"/>
          </p:cNvSpPr>
          <p:nvPr>
            <p:ph type="title"/>
          </p:nvPr>
        </p:nvSpPr>
        <p:spPr>
          <a:xfrm>
            <a:off x="3291115" y="10226675"/>
            <a:ext cx="37308973" cy="7054850"/>
          </a:xfrm>
          <a:prstGeom prst="rect">
            <a:avLst/>
          </a:prstGeom>
        </p:spPr>
        <p:txBody>
          <a:bodyPr lIns="198552" tIns="198552" rIns="198552" bIns="198552"/>
          <a:lstStyle>
            <a:lvl1pPr algn="ctr" defTabSz="3970337">
              <a:lnSpc>
                <a:spcPct val="100000"/>
              </a:lnSpc>
              <a:defRPr sz="19100">
                <a:solidFill>
                  <a:srgbClr val="F6A1F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9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584043" y="18653125"/>
            <a:ext cx="30723115" cy="8413750"/>
          </a:xfrm>
          <a:prstGeom prst="rect">
            <a:avLst/>
          </a:prstGeom>
        </p:spPr>
        <p:txBody>
          <a:bodyPr lIns="198552" tIns="198552" rIns="198552" bIns="198552"/>
          <a:lstStyle>
            <a:lvl1pPr marL="0" indent="0" algn="ctr" defTabSz="3970337">
              <a:lnSpc>
                <a:spcPct val="100000"/>
              </a:lnSpc>
              <a:spcBef>
                <a:spcPts val="3300"/>
              </a:spcBef>
              <a:buSzTx/>
              <a:buFontTx/>
              <a:buNone/>
              <a:defRPr sz="13900">
                <a:solidFill>
                  <a:srgbClr val="0042C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457200" algn="ctr" defTabSz="3970337">
              <a:lnSpc>
                <a:spcPct val="100000"/>
              </a:lnSpc>
              <a:spcBef>
                <a:spcPts val="3300"/>
              </a:spcBef>
              <a:buSzTx/>
              <a:buFontTx/>
              <a:buNone/>
              <a:defRPr sz="13900">
                <a:solidFill>
                  <a:srgbClr val="0042C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914400" algn="ctr" defTabSz="3970337">
              <a:lnSpc>
                <a:spcPct val="100000"/>
              </a:lnSpc>
              <a:spcBef>
                <a:spcPts val="3300"/>
              </a:spcBef>
              <a:buSzTx/>
              <a:buFontTx/>
              <a:buNone/>
              <a:defRPr sz="13900">
                <a:solidFill>
                  <a:srgbClr val="0042C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371600" algn="ctr" defTabSz="3970337">
              <a:lnSpc>
                <a:spcPct val="100000"/>
              </a:lnSpc>
              <a:spcBef>
                <a:spcPts val="3300"/>
              </a:spcBef>
              <a:buSzTx/>
              <a:buFontTx/>
              <a:buNone/>
              <a:defRPr sz="13900">
                <a:solidFill>
                  <a:srgbClr val="0042C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828800" algn="ctr" defTabSz="3970337">
              <a:lnSpc>
                <a:spcPct val="100000"/>
              </a:lnSpc>
              <a:spcBef>
                <a:spcPts val="3300"/>
              </a:spcBef>
              <a:buSzTx/>
              <a:buFontTx/>
              <a:buNone/>
              <a:defRPr sz="13900">
                <a:solidFill>
                  <a:srgbClr val="0042C7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0424178" y="29976762"/>
            <a:ext cx="1271510" cy="1260763"/>
          </a:xfrm>
          <a:prstGeom prst="rect">
            <a:avLst/>
          </a:prstGeom>
        </p:spPr>
        <p:txBody>
          <a:bodyPr lIns="198552" tIns="198552" rIns="198552" bIns="198552" anchor="t"/>
          <a:lstStyle>
            <a:lvl1pPr>
              <a:defRPr sz="6100">
                <a:solidFill>
                  <a:srgbClr val="0042C7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3017520" y="1752606"/>
            <a:ext cx="37856161" cy="63627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3017520" y="8763000"/>
            <a:ext cx="37856161" cy="208864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0010293" y="30915618"/>
            <a:ext cx="863388" cy="9423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57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</p:sldLayoutIdLst>
  <p:transition spd="med"/>
  <p:txStyles>
    <p:titleStyle>
      <a:lvl1pPr marL="0" marR="0" indent="0" algn="l" defTabSz="43891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11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43891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11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43891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11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43891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11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43891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11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43891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11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43891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11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43891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11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43891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11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1097280" marR="0" indent="-1097280" algn="l" defTabSz="4389120" rtl="0" latinLnBrk="0">
        <a:lnSpc>
          <a:spcPct val="90000"/>
        </a:lnSpc>
        <a:spcBef>
          <a:spcPts val="4800"/>
        </a:spcBef>
        <a:spcAft>
          <a:spcPts val="0"/>
        </a:spcAft>
        <a:buClrTx/>
        <a:buSzPct val="100000"/>
        <a:buFont typeface="Arial"/>
        <a:buChar char="•"/>
        <a:tabLst/>
        <a:defRPr sz="13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3473129" marR="0" indent="-1278569" algn="l" defTabSz="4389120" rtl="0" latinLnBrk="0">
        <a:lnSpc>
          <a:spcPct val="90000"/>
        </a:lnSpc>
        <a:spcBef>
          <a:spcPts val="4800"/>
        </a:spcBef>
        <a:spcAft>
          <a:spcPts val="0"/>
        </a:spcAft>
        <a:buClrTx/>
        <a:buSzPct val="100000"/>
        <a:buFont typeface="Arial"/>
        <a:buChar char="•"/>
        <a:tabLst/>
        <a:defRPr sz="13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5920740" marR="0" indent="-1531620" algn="l" defTabSz="4389120" rtl="0" latinLnBrk="0">
        <a:lnSpc>
          <a:spcPct val="90000"/>
        </a:lnSpc>
        <a:spcBef>
          <a:spcPts val="4800"/>
        </a:spcBef>
        <a:spcAft>
          <a:spcPts val="0"/>
        </a:spcAft>
        <a:buClrTx/>
        <a:buSzPct val="100000"/>
        <a:buFont typeface="Arial"/>
        <a:buChar char="•"/>
        <a:tabLst/>
        <a:defRPr sz="13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8293395" marR="0" indent="-1709715" algn="l" defTabSz="4389120" rtl="0" latinLnBrk="0">
        <a:lnSpc>
          <a:spcPct val="90000"/>
        </a:lnSpc>
        <a:spcBef>
          <a:spcPts val="4800"/>
        </a:spcBef>
        <a:spcAft>
          <a:spcPts val="0"/>
        </a:spcAft>
        <a:buClrTx/>
        <a:buSzPct val="100000"/>
        <a:buFont typeface="Arial"/>
        <a:buChar char="•"/>
        <a:tabLst/>
        <a:defRPr sz="13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10487955" marR="0" indent="-1709715" algn="l" defTabSz="4389120" rtl="0" latinLnBrk="0">
        <a:lnSpc>
          <a:spcPct val="90000"/>
        </a:lnSpc>
        <a:spcBef>
          <a:spcPts val="4800"/>
        </a:spcBef>
        <a:spcAft>
          <a:spcPts val="0"/>
        </a:spcAft>
        <a:buClrTx/>
        <a:buSzPct val="100000"/>
        <a:buFont typeface="Arial"/>
        <a:buChar char="•"/>
        <a:tabLst/>
        <a:defRPr sz="13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12682515" marR="0" indent="-1709715" algn="l" defTabSz="4389120" rtl="0" latinLnBrk="0">
        <a:lnSpc>
          <a:spcPct val="90000"/>
        </a:lnSpc>
        <a:spcBef>
          <a:spcPts val="4800"/>
        </a:spcBef>
        <a:spcAft>
          <a:spcPts val="0"/>
        </a:spcAft>
        <a:buClrTx/>
        <a:buSzPct val="100000"/>
        <a:buFont typeface="Arial"/>
        <a:buChar char="•"/>
        <a:tabLst/>
        <a:defRPr sz="13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14877074" marR="0" indent="-1709715" algn="l" defTabSz="4389120" rtl="0" latinLnBrk="0">
        <a:lnSpc>
          <a:spcPct val="90000"/>
        </a:lnSpc>
        <a:spcBef>
          <a:spcPts val="4800"/>
        </a:spcBef>
        <a:spcAft>
          <a:spcPts val="0"/>
        </a:spcAft>
        <a:buClrTx/>
        <a:buSzPct val="100000"/>
        <a:buFont typeface="Arial"/>
        <a:buChar char="•"/>
        <a:tabLst/>
        <a:defRPr sz="13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17071635" marR="0" indent="-1709715" algn="l" defTabSz="4389120" rtl="0" latinLnBrk="0">
        <a:lnSpc>
          <a:spcPct val="90000"/>
        </a:lnSpc>
        <a:spcBef>
          <a:spcPts val="4800"/>
        </a:spcBef>
        <a:spcAft>
          <a:spcPts val="0"/>
        </a:spcAft>
        <a:buClrTx/>
        <a:buSzPct val="100000"/>
        <a:buFont typeface="Arial"/>
        <a:buChar char="•"/>
        <a:tabLst/>
        <a:defRPr sz="13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19266196" marR="0" indent="-1709715" algn="l" defTabSz="4389120" rtl="0" latinLnBrk="0">
        <a:lnSpc>
          <a:spcPct val="90000"/>
        </a:lnSpc>
        <a:spcBef>
          <a:spcPts val="4800"/>
        </a:spcBef>
        <a:spcAft>
          <a:spcPts val="0"/>
        </a:spcAft>
        <a:buClrTx/>
        <a:buSzPct val="100000"/>
        <a:buFont typeface="Arial"/>
        <a:buChar char="•"/>
        <a:tabLst/>
        <a:defRPr sz="13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368686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7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1843429" algn="r" defTabSz="368686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7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3686861" algn="r" defTabSz="368686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7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5530291" algn="r" defTabSz="368686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7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7373722" algn="r" defTabSz="368686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7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9217152" algn="r" defTabSz="368686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7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1060582" algn="r" defTabSz="368686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7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2904013" algn="r" defTabSz="368686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7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4747442" algn="r" defTabSz="368686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7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ext Box 796"/>
          <p:cNvSpPr txBox="1"/>
          <p:nvPr/>
        </p:nvSpPr>
        <p:spPr>
          <a:xfrm>
            <a:off x="2786474" y="-39862"/>
            <a:ext cx="34133913" cy="61555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algn="ctr" defTabSz="3970337">
              <a:defRPr sz="12000">
                <a:solidFill>
                  <a:srgbClr val="FF3399"/>
                </a:solidFill>
                <a:latin typeface="Optima"/>
                <a:ea typeface="Optima"/>
                <a:cs typeface="Optima"/>
                <a:sym typeface="Optima"/>
              </a:defRPr>
            </a:pPr>
            <a:r>
              <a:rPr dirty="0"/>
              <a:t>Does Self-</a:t>
            </a:r>
            <a:r>
              <a:rPr lang="en-US" dirty="0"/>
              <a:t>C</a:t>
            </a:r>
            <a:r>
              <a:rPr dirty="0"/>
              <a:t>ompassion Minimize the Link between Minority Stress and Well-Being </a:t>
            </a:r>
            <a:r>
              <a:rPr lang="en-US" dirty="0"/>
              <a:t>i</a:t>
            </a:r>
            <a:r>
              <a:rPr dirty="0"/>
              <a:t>n Sexual Minorities</a:t>
            </a:r>
            <a:r>
              <a:rPr lang="en-US" dirty="0"/>
              <a:t>?</a:t>
            </a:r>
            <a:endParaRPr sz="13800" dirty="0"/>
          </a:p>
          <a:p>
            <a:pPr algn="ctr" defTabSz="3970337">
              <a:defRPr sz="8800" b="1">
                <a:latin typeface="Optima"/>
                <a:ea typeface="Optima"/>
                <a:cs typeface="Optima"/>
                <a:sym typeface="Optima"/>
              </a:defRPr>
            </a:pPr>
            <a:r>
              <a:rPr dirty="0"/>
              <a:t>Samantha Cavalea, Psychology </a:t>
            </a:r>
            <a:endParaRPr sz="2000" dirty="0">
              <a:solidFill>
                <a:srgbClr val="0042C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 defTabSz="3970337">
              <a:defRPr sz="6600" b="1">
                <a:latin typeface="Optima"/>
                <a:ea typeface="Optima"/>
                <a:cs typeface="Optima"/>
                <a:sym typeface="Optima"/>
              </a:defRPr>
            </a:pPr>
            <a:r>
              <a:rPr dirty="0"/>
              <a:t>Mentor: Michael T. Vale, Ph.D. </a:t>
            </a:r>
          </a:p>
        </p:txBody>
      </p:sp>
      <p:sp>
        <p:nvSpPr>
          <p:cNvPr id="194" name="TextBox 5"/>
          <p:cNvSpPr txBox="1"/>
          <p:nvPr/>
        </p:nvSpPr>
        <p:spPr>
          <a:xfrm>
            <a:off x="1402" y="9608983"/>
            <a:ext cx="9564624" cy="12218730"/>
          </a:xfrm>
          <a:prstGeom prst="rect">
            <a:avLst/>
          </a:prstGeom>
          <a:ln>
            <a:solidFill>
              <a:srgbClr val="FFFFFF"/>
            </a:solidFill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tIns="45720" rIns="45719" bIns="45720" anchor="t">
            <a:spAutoFit/>
          </a:bodyPr>
          <a:lstStyle/>
          <a:p>
            <a:pPr marL="571500" indent="-571500" defTabSz="914400">
              <a:buClr>
                <a:srgbClr val="CC3399"/>
              </a:buClr>
              <a:buSzPct val="100000"/>
              <a:buFont typeface="Arial"/>
              <a:buChar char="•"/>
              <a:defRPr sz="4000">
                <a:latin typeface="Optima"/>
                <a:ea typeface="Optima"/>
                <a:cs typeface="Optima"/>
                <a:sym typeface="Optima"/>
              </a:defRPr>
            </a:pPr>
            <a:r>
              <a:rPr sz="4000" b="1" dirty="0"/>
              <a:t>Minority stress</a:t>
            </a:r>
            <a:r>
              <a:rPr lang="en-US" sz="4000" b="1" dirty="0"/>
              <a:t> </a:t>
            </a:r>
            <a:r>
              <a:rPr lang="en-US" sz="4000" dirty="0"/>
              <a:t>includes</a:t>
            </a:r>
            <a:r>
              <a:rPr sz="4000" b="1" dirty="0"/>
              <a:t> </a:t>
            </a:r>
            <a:r>
              <a:rPr lang="en-US" sz="4000" dirty="0"/>
              <a:t>unique</a:t>
            </a:r>
            <a:r>
              <a:rPr lang="en-US" sz="4000" b="1" dirty="0"/>
              <a:t> </a:t>
            </a:r>
            <a:r>
              <a:rPr sz="4000" dirty="0"/>
              <a:t>stress</a:t>
            </a:r>
            <a:r>
              <a:rPr lang="en-US" sz="4000" dirty="0"/>
              <a:t>ors</a:t>
            </a:r>
            <a:r>
              <a:rPr sz="4000" dirty="0"/>
              <a:t> that </a:t>
            </a:r>
            <a:r>
              <a:rPr lang="en-US" sz="4000" dirty="0"/>
              <a:t>are</a:t>
            </a:r>
            <a:r>
              <a:rPr sz="4000" dirty="0"/>
              <a:t> triggered by experiences that are unique to </a:t>
            </a:r>
            <a:r>
              <a:rPr lang="en-US" sz="4000" dirty="0"/>
              <a:t>mi</a:t>
            </a:r>
            <a:r>
              <a:rPr sz="4000" dirty="0"/>
              <a:t>norit</a:t>
            </a:r>
            <a:r>
              <a:rPr lang="en-US" sz="4000" dirty="0"/>
              <a:t>y group members</a:t>
            </a:r>
            <a:r>
              <a:rPr lang="en-US" sz="4000" b="1" dirty="0"/>
              <a:t> </a:t>
            </a:r>
            <a:r>
              <a:rPr lang="en-US" sz="3200" dirty="0"/>
              <a:t>(Meyer &amp; Frost, 2013)</a:t>
            </a:r>
          </a:p>
          <a:p>
            <a:pPr marL="571500" indent="-571500" defTabSz="914400">
              <a:buClr>
                <a:srgbClr val="CC3399"/>
              </a:buClr>
              <a:buSzPct val="100000"/>
              <a:buFont typeface="Arial"/>
              <a:buChar char="•"/>
              <a:defRPr sz="4000">
                <a:latin typeface="Optima"/>
                <a:ea typeface="Optima"/>
                <a:cs typeface="Optima"/>
                <a:sym typeface="Optima"/>
              </a:defRPr>
            </a:pPr>
            <a:r>
              <a:rPr lang="en-US" sz="4000" b="1" dirty="0"/>
              <a:t>Self-compassion</a:t>
            </a:r>
            <a:r>
              <a:rPr lang="en-US" sz="4000" dirty="0"/>
              <a:t> is</a:t>
            </a:r>
            <a:r>
              <a:rPr lang="en-US" sz="4000" b="1" dirty="0"/>
              <a:t> </a:t>
            </a:r>
            <a:r>
              <a:rPr lang="en-US" sz="4000" dirty="0"/>
              <a:t>the</a:t>
            </a:r>
            <a:r>
              <a:rPr sz="4000" dirty="0"/>
              <a:t> ability to hold one’s feelings of suffering with a sense of warmth, connection, and concern </a:t>
            </a:r>
            <a:r>
              <a:rPr sz="3200" dirty="0"/>
              <a:t>(Neff, 2003)</a:t>
            </a:r>
            <a:endParaRPr lang="en-US" sz="3200" dirty="0"/>
          </a:p>
          <a:p>
            <a:pPr marL="571500" indent="-571500" defTabSz="914400">
              <a:buClr>
                <a:srgbClr val="CC3399"/>
              </a:buClr>
              <a:buSzPct val="100000"/>
              <a:buFont typeface="Arial"/>
              <a:buChar char="•"/>
              <a:defRPr sz="6000">
                <a:latin typeface="Optima"/>
                <a:ea typeface="Optima"/>
                <a:cs typeface="Optima"/>
                <a:sym typeface="Optima"/>
              </a:defRPr>
            </a:pPr>
            <a:r>
              <a:rPr lang="en-US" sz="4000" dirty="0"/>
              <a:t>Self-compassion is significantly correlated with higher rates of psychological, emotional, and social well-being </a:t>
            </a:r>
            <a:r>
              <a:rPr lang="en-US" sz="3200" dirty="0"/>
              <a:t>(Chan et al., 2020)</a:t>
            </a:r>
            <a:endParaRPr lang="en-US" sz="3600" b="1" dirty="0"/>
          </a:p>
          <a:p>
            <a:pPr marL="571500" indent="-571500" defTabSz="914400">
              <a:buClr>
                <a:srgbClr val="CC3399"/>
              </a:buClr>
              <a:buSzPct val="100000"/>
              <a:buFont typeface="Arial"/>
              <a:buChar char="•"/>
              <a:defRPr sz="6000">
                <a:latin typeface="Optima"/>
                <a:ea typeface="Optima"/>
                <a:cs typeface="Optima"/>
                <a:sym typeface="Optima"/>
              </a:defRPr>
            </a:pPr>
            <a:r>
              <a:rPr lang="en-US" sz="4000" dirty="0"/>
              <a:t>Research indicates that the mental health disparities between sexual minorities and straight people are largely attributable to minority stressors </a:t>
            </a:r>
            <a:r>
              <a:rPr lang="en-US" sz="3200" dirty="0"/>
              <a:t>(Mohr &amp; </a:t>
            </a:r>
            <a:r>
              <a:rPr lang="en-US" sz="3200" dirty="0" err="1"/>
              <a:t>Sarno</a:t>
            </a:r>
            <a:r>
              <a:rPr lang="en-US" sz="3200" dirty="0"/>
              <a:t>, 2015)</a:t>
            </a:r>
            <a:endParaRPr lang="en-US" sz="3200" b="1" dirty="0"/>
          </a:p>
          <a:p>
            <a:pPr marL="571500" indent="-571500" defTabSz="914400">
              <a:buClr>
                <a:srgbClr val="CC3399"/>
              </a:buClr>
              <a:buSzPct val="100000"/>
              <a:buFont typeface="Arial"/>
              <a:buChar char="•"/>
              <a:defRPr sz="6000">
                <a:latin typeface="Optima"/>
                <a:ea typeface="Optima"/>
                <a:cs typeface="Optima"/>
                <a:sym typeface="Optima"/>
              </a:defRPr>
            </a:pPr>
            <a:r>
              <a:rPr lang="en-US" sz="4000" dirty="0"/>
              <a:t>Previous studies have analyzed the link between self-compassion and general stress, but little research has examined self-compassion and minority-stress </a:t>
            </a:r>
            <a:endParaRPr lang="en-US" sz="4000" b="1" dirty="0"/>
          </a:p>
        </p:txBody>
      </p:sp>
      <p:sp>
        <p:nvSpPr>
          <p:cNvPr id="198" name="Rectangle 85"/>
          <p:cNvSpPr txBox="1"/>
          <p:nvPr/>
        </p:nvSpPr>
        <p:spPr>
          <a:xfrm>
            <a:off x="28778095" y="21773040"/>
            <a:ext cx="4218668" cy="7010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defTabSz="914400">
              <a:defRPr sz="4000">
                <a:latin typeface="Optima"/>
                <a:ea typeface="Optima"/>
                <a:cs typeface="Optima"/>
                <a:sym typeface="Optima"/>
              </a:defRPr>
            </a:lvl1pPr>
          </a:lstStyle>
          <a:p>
            <a:r>
              <a:rPr dirty="0"/>
              <a:t>*p &lt; .05, **p &lt; .01</a:t>
            </a:r>
          </a:p>
        </p:txBody>
      </p:sp>
      <p:pic>
        <p:nvPicPr>
          <p:cNvPr id="199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2801" y="221173"/>
            <a:ext cx="2260828" cy="248866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05" name="Rectangle 9"/>
          <p:cNvGrpSpPr/>
          <p:nvPr/>
        </p:nvGrpSpPr>
        <p:grpSpPr>
          <a:xfrm>
            <a:off x="10005095" y="10837587"/>
            <a:ext cx="22984807" cy="10710229"/>
            <a:chOff x="-1" y="-1"/>
            <a:chExt cx="20378740" cy="10243229"/>
          </a:xfrm>
        </p:grpSpPr>
        <p:sp>
          <p:nvSpPr>
            <p:cNvPr id="203" name="Rectangle"/>
            <p:cNvSpPr/>
            <p:nvPr/>
          </p:nvSpPr>
          <p:spPr>
            <a:xfrm>
              <a:off x="-1" y="-1"/>
              <a:ext cx="20378740" cy="10243229"/>
            </a:xfrm>
            <a:prstGeom prst="rect">
              <a:avLst/>
            </a:prstGeom>
            <a:solidFill>
              <a:srgbClr val="FF66CC"/>
            </a:solidFill>
            <a:ln w="25400" cap="flat">
              <a:solidFill>
                <a:srgbClr val="FF66CC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04" name="Insert Table Here"/>
            <p:cNvSpPr txBox="1"/>
            <p:nvPr/>
          </p:nvSpPr>
          <p:spPr>
            <a:xfrm>
              <a:off x="-1" y="4570150"/>
              <a:ext cx="20378740" cy="11029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t>Insert Table Here</a:t>
              </a:r>
            </a:p>
          </p:txBody>
        </p:sp>
      </p:grpSp>
      <p:grpSp>
        <p:nvGrpSpPr>
          <p:cNvPr id="208" name="Rectangle 1076"/>
          <p:cNvGrpSpPr/>
          <p:nvPr/>
        </p:nvGrpSpPr>
        <p:grpSpPr>
          <a:xfrm>
            <a:off x="-171657711" y="-18968875"/>
            <a:ext cx="213243143" cy="23873790"/>
            <a:chOff x="-205989231" y="-22774575"/>
            <a:chExt cx="213243098" cy="23873766"/>
          </a:xfrm>
        </p:grpSpPr>
        <p:sp>
          <p:nvSpPr>
            <p:cNvPr id="206" name="Rectangle"/>
            <p:cNvSpPr/>
            <p:nvPr/>
          </p:nvSpPr>
          <p:spPr>
            <a:xfrm>
              <a:off x="-205989231" y="-22774575"/>
              <a:ext cx="9559624" cy="979794"/>
            </a:xfrm>
            <a:prstGeom prst="rect">
              <a:avLst/>
            </a:prstGeom>
            <a:solidFill>
              <a:srgbClr val="CC3399"/>
            </a:solidFill>
            <a:ln w="12700" cap="flat">
              <a:noFill/>
              <a:miter lim="400000"/>
            </a:ln>
            <a:effectLst>
              <a:outerShdw blurRad="50800" dist="38100" dir="2700000" rotWithShape="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3970337">
                <a:defRPr>
                  <a:solidFill>
                    <a:srgbClr val="0042C7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07" name="MEASURES:"/>
            <p:cNvSpPr txBox="1"/>
            <p:nvPr/>
          </p:nvSpPr>
          <p:spPr>
            <a:xfrm>
              <a:off x="2305769" y="0"/>
              <a:ext cx="4948098" cy="10991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>
              <a:lvl1pPr algn="ctr" defTabSz="3970337">
                <a:defRPr sz="6600" b="1">
                  <a:solidFill>
                    <a:srgbClr val="FFFFFF"/>
                  </a:solidFill>
                  <a:latin typeface="Optima"/>
                  <a:ea typeface="Optima"/>
                  <a:cs typeface="Optima"/>
                  <a:sym typeface="Optima"/>
                </a:defRPr>
              </a:lvl1pPr>
            </a:lstStyle>
            <a:p>
              <a:r>
                <a:t>MEASURES:  </a:t>
              </a:r>
            </a:p>
          </p:txBody>
        </p:sp>
      </p:grpSp>
      <p:sp>
        <p:nvSpPr>
          <p:cNvPr id="215" name="TextBox 13"/>
          <p:cNvSpPr txBox="1"/>
          <p:nvPr/>
        </p:nvSpPr>
        <p:spPr>
          <a:xfrm>
            <a:off x="10163397" y="7011708"/>
            <a:ext cx="22909901" cy="28623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algn="ctr">
              <a:defRPr sz="13800">
                <a:solidFill>
                  <a:srgbClr val="FF339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rPr lang="en-US" sz="9000" i="1" dirty="0">
                <a:latin typeface="Optima"/>
              </a:rPr>
              <a:t>Self-compassion was identified as a coping mechanism in minimizing minority stress</a:t>
            </a:r>
          </a:p>
        </p:txBody>
      </p:sp>
      <p:sp>
        <p:nvSpPr>
          <p:cNvPr id="219" name="TextBox 43"/>
          <p:cNvSpPr txBox="1"/>
          <p:nvPr/>
        </p:nvSpPr>
        <p:spPr>
          <a:xfrm>
            <a:off x="0" y="4212070"/>
            <a:ext cx="9776099" cy="4909036"/>
          </a:xfrm>
          <a:prstGeom prst="rect">
            <a:avLst/>
          </a:prstGeom>
          <a:ln>
            <a:noFill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tIns="45720" rIns="45719" bIns="45720" anchor="t">
            <a:spAutoFit/>
          </a:bodyPr>
          <a:lstStyle/>
          <a:p>
            <a:pPr defTabSz="914400">
              <a:defRPr sz="4000">
                <a:latin typeface="Optima"/>
                <a:ea typeface="Optima"/>
                <a:cs typeface="Optima"/>
                <a:sym typeface="Optima"/>
              </a:defRPr>
            </a:pPr>
            <a:endParaRPr lang="en-US" sz="3500" dirty="0"/>
          </a:p>
          <a:p>
            <a:pPr marL="571500" indent="-571500" defTabSz="914400">
              <a:buClr>
                <a:srgbClr val="CC3399"/>
              </a:buClr>
              <a:buSzPct val="100000"/>
              <a:buFont typeface="Arial"/>
              <a:buChar char="•"/>
              <a:defRPr sz="4000">
                <a:latin typeface="Optima"/>
                <a:ea typeface="Optima"/>
                <a:cs typeface="Optima"/>
                <a:sym typeface="Optima"/>
              </a:defRPr>
            </a:pPr>
            <a:r>
              <a:rPr lang="en-US" sz="4000" dirty="0"/>
              <a:t>Minority stress is harmful to those who experience it, and impacts many areas of their life</a:t>
            </a:r>
            <a:r>
              <a:rPr lang="en-US" sz="3600" dirty="0"/>
              <a:t> </a:t>
            </a:r>
            <a:r>
              <a:rPr lang="en-US" sz="3200" dirty="0"/>
              <a:t>(e.g., mental health, relationships)</a:t>
            </a:r>
          </a:p>
          <a:p>
            <a:pPr marL="571500" marR="0" lvl="0" indent="-57150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3399"/>
              </a:buClr>
              <a:buSzPct val="100000"/>
              <a:buFont typeface="Arial"/>
              <a:buChar char="•"/>
              <a:tabLst/>
              <a:defRPr sz="4000">
                <a:latin typeface="Optima"/>
                <a:ea typeface="Optima"/>
                <a:cs typeface="Optima"/>
                <a:sym typeface="Optima"/>
              </a:defRPr>
            </a:pPr>
            <a:r>
              <a:rPr sz="4000" dirty="0"/>
              <a:t>It is crucial that </a:t>
            </a:r>
            <a:r>
              <a:rPr lang="en-US" sz="4000" dirty="0"/>
              <a:t>researchers</a:t>
            </a:r>
            <a:r>
              <a:rPr sz="4000" dirty="0"/>
              <a:t> identify effective coping mechanisms to minimize the effects of minority stres</a:t>
            </a:r>
            <a:r>
              <a:rPr lang="en-US" sz="4000" dirty="0"/>
              <a:t>s</a:t>
            </a:r>
          </a:p>
          <a:p>
            <a:pPr marL="571500" indent="-571500" defTabSz="914400">
              <a:buClr>
                <a:srgbClr val="CC3399"/>
              </a:buClr>
              <a:buSzPct val="100000"/>
              <a:buFont typeface="Arial"/>
              <a:buChar char="•"/>
              <a:defRPr sz="6000">
                <a:latin typeface="Optima"/>
                <a:ea typeface="Optima"/>
                <a:cs typeface="Optima"/>
                <a:sym typeface="Optima"/>
              </a:defRPr>
            </a:pPr>
            <a:endParaRPr lang="en-US" sz="3800" dirty="0">
              <a:solidFill>
                <a:srgbClr val="0042C7"/>
              </a:solidFill>
            </a:endParaRPr>
          </a:p>
        </p:txBody>
      </p:sp>
      <p:sp>
        <p:nvSpPr>
          <p:cNvPr id="220" name="TextBox 46"/>
          <p:cNvSpPr txBox="1"/>
          <p:nvPr/>
        </p:nvSpPr>
        <p:spPr>
          <a:xfrm>
            <a:off x="10446552" y="24963634"/>
            <a:ext cx="22727742" cy="56323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tIns="45720" rIns="45719" bIns="45720" anchor="t">
            <a:spAutoFit/>
          </a:bodyPr>
          <a:lstStyle/>
          <a:p>
            <a:pPr algn="ctr">
              <a:defRPr sz="13800">
                <a:solidFill>
                  <a:srgbClr val="FF339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8800" i="1" dirty="0">
                <a:latin typeface="Optima"/>
              </a:rPr>
              <a:t>Self-compassion </a:t>
            </a:r>
            <a:r>
              <a:rPr lang="en-US" sz="8800" b="1" i="1" dirty="0">
                <a:latin typeface="Optima"/>
              </a:rPr>
              <a:t>significantly </a:t>
            </a:r>
            <a:r>
              <a:rPr lang="en-US" sz="8800" i="1" dirty="0">
                <a:latin typeface="Optima"/>
              </a:rPr>
              <a:t>and </a:t>
            </a:r>
            <a:r>
              <a:rPr lang="en-US" sz="8800" b="1" i="1" dirty="0">
                <a:latin typeface="Optima"/>
              </a:rPr>
              <a:t>negatively</a:t>
            </a:r>
            <a:r>
              <a:rPr lang="en-US" sz="8800" i="1" dirty="0">
                <a:latin typeface="Optima"/>
              </a:rPr>
              <a:t> correlated to outness concealment, internalized homonegativity, and microaggression, and </a:t>
            </a:r>
            <a:r>
              <a:rPr lang="en-US" sz="8800" b="1" i="1" dirty="0">
                <a:latin typeface="Optima"/>
              </a:rPr>
              <a:t>positively</a:t>
            </a:r>
            <a:r>
              <a:rPr lang="en-US" sz="8800" i="1" dirty="0">
                <a:latin typeface="Optima"/>
              </a:rPr>
              <a:t> with outness disclosure</a:t>
            </a:r>
            <a:endParaRPr lang="en-US" sz="8800" i="1" dirty="0">
              <a:solidFill>
                <a:srgbClr val="0042C7"/>
              </a:solidFill>
              <a:latin typeface="Optima"/>
              <a:ea typeface="Arial"/>
              <a:cs typeface="Arial"/>
            </a:endParaRPr>
          </a:p>
        </p:txBody>
      </p:sp>
      <p:sp>
        <p:nvSpPr>
          <p:cNvPr id="222" name="TextBox 49"/>
          <p:cNvSpPr txBox="1"/>
          <p:nvPr/>
        </p:nvSpPr>
        <p:spPr>
          <a:xfrm>
            <a:off x="33536287" y="4613595"/>
            <a:ext cx="10313603" cy="5016758"/>
          </a:xfrm>
          <a:prstGeom prst="rect">
            <a:avLst/>
          </a:prstGeom>
          <a:ln>
            <a:noFill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tIns="45720" rIns="45719" bIns="45720" anchor="t">
            <a:spAutoFit/>
          </a:bodyPr>
          <a:lstStyle/>
          <a:p>
            <a:pPr marL="571500" indent="-571500" defTabSz="914400">
              <a:buClr>
                <a:srgbClr val="CC3399"/>
              </a:buClr>
              <a:buSzPct val="100000"/>
              <a:buFont typeface="Arial"/>
              <a:buChar char="•"/>
              <a:defRPr sz="4000">
                <a:latin typeface="Optima"/>
                <a:ea typeface="Optima"/>
                <a:cs typeface="Optima"/>
                <a:sym typeface="Optima"/>
              </a:defRPr>
            </a:pPr>
            <a:r>
              <a:rPr lang="en-US" sz="4000" dirty="0"/>
              <a:t>We measured the variables using validated questionnaires, such as the s</a:t>
            </a:r>
            <a:r>
              <a:rPr lang="en-US" sz="4000" dirty="0">
                <a:ea typeface="+mj-lt"/>
                <a:cs typeface="+mj-lt"/>
              </a:rPr>
              <a:t>hort form of the self-compassion scale </a:t>
            </a:r>
            <a:r>
              <a:rPr lang="en-US" sz="3200" dirty="0">
                <a:ea typeface="+mj-lt"/>
                <a:cs typeface="+mj-lt"/>
              </a:rPr>
              <a:t>(</a:t>
            </a:r>
            <a:r>
              <a:rPr lang="en-US" sz="3200" dirty="0" err="1">
                <a:ea typeface="+mj-lt"/>
                <a:cs typeface="+mj-lt"/>
              </a:rPr>
              <a:t>Raes</a:t>
            </a:r>
            <a:r>
              <a:rPr lang="en-US" sz="3200" dirty="0">
                <a:ea typeface="+mj-lt"/>
                <a:cs typeface="+mj-lt"/>
              </a:rPr>
              <a:t> et al., 2011)</a:t>
            </a:r>
          </a:p>
          <a:p>
            <a:pPr marL="571500" indent="-571500" defTabSz="914400">
              <a:buClr>
                <a:srgbClr val="CC3399"/>
              </a:buClr>
              <a:buSzPct val="100000"/>
              <a:buFont typeface="Arial" panose="020B0604020202020204" pitchFamily="34" charset="0"/>
              <a:buChar char="•"/>
              <a:defRPr sz="4000">
                <a:latin typeface="Optima"/>
                <a:ea typeface="Optima"/>
                <a:cs typeface="Optima"/>
                <a:sym typeface="Optima"/>
              </a:defRPr>
            </a:pPr>
            <a:r>
              <a:rPr lang="en-US" sz="4000" dirty="0">
                <a:cs typeface="Calibri"/>
              </a:rPr>
              <a:t>Example of self-compassion item: </a:t>
            </a:r>
            <a:r>
              <a:rPr lang="en-US" sz="4000" i="1" dirty="0">
                <a:cs typeface="Calibri"/>
              </a:rPr>
              <a:t>I try to be understanding and patient towards those aspects of my personality I don’t like</a:t>
            </a:r>
          </a:p>
          <a:p>
            <a:pPr marL="571500" indent="-571500" defTabSz="914400">
              <a:buClr>
                <a:srgbClr val="CC3399"/>
              </a:buClr>
              <a:buSzPct val="100000"/>
              <a:buFont typeface="Arial"/>
              <a:buChar char="•"/>
              <a:defRPr sz="4000">
                <a:latin typeface="Optima"/>
                <a:ea typeface="Optima"/>
                <a:cs typeface="Optima"/>
                <a:sym typeface="Optima"/>
              </a:defRPr>
            </a:pPr>
            <a:r>
              <a:rPr lang="en-US" sz="4000" dirty="0"/>
              <a:t>The internal reliability across questionnaires was high </a:t>
            </a:r>
            <a:r>
              <a:rPr lang="en-US" sz="3200" dirty="0"/>
              <a:t>(</a:t>
            </a:r>
            <a:r>
              <a:rPr lang="en-US" sz="3200" b="1" dirty="0">
                <a:ea typeface="+mj-lt"/>
                <a:cs typeface="+mj-lt"/>
              </a:rPr>
              <a:t>α</a:t>
            </a:r>
            <a:r>
              <a:rPr lang="en-US" sz="3200" dirty="0">
                <a:ea typeface="+mj-lt"/>
                <a:cs typeface="+mj-lt"/>
              </a:rPr>
              <a:t> range = .82-.93)</a:t>
            </a:r>
            <a:endParaRPr lang="en-US" sz="3200" dirty="0"/>
          </a:p>
        </p:txBody>
      </p:sp>
      <p:sp>
        <p:nvSpPr>
          <p:cNvPr id="226" name="TextBox 51"/>
          <p:cNvSpPr txBox="1"/>
          <p:nvPr/>
        </p:nvSpPr>
        <p:spPr>
          <a:xfrm>
            <a:off x="33518830" y="10936678"/>
            <a:ext cx="10372370" cy="6247864"/>
          </a:xfrm>
          <a:prstGeom prst="rect">
            <a:avLst/>
          </a:prstGeom>
          <a:ln>
            <a:solidFill>
              <a:srgbClr val="FFFFFF"/>
            </a:solidFill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tIns="45720" rIns="45719" bIns="45720" anchor="t">
            <a:spAutoFit/>
          </a:bodyPr>
          <a:lstStyle/>
          <a:p>
            <a:pPr marL="571500" indent="-571500" defTabSz="914400">
              <a:buClr>
                <a:srgbClr val="CC3399"/>
              </a:buClr>
              <a:buSzPct val="100000"/>
              <a:buFont typeface="Arial"/>
              <a:buChar char="•"/>
              <a:defRPr sz="4000">
                <a:latin typeface="Optima"/>
                <a:ea typeface="Optima"/>
                <a:cs typeface="Optima"/>
                <a:sym typeface="Optima"/>
              </a:defRPr>
            </a:pPr>
            <a:r>
              <a:rPr lang="en-US" sz="4000" i="1" dirty="0"/>
              <a:t>N</a:t>
            </a:r>
            <a:r>
              <a:rPr sz="4000" dirty="0"/>
              <a:t> </a:t>
            </a:r>
            <a:r>
              <a:rPr lang="en-US" sz="4000" dirty="0"/>
              <a:t>= </a:t>
            </a:r>
            <a:r>
              <a:rPr sz="4000" dirty="0"/>
              <a:t> </a:t>
            </a:r>
            <a:r>
              <a:rPr lang="en-US" sz="4000" dirty="0"/>
              <a:t>355 </a:t>
            </a:r>
            <a:r>
              <a:rPr lang="en-US" sz="3600" dirty="0"/>
              <a:t>(34 were missing)</a:t>
            </a:r>
          </a:p>
          <a:p>
            <a:pPr marL="571500" indent="-571500" defTabSz="914400">
              <a:buClr>
                <a:srgbClr val="CC3399"/>
              </a:buClr>
              <a:buSzPct val="100000"/>
              <a:buFont typeface="Arial"/>
              <a:buChar char="•"/>
              <a:defRPr sz="4000">
                <a:latin typeface="Optima"/>
                <a:ea typeface="Optima"/>
                <a:cs typeface="Optima"/>
                <a:sym typeface="Optima"/>
              </a:defRPr>
            </a:pPr>
            <a:r>
              <a:rPr sz="4000" dirty="0">
                <a:solidFill>
                  <a:schemeClr val="tx1"/>
                </a:solidFill>
              </a:rPr>
              <a:t>S</a:t>
            </a:r>
            <a:r>
              <a:rPr sz="4000" dirty="0"/>
              <a:t>ex:</a:t>
            </a:r>
            <a:r>
              <a:rPr lang="en-US" sz="4000" dirty="0">
                <a:solidFill>
                  <a:schemeClr val="tx1"/>
                </a:solidFill>
              </a:rPr>
              <a:t> 53</a:t>
            </a:r>
            <a:r>
              <a:rPr sz="4000" dirty="0"/>
              <a:t>% </a:t>
            </a:r>
            <a:r>
              <a:rPr lang="en-US" sz="4000" dirty="0"/>
              <a:t>F</a:t>
            </a:r>
            <a:r>
              <a:rPr sz="4000" dirty="0"/>
              <a:t>emale, </a:t>
            </a:r>
            <a:r>
              <a:rPr lang="en-US" sz="4000" dirty="0"/>
              <a:t>47</a:t>
            </a:r>
            <a:r>
              <a:rPr sz="4000" dirty="0"/>
              <a:t>% </a:t>
            </a:r>
            <a:r>
              <a:rPr lang="en-US" sz="4000" dirty="0"/>
              <a:t>M</a:t>
            </a:r>
            <a:r>
              <a:rPr sz="4000" dirty="0"/>
              <a:t>ale</a:t>
            </a:r>
          </a:p>
          <a:p>
            <a:pPr marL="571500" indent="-571500" defTabSz="914400">
              <a:buClr>
                <a:srgbClr val="CC3399"/>
              </a:buClr>
              <a:buSzPct val="100000"/>
              <a:buFont typeface="Arial"/>
              <a:buChar char="•"/>
              <a:defRPr sz="4000">
                <a:latin typeface="Optima"/>
                <a:ea typeface="Optima"/>
                <a:cs typeface="Optima"/>
                <a:sym typeface="Optima"/>
              </a:defRPr>
            </a:pPr>
            <a:r>
              <a:rPr sz="4000" dirty="0"/>
              <a:t>Gender: 5% </a:t>
            </a:r>
            <a:r>
              <a:rPr lang="en-US" sz="4000" dirty="0"/>
              <a:t>N</a:t>
            </a:r>
            <a:r>
              <a:rPr sz="4000" dirty="0"/>
              <a:t>on-cisgender</a:t>
            </a:r>
          </a:p>
          <a:p>
            <a:pPr marL="571500" indent="-571500" defTabSz="914400">
              <a:buClr>
                <a:srgbClr val="CC3399"/>
              </a:buClr>
              <a:buSzPct val="100000"/>
              <a:buFont typeface="Arial"/>
              <a:buChar char="•"/>
              <a:defRPr sz="4000">
                <a:latin typeface="Optima"/>
                <a:ea typeface="Optima"/>
                <a:cs typeface="Optima"/>
                <a:sym typeface="Optima"/>
              </a:defRPr>
            </a:pPr>
            <a:r>
              <a:rPr sz="4000" dirty="0"/>
              <a:t>Sexual orientation:</a:t>
            </a:r>
          </a:p>
          <a:p>
            <a:pPr marL="1371600" lvl="1" indent="-571500" defTabSz="914400">
              <a:buClr>
                <a:srgbClr val="FF99FF"/>
              </a:buClr>
              <a:buSzPct val="100000"/>
              <a:buFont typeface="Arial"/>
              <a:buChar char="•"/>
              <a:defRPr sz="4000">
                <a:latin typeface="Optima"/>
                <a:ea typeface="Optima"/>
                <a:cs typeface="Optima"/>
                <a:sym typeface="Optima"/>
              </a:defRPr>
            </a:pPr>
            <a:r>
              <a:rPr lang="en-US" sz="4000" dirty="0"/>
              <a:t>32</a:t>
            </a:r>
            <a:r>
              <a:rPr sz="4000" dirty="0"/>
              <a:t>% </a:t>
            </a:r>
            <a:r>
              <a:rPr lang="en-US" sz="4000" dirty="0"/>
              <a:t>L</a:t>
            </a:r>
            <a:r>
              <a:rPr sz="4000" dirty="0"/>
              <a:t>esbian</a:t>
            </a:r>
          </a:p>
          <a:p>
            <a:pPr marL="1371600" lvl="1" indent="-571500" defTabSz="914400">
              <a:buClr>
                <a:srgbClr val="FF99FF"/>
              </a:buClr>
              <a:buSzPct val="100000"/>
              <a:buFont typeface="Arial"/>
              <a:buChar char="•"/>
              <a:defRPr sz="4000">
                <a:latin typeface="Optima"/>
                <a:ea typeface="Optima"/>
                <a:cs typeface="Optima"/>
                <a:sym typeface="Optima"/>
              </a:defRPr>
            </a:pPr>
            <a:r>
              <a:rPr lang="en-US" sz="4000" dirty="0"/>
              <a:t>38</a:t>
            </a:r>
            <a:r>
              <a:rPr sz="4000" dirty="0"/>
              <a:t>% </a:t>
            </a:r>
            <a:r>
              <a:rPr lang="en-US" sz="4000" dirty="0"/>
              <a:t>G</a:t>
            </a:r>
            <a:r>
              <a:rPr sz="4000" dirty="0"/>
              <a:t>ay male</a:t>
            </a:r>
          </a:p>
          <a:p>
            <a:pPr marL="1371600" lvl="1" indent="-571500" defTabSz="914400">
              <a:buClr>
                <a:srgbClr val="FF99FF"/>
              </a:buClr>
              <a:buSzPct val="100000"/>
              <a:buFont typeface="Arial"/>
              <a:buChar char="•"/>
              <a:defRPr sz="4000">
                <a:latin typeface="Optima"/>
                <a:ea typeface="Optima"/>
                <a:cs typeface="Optima"/>
                <a:sym typeface="Optima"/>
              </a:defRPr>
            </a:pPr>
            <a:r>
              <a:rPr lang="en-US" sz="4000" dirty="0"/>
              <a:t>14</a:t>
            </a:r>
            <a:r>
              <a:rPr sz="4000" dirty="0"/>
              <a:t>% </a:t>
            </a:r>
            <a:r>
              <a:rPr lang="en-US" sz="4000" dirty="0"/>
              <a:t>B</a:t>
            </a:r>
            <a:r>
              <a:rPr sz="4000" dirty="0"/>
              <a:t>isexual</a:t>
            </a:r>
          </a:p>
          <a:p>
            <a:pPr marL="1371600" lvl="1" indent="-571500" defTabSz="914400">
              <a:buClr>
                <a:srgbClr val="FF99FF"/>
              </a:buClr>
              <a:buSzPct val="100000"/>
              <a:buFont typeface="Arial"/>
              <a:buChar char="•"/>
              <a:defRPr sz="4000">
                <a:latin typeface="Optima"/>
                <a:ea typeface="Optima"/>
                <a:cs typeface="Optima"/>
                <a:sym typeface="Optima"/>
              </a:defRPr>
            </a:pPr>
            <a:r>
              <a:rPr sz="4000" dirty="0"/>
              <a:t>16% </a:t>
            </a:r>
            <a:r>
              <a:rPr lang="en-US" sz="4000" dirty="0"/>
              <a:t>A</a:t>
            </a:r>
            <a:r>
              <a:rPr sz="4000" dirty="0"/>
              <a:t>nother orientation</a:t>
            </a:r>
            <a:r>
              <a:rPr lang="en-US" sz="4000" dirty="0"/>
              <a:t> </a:t>
            </a:r>
            <a:endParaRPr sz="4000" dirty="0"/>
          </a:p>
          <a:p>
            <a:pPr marL="571500" indent="-571500" defTabSz="914400">
              <a:buClr>
                <a:srgbClr val="CC3399"/>
              </a:buClr>
              <a:buSzPct val="100000"/>
              <a:buFont typeface="Arial"/>
              <a:buChar char="•"/>
              <a:defRPr sz="4000">
                <a:latin typeface="Optima"/>
                <a:ea typeface="Optima"/>
                <a:cs typeface="Optima"/>
                <a:sym typeface="Optima"/>
              </a:defRPr>
            </a:pPr>
            <a:r>
              <a:rPr sz="4000" dirty="0"/>
              <a:t>Race: </a:t>
            </a:r>
            <a:r>
              <a:rPr lang="en-US" sz="4000" dirty="0"/>
              <a:t>87</a:t>
            </a:r>
            <a:r>
              <a:rPr sz="4000" dirty="0"/>
              <a:t>% </a:t>
            </a:r>
            <a:r>
              <a:rPr lang="en-US" sz="4000" dirty="0"/>
              <a:t>W</a:t>
            </a:r>
            <a:r>
              <a:rPr sz="4000" dirty="0"/>
              <a:t>hite</a:t>
            </a:r>
          </a:p>
          <a:p>
            <a:pPr marL="571500" indent="-571500" defTabSz="914400">
              <a:buClr>
                <a:srgbClr val="CC3399"/>
              </a:buClr>
              <a:buSzPct val="100000"/>
              <a:buFont typeface="Arial"/>
              <a:buChar char="•"/>
              <a:defRPr sz="4000">
                <a:latin typeface="Optima"/>
                <a:ea typeface="Optima"/>
                <a:cs typeface="Optima"/>
                <a:sym typeface="Optima"/>
              </a:defRPr>
            </a:pPr>
            <a:r>
              <a:rPr lang="en-US" sz="4000" dirty="0"/>
              <a:t>54</a:t>
            </a:r>
            <a:r>
              <a:rPr sz="4000" dirty="0"/>
              <a:t>% from zip code “400000”s </a:t>
            </a:r>
            <a:r>
              <a:rPr sz="3000" dirty="0"/>
              <a:t>(i.e., OH,</a:t>
            </a:r>
            <a:r>
              <a:rPr lang="en-US" sz="3000" dirty="0"/>
              <a:t> MI, IN)</a:t>
            </a:r>
            <a:endParaRPr sz="3000" dirty="0"/>
          </a:p>
        </p:txBody>
      </p:sp>
      <p:sp>
        <p:nvSpPr>
          <p:cNvPr id="230" name="TextBox 59"/>
          <p:cNvSpPr txBox="1"/>
          <p:nvPr/>
        </p:nvSpPr>
        <p:spPr>
          <a:xfrm>
            <a:off x="23061" y="26384786"/>
            <a:ext cx="9901424" cy="6247864"/>
          </a:xfrm>
          <a:prstGeom prst="rect">
            <a:avLst/>
          </a:prstGeom>
          <a:ln>
            <a:solidFill>
              <a:srgbClr val="FFFFFF"/>
            </a:solidFill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tIns="45720" rIns="45719" bIns="45720" anchor="t">
            <a:spAutoFit/>
          </a:bodyPr>
          <a:lstStyle/>
          <a:p>
            <a:pPr marL="571500" indent="-571500" defTabSz="914400">
              <a:buClr>
                <a:srgbClr val="CC3399"/>
              </a:buClr>
              <a:buSzPct val="100000"/>
              <a:buFont typeface="Arial"/>
              <a:buChar char="•"/>
              <a:defRPr sz="4000">
                <a:latin typeface="Optima"/>
                <a:ea typeface="Optima"/>
                <a:cs typeface="Optima"/>
                <a:sym typeface="Optima"/>
              </a:defRPr>
            </a:pPr>
            <a:r>
              <a:rPr sz="4000" dirty="0"/>
              <a:t>The data was collected</a:t>
            </a:r>
            <a:r>
              <a:rPr lang="en-US" sz="4000" dirty="0"/>
              <a:t> across </a:t>
            </a:r>
            <a:r>
              <a:rPr sz="4000" b="1" dirty="0"/>
              <a:t>two surveys</a:t>
            </a:r>
            <a:endParaRPr lang="en-US" sz="4000" b="1" dirty="0"/>
          </a:p>
          <a:p>
            <a:pPr marL="571500" indent="-571500" defTabSz="914400">
              <a:buClr>
                <a:srgbClr val="CC3399"/>
              </a:buClr>
              <a:buSzPct val="100000"/>
              <a:buFont typeface="Arial"/>
              <a:buChar char="•"/>
              <a:defRPr sz="4000">
                <a:latin typeface="Optima"/>
                <a:ea typeface="Optima"/>
                <a:cs typeface="Optima"/>
                <a:sym typeface="Optima"/>
              </a:defRPr>
            </a:pPr>
            <a:r>
              <a:rPr lang="en-US" sz="4000" dirty="0">
                <a:ea typeface="+mj-lt"/>
                <a:cs typeface="+mj-lt"/>
              </a:rPr>
              <a:t> 1.) </a:t>
            </a:r>
            <a:r>
              <a:rPr lang="en-US" sz="4000" b="1" dirty="0">
                <a:ea typeface="+mj-lt"/>
                <a:cs typeface="+mj-lt"/>
              </a:rPr>
              <a:t>A baseline survey </a:t>
            </a:r>
            <a:r>
              <a:rPr lang="en-US" sz="3200" i="1" dirty="0">
                <a:ea typeface="+mj-lt"/>
                <a:cs typeface="+mj-lt"/>
              </a:rPr>
              <a:t>(N</a:t>
            </a:r>
            <a:r>
              <a:rPr lang="en-US" sz="3200" dirty="0">
                <a:ea typeface="+mj-lt"/>
                <a:cs typeface="+mj-lt"/>
              </a:rPr>
              <a:t> = 355</a:t>
            </a:r>
            <a:r>
              <a:rPr lang="en-US" sz="3200" i="1" dirty="0">
                <a:ea typeface="+mj-lt"/>
                <a:cs typeface="+mj-lt"/>
              </a:rPr>
              <a:t>) </a:t>
            </a:r>
            <a:r>
              <a:rPr lang="en-US" sz="4000" dirty="0">
                <a:ea typeface="+mj-lt"/>
                <a:cs typeface="+mj-lt"/>
              </a:rPr>
              <a:t>assessed</a:t>
            </a:r>
            <a:r>
              <a:rPr lang="en-US" sz="4000" i="1" dirty="0">
                <a:ea typeface="+mj-lt"/>
                <a:cs typeface="+mj-lt"/>
              </a:rPr>
              <a:t> </a:t>
            </a:r>
            <a:r>
              <a:rPr sz="4000" dirty="0"/>
              <a:t>demographics, personal history, minority stressors, and </a:t>
            </a:r>
            <a:r>
              <a:rPr lang="en-US" sz="4000" dirty="0"/>
              <a:t>self-compassion</a:t>
            </a:r>
            <a:endParaRPr sz="4000" dirty="0"/>
          </a:p>
          <a:p>
            <a:pPr marL="571500" indent="-571500" defTabSz="914400">
              <a:buClr>
                <a:srgbClr val="CC3399"/>
              </a:buClr>
              <a:buSzPct val="100000"/>
              <a:buFont typeface="Arial"/>
              <a:buChar char="•"/>
              <a:defRPr sz="4000">
                <a:latin typeface="Optima"/>
                <a:ea typeface="Optima"/>
                <a:cs typeface="Optima"/>
                <a:sym typeface="Optima"/>
              </a:defRPr>
            </a:pPr>
            <a:r>
              <a:rPr lang="en-US" sz="4000" dirty="0"/>
              <a:t>2.)</a:t>
            </a:r>
            <a:r>
              <a:rPr lang="en-US" sz="4000" b="1" dirty="0"/>
              <a:t> D</a:t>
            </a:r>
            <a:r>
              <a:rPr sz="4000" b="1" dirty="0"/>
              <a:t>aily</a:t>
            </a:r>
            <a:r>
              <a:rPr lang="en-US" sz="4000" b="1" dirty="0"/>
              <a:t> diary</a:t>
            </a:r>
            <a:r>
              <a:rPr sz="4000" b="1" dirty="0"/>
              <a:t> </a:t>
            </a:r>
            <a:r>
              <a:rPr lang="en-US" sz="4000" b="1" dirty="0"/>
              <a:t>s</a:t>
            </a:r>
            <a:r>
              <a:rPr sz="4000" b="1" dirty="0"/>
              <a:t>urvey</a:t>
            </a:r>
            <a:r>
              <a:rPr lang="en-US" sz="4000" b="1" dirty="0"/>
              <a:t> </a:t>
            </a:r>
            <a:r>
              <a:rPr lang="en-US" sz="3200" dirty="0"/>
              <a:t>(</a:t>
            </a:r>
            <a:r>
              <a:rPr lang="en-US" sz="3200" i="1" dirty="0"/>
              <a:t>N </a:t>
            </a:r>
            <a:r>
              <a:rPr lang="en-US" sz="3200" dirty="0"/>
              <a:t>= 112; 21 days per participant)</a:t>
            </a:r>
            <a:r>
              <a:rPr sz="4000" dirty="0"/>
              <a:t> </a:t>
            </a:r>
            <a:r>
              <a:rPr lang="en-US" sz="4000" dirty="0"/>
              <a:t>measured </a:t>
            </a:r>
            <a:r>
              <a:rPr sz="4000" dirty="0"/>
              <a:t>daily experiences </a:t>
            </a:r>
            <a:r>
              <a:rPr lang="en-US" sz="4000" dirty="0"/>
              <a:t>of minority stress</a:t>
            </a:r>
          </a:p>
          <a:p>
            <a:pPr marL="571500" indent="-571500" defTabSz="914400">
              <a:buClr>
                <a:srgbClr val="CC3399"/>
              </a:buClr>
              <a:buSzPct val="100000"/>
              <a:buFont typeface="Arial"/>
              <a:buChar char="•"/>
              <a:defRPr sz="4000">
                <a:latin typeface="Optima"/>
                <a:ea typeface="Optima"/>
                <a:cs typeface="Optima"/>
                <a:sym typeface="Optima"/>
              </a:defRPr>
            </a:pPr>
            <a:r>
              <a:rPr lang="en-US" sz="4000" dirty="0"/>
              <a:t>I used data from the baseline survey </a:t>
            </a:r>
          </a:p>
          <a:p>
            <a:pPr marL="571500" indent="-571500" defTabSz="914400">
              <a:buClr>
                <a:srgbClr val="CC3399"/>
              </a:buClr>
              <a:buSzPct val="100000"/>
              <a:buFont typeface="Arial"/>
              <a:buChar char="•"/>
              <a:defRPr sz="4000">
                <a:latin typeface="Optima"/>
                <a:ea typeface="Optima"/>
                <a:cs typeface="Optima"/>
                <a:sym typeface="Optima"/>
              </a:defRPr>
            </a:pPr>
            <a:r>
              <a:rPr lang="en-US" sz="4000" dirty="0"/>
              <a:t>Participants completed Qualtrics Surveys that they received via text or email</a:t>
            </a:r>
            <a:endParaRPr lang="en-US" sz="3500" dirty="0"/>
          </a:p>
        </p:txBody>
      </p:sp>
      <p:sp>
        <p:nvSpPr>
          <p:cNvPr id="231" name="TextBox 62"/>
          <p:cNvSpPr txBox="1"/>
          <p:nvPr/>
        </p:nvSpPr>
        <p:spPr>
          <a:xfrm>
            <a:off x="33518830" y="18481906"/>
            <a:ext cx="10360833" cy="7971413"/>
          </a:xfrm>
          <a:prstGeom prst="rect">
            <a:avLst/>
          </a:prstGeom>
          <a:ln>
            <a:noFill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tIns="45720" rIns="45719" bIns="45720" anchor="t">
            <a:spAutoFit/>
          </a:bodyPr>
          <a:lstStyle/>
          <a:p>
            <a:pPr marL="571500" indent="-571500" defTabSz="914400">
              <a:buClr>
                <a:srgbClr val="CC3399"/>
              </a:buClr>
              <a:buSzPct val="100000"/>
              <a:buFont typeface="Arial"/>
              <a:buChar char="•"/>
              <a:defRPr sz="4000">
                <a:latin typeface="Optima"/>
                <a:ea typeface="Optima"/>
                <a:cs typeface="Optima"/>
                <a:sym typeface="Optima"/>
              </a:defRPr>
            </a:pPr>
            <a:r>
              <a:rPr lang="en-US" sz="4000" dirty="0"/>
              <a:t>Results were tested with correlations</a:t>
            </a:r>
          </a:p>
          <a:p>
            <a:pPr marL="571500" indent="-571500" defTabSz="914400">
              <a:buClr>
                <a:srgbClr val="CC3399"/>
              </a:buClr>
              <a:buSzPct val="100000"/>
              <a:buFont typeface="Arial"/>
              <a:buChar char="•"/>
              <a:defRPr sz="4000">
                <a:latin typeface="Optima"/>
                <a:ea typeface="Optima"/>
                <a:cs typeface="Optima"/>
                <a:sym typeface="Optima"/>
              </a:defRPr>
            </a:pPr>
            <a:r>
              <a:rPr lang="en-US" sz="4000" dirty="0"/>
              <a:t>Self-compassion negatively correlated with outness concealment, </a:t>
            </a:r>
            <a:r>
              <a:rPr lang="en-US" sz="3200" i="1" dirty="0"/>
              <a:t>r</a:t>
            </a:r>
            <a:r>
              <a:rPr lang="en-US" sz="3200" dirty="0"/>
              <a:t>(319)= -.31, </a:t>
            </a:r>
            <a:r>
              <a:rPr lang="en-US" sz="3200" i="1" dirty="0"/>
              <a:t>p</a:t>
            </a:r>
            <a:r>
              <a:rPr lang="en-US" sz="3200" dirty="0"/>
              <a:t> &lt; .001</a:t>
            </a:r>
            <a:r>
              <a:rPr lang="en-US" sz="4000" dirty="0"/>
              <a:t>, internalized homonegativity</a:t>
            </a:r>
            <a:r>
              <a:rPr lang="en-US" sz="3600" dirty="0"/>
              <a:t>, </a:t>
            </a:r>
            <a:r>
              <a:rPr lang="en-US" sz="3200" i="1" dirty="0"/>
              <a:t>r</a:t>
            </a:r>
            <a:r>
              <a:rPr lang="en-US" sz="3200" dirty="0"/>
              <a:t>(319)=-.36, </a:t>
            </a:r>
            <a:r>
              <a:rPr lang="en-US" sz="3200" i="1" dirty="0"/>
              <a:t>p</a:t>
            </a:r>
            <a:r>
              <a:rPr lang="en-US" sz="3200" dirty="0"/>
              <a:t> &lt; .001</a:t>
            </a:r>
            <a:r>
              <a:rPr lang="en-US" sz="4000" dirty="0"/>
              <a:t>, and experienced microaggressions</a:t>
            </a:r>
            <a:r>
              <a:rPr lang="en-US" sz="3600" dirty="0"/>
              <a:t>, </a:t>
            </a:r>
            <a:r>
              <a:rPr lang="en-US" sz="3200" dirty="0"/>
              <a:t>r(319)=-.32, p &lt; .001</a:t>
            </a:r>
          </a:p>
          <a:p>
            <a:pPr marL="571500" indent="-571500" defTabSz="914400">
              <a:buClr>
                <a:srgbClr val="CC3399"/>
              </a:buClr>
              <a:buSzPct val="100000"/>
              <a:buFont typeface="Arial"/>
              <a:buChar char="•"/>
              <a:defRPr sz="4000">
                <a:latin typeface="Optima"/>
                <a:ea typeface="Optima"/>
                <a:cs typeface="Optima"/>
                <a:sym typeface="Optima"/>
              </a:defRPr>
            </a:pPr>
            <a:r>
              <a:rPr lang="en-US" sz="4000" dirty="0"/>
              <a:t>Self-compassion and outness disclosure had a significant positive correlation</a:t>
            </a:r>
            <a:r>
              <a:rPr lang="en-US" sz="3600" dirty="0"/>
              <a:t>, </a:t>
            </a:r>
            <a:r>
              <a:rPr lang="en-US" sz="3200" i="1" dirty="0"/>
              <a:t>r</a:t>
            </a:r>
            <a:r>
              <a:rPr lang="en-US" sz="3200" dirty="0"/>
              <a:t>(319)=.17, </a:t>
            </a:r>
            <a:r>
              <a:rPr lang="en-US" sz="3200" i="1" dirty="0"/>
              <a:t>p</a:t>
            </a:r>
            <a:r>
              <a:rPr lang="en-US" sz="3200" dirty="0"/>
              <a:t> &lt; .001</a:t>
            </a:r>
          </a:p>
          <a:p>
            <a:pPr marL="571500" indent="-571500" defTabSz="914400">
              <a:buClr>
                <a:srgbClr val="CC3399"/>
              </a:buClr>
              <a:buSzPct val="100000"/>
              <a:buFont typeface="Arial"/>
              <a:buChar char="•"/>
              <a:defRPr sz="4000">
                <a:latin typeface="Optima"/>
                <a:ea typeface="Optima"/>
                <a:cs typeface="Optima"/>
                <a:sym typeface="Optima"/>
              </a:defRPr>
            </a:pPr>
            <a:r>
              <a:rPr lang="en-US" sz="4000" dirty="0"/>
              <a:t>Participants with high levels of self-compassion reported lower rates of outness concealment, internalized homonegativity, and experienced microaggressions and were more likely to disclose their sexual identity</a:t>
            </a:r>
            <a:endParaRPr lang="en-US" sz="4000" b="1" dirty="0"/>
          </a:p>
        </p:txBody>
      </p:sp>
      <p:sp>
        <p:nvSpPr>
          <p:cNvPr id="232" name="TextBox 63"/>
          <p:cNvSpPr txBox="1"/>
          <p:nvPr/>
        </p:nvSpPr>
        <p:spPr>
          <a:xfrm>
            <a:off x="33489057" y="28395343"/>
            <a:ext cx="10360833" cy="4401205"/>
          </a:xfrm>
          <a:prstGeom prst="rect">
            <a:avLst/>
          </a:prstGeom>
          <a:ln>
            <a:solidFill>
              <a:srgbClr val="FFFFFF"/>
            </a:solidFill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571500" indent="-571500" defTabSz="914400">
              <a:buClr>
                <a:srgbClr val="CC3399"/>
              </a:buClr>
              <a:buSzPct val="100000"/>
              <a:buFont typeface="Arial"/>
              <a:buChar char="•"/>
              <a:defRPr sz="6000">
                <a:latin typeface="Optima"/>
                <a:ea typeface="Optima"/>
                <a:cs typeface="Optima"/>
                <a:sym typeface="Optima"/>
              </a:defRPr>
            </a:lvl1pPr>
          </a:lstStyle>
          <a:p>
            <a:r>
              <a:rPr lang="en-US" sz="4000" dirty="0"/>
              <a:t>Analyzing the relationship between minority stress and well-being </a:t>
            </a:r>
            <a:r>
              <a:rPr lang="en-US" sz="3200" dirty="0"/>
              <a:t>(i.e., moderation)</a:t>
            </a:r>
          </a:p>
          <a:p>
            <a:r>
              <a:rPr lang="en-US" sz="4000" dirty="0"/>
              <a:t>Do certain demographics </a:t>
            </a:r>
            <a:r>
              <a:rPr lang="en-US" sz="3200" dirty="0"/>
              <a:t>(e.g., age, race, specific sexual orientation) </a:t>
            </a:r>
            <a:r>
              <a:rPr lang="en-US" sz="4000" dirty="0"/>
              <a:t>have higher rates of self-compassion? </a:t>
            </a:r>
          </a:p>
          <a:p>
            <a:r>
              <a:rPr lang="en-US" sz="4000" dirty="0"/>
              <a:t>How does self-compassion relate to </a:t>
            </a:r>
            <a:r>
              <a:rPr lang="en-US" sz="4000" i="1" dirty="0"/>
              <a:t>daily</a:t>
            </a:r>
            <a:r>
              <a:rPr lang="en-US" sz="4000" dirty="0"/>
              <a:t> experiences of minority stress?</a:t>
            </a:r>
          </a:p>
        </p:txBody>
      </p:sp>
      <p:pic>
        <p:nvPicPr>
          <p:cNvPr id="233" name="Picture 15" descr="Picture 15"/>
          <p:cNvPicPr>
            <a:picLocks noChangeAspect="1"/>
          </p:cNvPicPr>
          <p:nvPr/>
        </p:nvPicPr>
        <p:blipFill>
          <a:blip r:embed="rId3"/>
          <a:srcRect l="15565" r="14062"/>
          <a:stretch>
            <a:fillRect/>
          </a:stretch>
        </p:blipFill>
        <p:spPr>
          <a:xfrm>
            <a:off x="37528834" y="-337613"/>
            <a:ext cx="6359237" cy="2740884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EDF04C2-F0E8-4523-A7B0-3B17B856D6C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094" r="3682"/>
          <a:stretch/>
        </p:blipFill>
        <p:spPr>
          <a:xfrm>
            <a:off x="10617060" y="12153653"/>
            <a:ext cx="21760876" cy="807809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19CD3CB-D064-4BF9-B100-0B19A77BB9E9}"/>
              </a:ext>
            </a:extLst>
          </p:cNvPr>
          <p:cNvSpPr txBox="1"/>
          <p:nvPr/>
        </p:nvSpPr>
        <p:spPr>
          <a:xfrm>
            <a:off x="-6831" y="23052907"/>
            <a:ext cx="9636609" cy="30469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571500" marR="0" lvl="0" indent="-57150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3399"/>
              </a:buClr>
              <a:buSzPct val="100000"/>
              <a:buFont typeface="Arial"/>
              <a:buChar char="•"/>
              <a:tabLst/>
              <a:defRPr sz="6000">
                <a:latin typeface="Optima"/>
                <a:ea typeface="Optima"/>
                <a:cs typeface="Optima"/>
                <a:sym typeface="Optima"/>
              </a:defRPr>
            </a:pPr>
            <a:r>
              <a:rPr lang="en-US" sz="4000" dirty="0"/>
              <a:t>Does self-compassion minimize the link between minority stress and well-being on sexual minorities?</a:t>
            </a:r>
          </a:p>
          <a:p>
            <a:pPr marL="0" marR="0" indent="0" algn="l" defTabSz="368686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7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grpSp>
        <p:nvGrpSpPr>
          <p:cNvPr id="53" name="Rectangle 1076">
            <a:extLst>
              <a:ext uri="{FF2B5EF4-FFF2-40B4-BE49-F238E27FC236}">
                <a16:creationId xmlns:a16="http://schemas.microsoft.com/office/drawing/2014/main" id="{2761AC49-6172-47DA-83BD-7EBDC20AB432}"/>
              </a:ext>
            </a:extLst>
          </p:cNvPr>
          <p:cNvGrpSpPr/>
          <p:nvPr/>
        </p:nvGrpSpPr>
        <p:grpSpPr>
          <a:xfrm>
            <a:off x="3304" y="25058395"/>
            <a:ext cx="9636609" cy="1280160"/>
            <a:chOff x="0" y="59695"/>
            <a:chExt cx="9559636" cy="1140149"/>
          </a:xfrm>
        </p:grpSpPr>
        <p:sp>
          <p:nvSpPr>
            <p:cNvPr id="54" name="Rectangle">
              <a:extLst>
                <a:ext uri="{FF2B5EF4-FFF2-40B4-BE49-F238E27FC236}">
                  <a16:creationId xmlns:a16="http://schemas.microsoft.com/office/drawing/2014/main" id="{D6C0307E-3BAC-4F1B-8399-3D9097695BA3}"/>
                </a:ext>
              </a:extLst>
            </p:cNvPr>
            <p:cNvSpPr/>
            <p:nvPr/>
          </p:nvSpPr>
          <p:spPr>
            <a:xfrm>
              <a:off x="0" y="59695"/>
              <a:ext cx="9559636" cy="979800"/>
            </a:xfrm>
            <a:prstGeom prst="rect">
              <a:avLst/>
            </a:prstGeom>
            <a:solidFill>
              <a:srgbClr val="CC3399"/>
            </a:solidFill>
            <a:ln w="12700" cap="flat">
              <a:noFill/>
              <a:miter lim="400000"/>
            </a:ln>
            <a:effectLst>
              <a:outerShdw blurRad="50800" dist="38100" dir="2700000" rotWithShape="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3970337">
                <a:defRPr>
                  <a:solidFill>
                    <a:srgbClr val="0042C7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5" name="WHY DO WE CARE?">
              <a:extLst>
                <a:ext uri="{FF2B5EF4-FFF2-40B4-BE49-F238E27FC236}">
                  <a16:creationId xmlns:a16="http://schemas.microsoft.com/office/drawing/2014/main" id="{15A3F603-1155-4A51-8E20-03779773E17B}"/>
                </a:ext>
              </a:extLst>
            </p:cNvPr>
            <p:cNvSpPr txBox="1"/>
            <p:nvPr/>
          </p:nvSpPr>
          <p:spPr>
            <a:xfrm>
              <a:off x="573862" y="91851"/>
              <a:ext cx="8411915" cy="110799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/>
            <a:p>
              <a:pPr algn="ctr" defTabSz="3970337">
                <a:defRPr sz="6600" b="1">
                  <a:solidFill>
                    <a:srgbClr val="FFFFFF"/>
                  </a:solidFill>
                  <a:latin typeface="Optima"/>
                  <a:ea typeface="Optima"/>
                  <a:cs typeface="Optima"/>
                  <a:sym typeface="Optima"/>
                </a:defRPr>
              </a:pPr>
              <a:r>
                <a:rPr lang="en-US" dirty="0"/>
                <a:t>PROJECT DESCRIPTION</a:t>
              </a:r>
              <a:r>
                <a:rPr dirty="0"/>
                <a:t> </a:t>
              </a:r>
              <a:r>
                <a:rPr sz="5400" dirty="0"/>
                <a:t> </a:t>
              </a:r>
            </a:p>
          </p:txBody>
        </p:sp>
      </p:grpSp>
      <p:grpSp>
        <p:nvGrpSpPr>
          <p:cNvPr id="56" name="Rectangle 1076">
            <a:extLst>
              <a:ext uri="{FF2B5EF4-FFF2-40B4-BE49-F238E27FC236}">
                <a16:creationId xmlns:a16="http://schemas.microsoft.com/office/drawing/2014/main" id="{FFEF2714-7BAD-491B-8960-4DA2F30D6488}"/>
              </a:ext>
            </a:extLst>
          </p:cNvPr>
          <p:cNvGrpSpPr/>
          <p:nvPr/>
        </p:nvGrpSpPr>
        <p:grpSpPr>
          <a:xfrm>
            <a:off x="-6321" y="21706738"/>
            <a:ext cx="9636609" cy="1283834"/>
            <a:chOff x="0" y="59695"/>
            <a:chExt cx="9559636" cy="1031082"/>
          </a:xfrm>
        </p:grpSpPr>
        <p:sp>
          <p:nvSpPr>
            <p:cNvPr id="57" name="Rectangle">
              <a:extLst>
                <a:ext uri="{FF2B5EF4-FFF2-40B4-BE49-F238E27FC236}">
                  <a16:creationId xmlns:a16="http://schemas.microsoft.com/office/drawing/2014/main" id="{0675330F-BC19-4BE8-A1EC-F5B80815E5DA}"/>
                </a:ext>
              </a:extLst>
            </p:cNvPr>
            <p:cNvSpPr/>
            <p:nvPr/>
          </p:nvSpPr>
          <p:spPr>
            <a:xfrm>
              <a:off x="0" y="59695"/>
              <a:ext cx="9559636" cy="979800"/>
            </a:xfrm>
            <a:prstGeom prst="rect">
              <a:avLst/>
            </a:prstGeom>
            <a:solidFill>
              <a:srgbClr val="CC3399"/>
            </a:solidFill>
            <a:ln w="12700" cap="flat">
              <a:noFill/>
              <a:miter lim="400000"/>
            </a:ln>
            <a:effectLst>
              <a:outerShdw blurRad="50800" dist="38100" dir="2700000" rotWithShape="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3970337">
                <a:defRPr>
                  <a:solidFill>
                    <a:srgbClr val="0042C7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8" name="WHY DO WE CARE?">
              <a:extLst>
                <a:ext uri="{FF2B5EF4-FFF2-40B4-BE49-F238E27FC236}">
                  <a16:creationId xmlns:a16="http://schemas.microsoft.com/office/drawing/2014/main" id="{AD69735B-4EBA-449A-97AA-F7A1DC820DED}"/>
                </a:ext>
              </a:extLst>
            </p:cNvPr>
            <p:cNvSpPr txBox="1"/>
            <p:nvPr/>
          </p:nvSpPr>
          <p:spPr>
            <a:xfrm>
              <a:off x="798279" y="200917"/>
              <a:ext cx="7963078" cy="8898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/>
            <a:p>
              <a:pPr algn="ctr" defTabSz="3970337">
                <a:defRPr sz="6600" b="1">
                  <a:solidFill>
                    <a:srgbClr val="FFFFFF"/>
                  </a:solidFill>
                  <a:latin typeface="Optima"/>
                  <a:ea typeface="Optima"/>
                  <a:cs typeface="Optima"/>
                  <a:sym typeface="Optima"/>
                </a:defRPr>
              </a:pPr>
              <a:r>
                <a:rPr lang="en-US" dirty="0"/>
                <a:t>RESEARCH QUESTION</a:t>
              </a:r>
              <a:r>
                <a:rPr dirty="0"/>
                <a:t> </a:t>
              </a:r>
              <a:r>
                <a:rPr sz="5400" dirty="0"/>
                <a:t> </a:t>
              </a:r>
            </a:p>
          </p:txBody>
        </p:sp>
      </p:grpSp>
      <p:grpSp>
        <p:nvGrpSpPr>
          <p:cNvPr id="59" name="Rectangle 1076">
            <a:extLst>
              <a:ext uri="{FF2B5EF4-FFF2-40B4-BE49-F238E27FC236}">
                <a16:creationId xmlns:a16="http://schemas.microsoft.com/office/drawing/2014/main" id="{268E9365-52C3-49CB-9D2C-A6ADDBBBD754}"/>
              </a:ext>
            </a:extLst>
          </p:cNvPr>
          <p:cNvGrpSpPr/>
          <p:nvPr/>
        </p:nvGrpSpPr>
        <p:grpSpPr>
          <a:xfrm>
            <a:off x="-3914" y="8462833"/>
            <a:ext cx="9636609" cy="1283835"/>
            <a:chOff x="0" y="59695"/>
            <a:chExt cx="9559636" cy="1031083"/>
          </a:xfrm>
        </p:grpSpPr>
        <p:sp>
          <p:nvSpPr>
            <p:cNvPr id="60" name="Rectangle">
              <a:extLst>
                <a:ext uri="{FF2B5EF4-FFF2-40B4-BE49-F238E27FC236}">
                  <a16:creationId xmlns:a16="http://schemas.microsoft.com/office/drawing/2014/main" id="{42EE1CA3-2DDF-4A91-ABD6-DBC133811169}"/>
                </a:ext>
              </a:extLst>
            </p:cNvPr>
            <p:cNvSpPr/>
            <p:nvPr/>
          </p:nvSpPr>
          <p:spPr>
            <a:xfrm>
              <a:off x="0" y="59695"/>
              <a:ext cx="9559636" cy="979800"/>
            </a:xfrm>
            <a:prstGeom prst="rect">
              <a:avLst/>
            </a:prstGeom>
            <a:solidFill>
              <a:srgbClr val="CC3399"/>
            </a:solidFill>
            <a:ln w="12700" cap="flat">
              <a:noFill/>
              <a:miter lim="400000"/>
            </a:ln>
            <a:effectLst>
              <a:outerShdw blurRad="50800" dist="38100" dir="2700000" rotWithShape="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3970337">
                <a:defRPr>
                  <a:solidFill>
                    <a:srgbClr val="0042C7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1" name="WHY DO WE CARE?">
              <a:extLst>
                <a:ext uri="{FF2B5EF4-FFF2-40B4-BE49-F238E27FC236}">
                  <a16:creationId xmlns:a16="http://schemas.microsoft.com/office/drawing/2014/main" id="{820CF933-877E-4DE8-9C69-828A0560B8B5}"/>
                </a:ext>
              </a:extLst>
            </p:cNvPr>
            <p:cNvSpPr txBox="1"/>
            <p:nvPr/>
          </p:nvSpPr>
          <p:spPr>
            <a:xfrm>
              <a:off x="2095088" y="200918"/>
              <a:ext cx="5369464" cy="8898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/>
            <a:p>
              <a:pPr algn="ctr" defTabSz="3970337">
                <a:defRPr sz="6600" b="1">
                  <a:solidFill>
                    <a:srgbClr val="FFFFFF"/>
                  </a:solidFill>
                  <a:latin typeface="Optima"/>
                  <a:ea typeface="Optima"/>
                  <a:cs typeface="Optima"/>
                  <a:sym typeface="Optima"/>
                </a:defRPr>
              </a:pPr>
              <a:r>
                <a:rPr lang="en-US" sz="6600" dirty="0"/>
                <a:t>BACKGROUND</a:t>
              </a:r>
              <a:r>
                <a:rPr sz="6600" dirty="0"/>
                <a:t> </a:t>
              </a:r>
            </a:p>
          </p:txBody>
        </p:sp>
      </p:grpSp>
      <p:grpSp>
        <p:nvGrpSpPr>
          <p:cNvPr id="62" name="Rectangle 1076">
            <a:extLst>
              <a:ext uri="{FF2B5EF4-FFF2-40B4-BE49-F238E27FC236}">
                <a16:creationId xmlns:a16="http://schemas.microsoft.com/office/drawing/2014/main" id="{82E575BC-856C-40BA-B61D-09E63B836969}"/>
              </a:ext>
            </a:extLst>
          </p:cNvPr>
          <p:cNvGrpSpPr/>
          <p:nvPr/>
        </p:nvGrpSpPr>
        <p:grpSpPr>
          <a:xfrm>
            <a:off x="-3914" y="3602080"/>
            <a:ext cx="9636609" cy="1283834"/>
            <a:chOff x="0" y="59695"/>
            <a:chExt cx="9559636" cy="1031082"/>
          </a:xfrm>
        </p:grpSpPr>
        <p:sp>
          <p:nvSpPr>
            <p:cNvPr id="63" name="Rectangle">
              <a:extLst>
                <a:ext uri="{FF2B5EF4-FFF2-40B4-BE49-F238E27FC236}">
                  <a16:creationId xmlns:a16="http://schemas.microsoft.com/office/drawing/2014/main" id="{5F9B2A2B-C13A-453D-B470-D5420F42C2F1}"/>
                </a:ext>
              </a:extLst>
            </p:cNvPr>
            <p:cNvSpPr/>
            <p:nvPr/>
          </p:nvSpPr>
          <p:spPr>
            <a:xfrm>
              <a:off x="0" y="59695"/>
              <a:ext cx="9559636" cy="979800"/>
            </a:xfrm>
            <a:prstGeom prst="rect">
              <a:avLst/>
            </a:prstGeom>
            <a:solidFill>
              <a:srgbClr val="CC3399"/>
            </a:solidFill>
            <a:ln w="12700" cap="flat">
              <a:noFill/>
              <a:miter lim="400000"/>
            </a:ln>
            <a:effectLst>
              <a:outerShdw blurRad="50800" dist="38100" dir="2700000" rotWithShape="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3970337">
                <a:defRPr>
                  <a:solidFill>
                    <a:srgbClr val="0042C7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4" name="WHY DO WE CARE?">
              <a:extLst>
                <a:ext uri="{FF2B5EF4-FFF2-40B4-BE49-F238E27FC236}">
                  <a16:creationId xmlns:a16="http://schemas.microsoft.com/office/drawing/2014/main" id="{640F76A4-AD43-4E36-9A82-10216B953324}"/>
                </a:ext>
              </a:extLst>
            </p:cNvPr>
            <p:cNvSpPr txBox="1"/>
            <p:nvPr/>
          </p:nvSpPr>
          <p:spPr>
            <a:xfrm>
              <a:off x="1167206" y="200917"/>
              <a:ext cx="7225225" cy="8898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/>
            <a:p>
              <a:pPr algn="ctr" defTabSz="3970337">
                <a:defRPr sz="6600" b="1">
                  <a:solidFill>
                    <a:srgbClr val="FFFFFF"/>
                  </a:solidFill>
                  <a:latin typeface="Optima"/>
                  <a:ea typeface="Optima"/>
                  <a:cs typeface="Optima"/>
                  <a:sym typeface="Optima"/>
                </a:defRPr>
              </a:pPr>
              <a:r>
                <a:rPr lang="en-US" dirty="0"/>
                <a:t>WHY DO WE CARE?</a:t>
              </a:r>
              <a:r>
                <a:rPr dirty="0"/>
                <a:t> </a:t>
              </a:r>
              <a:r>
                <a:rPr sz="5400" dirty="0"/>
                <a:t> </a:t>
              </a:r>
            </a:p>
          </p:txBody>
        </p:sp>
      </p:grpSp>
      <p:grpSp>
        <p:nvGrpSpPr>
          <p:cNvPr id="65" name="Rectangle 1076">
            <a:extLst>
              <a:ext uri="{FF2B5EF4-FFF2-40B4-BE49-F238E27FC236}">
                <a16:creationId xmlns:a16="http://schemas.microsoft.com/office/drawing/2014/main" id="{BBEAD6E0-00D1-437D-B2C3-C6D12BE2DB15}"/>
              </a:ext>
            </a:extLst>
          </p:cNvPr>
          <p:cNvGrpSpPr/>
          <p:nvPr/>
        </p:nvGrpSpPr>
        <p:grpSpPr>
          <a:xfrm>
            <a:off x="33570270" y="3540205"/>
            <a:ext cx="10322135" cy="1283834"/>
            <a:chOff x="0" y="59695"/>
            <a:chExt cx="9559636" cy="1031082"/>
          </a:xfrm>
        </p:grpSpPr>
        <p:sp>
          <p:nvSpPr>
            <p:cNvPr id="66" name="Rectangle">
              <a:extLst>
                <a:ext uri="{FF2B5EF4-FFF2-40B4-BE49-F238E27FC236}">
                  <a16:creationId xmlns:a16="http://schemas.microsoft.com/office/drawing/2014/main" id="{AD780DB3-3564-487C-A32B-F6E27837A4ED}"/>
                </a:ext>
              </a:extLst>
            </p:cNvPr>
            <p:cNvSpPr/>
            <p:nvPr/>
          </p:nvSpPr>
          <p:spPr>
            <a:xfrm>
              <a:off x="0" y="59695"/>
              <a:ext cx="9559636" cy="979800"/>
            </a:xfrm>
            <a:prstGeom prst="rect">
              <a:avLst/>
            </a:prstGeom>
            <a:solidFill>
              <a:srgbClr val="CC3399"/>
            </a:solidFill>
            <a:ln w="12700" cap="flat">
              <a:noFill/>
              <a:miter lim="400000"/>
            </a:ln>
            <a:effectLst>
              <a:outerShdw blurRad="50800" dist="38100" dir="2700000" rotWithShape="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3970337">
                <a:defRPr>
                  <a:solidFill>
                    <a:srgbClr val="0042C7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7" name="WHY DO WE CARE?">
              <a:extLst>
                <a:ext uri="{FF2B5EF4-FFF2-40B4-BE49-F238E27FC236}">
                  <a16:creationId xmlns:a16="http://schemas.microsoft.com/office/drawing/2014/main" id="{A1439BBA-F701-4D58-980B-180844F762CA}"/>
                </a:ext>
              </a:extLst>
            </p:cNvPr>
            <p:cNvSpPr txBox="1"/>
            <p:nvPr/>
          </p:nvSpPr>
          <p:spPr>
            <a:xfrm>
              <a:off x="2622235" y="200917"/>
              <a:ext cx="4315163" cy="8898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/>
            <a:p>
              <a:pPr algn="ctr" defTabSz="3970337">
                <a:defRPr sz="6600" b="1">
                  <a:solidFill>
                    <a:srgbClr val="FFFFFF"/>
                  </a:solidFill>
                  <a:latin typeface="Optima"/>
                  <a:ea typeface="Optima"/>
                  <a:cs typeface="Optima"/>
                  <a:sym typeface="Optima"/>
                </a:defRPr>
              </a:pPr>
              <a:r>
                <a:rPr lang="en-US" dirty="0"/>
                <a:t>MEASURES</a:t>
              </a:r>
              <a:r>
                <a:rPr dirty="0"/>
                <a:t> </a:t>
              </a:r>
              <a:r>
                <a:rPr sz="5400" dirty="0"/>
                <a:t> </a:t>
              </a:r>
            </a:p>
          </p:txBody>
        </p:sp>
      </p:grpSp>
      <p:grpSp>
        <p:nvGrpSpPr>
          <p:cNvPr id="68" name="Rectangle 1076">
            <a:extLst>
              <a:ext uri="{FF2B5EF4-FFF2-40B4-BE49-F238E27FC236}">
                <a16:creationId xmlns:a16="http://schemas.microsoft.com/office/drawing/2014/main" id="{6CFF42C9-7001-476F-88A2-E110D109E76D}"/>
              </a:ext>
            </a:extLst>
          </p:cNvPr>
          <p:cNvGrpSpPr/>
          <p:nvPr/>
        </p:nvGrpSpPr>
        <p:grpSpPr>
          <a:xfrm>
            <a:off x="33569268" y="9678604"/>
            <a:ext cx="10322135" cy="1283834"/>
            <a:chOff x="0" y="59695"/>
            <a:chExt cx="9559636" cy="1031082"/>
          </a:xfrm>
        </p:grpSpPr>
        <p:sp>
          <p:nvSpPr>
            <p:cNvPr id="69" name="Rectangle">
              <a:extLst>
                <a:ext uri="{FF2B5EF4-FFF2-40B4-BE49-F238E27FC236}">
                  <a16:creationId xmlns:a16="http://schemas.microsoft.com/office/drawing/2014/main" id="{1A55C986-4E39-45F5-ABAC-B3A9734F8761}"/>
                </a:ext>
              </a:extLst>
            </p:cNvPr>
            <p:cNvSpPr/>
            <p:nvPr/>
          </p:nvSpPr>
          <p:spPr>
            <a:xfrm>
              <a:off x="0" y="59695"/>
              <a:ext cx="9559636" cy="979800"/>
            </a:xfrm>
            <a:prstGeom prst="rect">
              <a:avLst/>
            </a:prstGeom>
            <a:solidFill>
              <a:srgbClr val="CC3399"/>
            </a:solidFill>
            <a:ln w="12700" cap="flat">
              <a:noFill/>
              <a:miter lim="400000"/>
            </a:ln>
            <a:effectLst>
              <a:outerShdw blurRad="50800" dist="38100" dir="2700000" rotWithShape="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3970337">
                <a:defRPr>
                  <a:solidFill>
                    <a:srgbClr val="0042C7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0" name="WHY DO WE CARE?">
              <a:extLst>
                <a:ext uri="{FF2B5EF4-FFF2-40B4-BE49-F238E27FC236}">
                  <a16:creationId xmlns:a16="http://schemas.microsoft.com/office/drawing/2014/main" id="{F0255298-B493-4311-8F77-AF060D440A3E}"/>
                </a:ext>
              </a:extLst>
            </p:cNvPr>
            <p:cNvSpPr txBox="1"/>
            <p:nvPr/>
          </p:nvSpPr>
          <p:spPr>
            <a:xfrm>
              <a:off x="3245050" y="200917"/>
              <a:ext cx="3069534" cy="8898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/>
            <a:p>
              <a:pPr algn="ctr" defTabSz="3970337">
                <a:defRPr sz="6600" b="1">
                  <a:solidFill>
                    <a:srgbClr val="FFFFFF"/>
                  </a:solidFill>
                  <a:latin typeface="Optima"/>
                  <a:ea typeface="Optima"/>
                  <a:cs typeface="Optima"/>
                  <a:sym typeface="Optima"/>
                </a:defRPr>
              </a:pPr>
              <a:r>
                <a:rPr lang="en-US" dirty="0"/>
                <a:t>SAMPLE</a:t>
              </a:r>
              <a:r>
                <a:rPr dirty="0"/>
                <a:t> </a:t>
              </a:r>
              <a:r>
                <a:rPr sz="5400" dirty="0"/>
                <a:t> </a:t>
              </a:r>
            </a:p>
          </p:txBody>
        </p:sp>
      </p:grpSp>
      <p:grpSp>
        <p:nvGrpSpPr>
          <p:cNvPr id="71" name="Rectangle 1076">
            <a:extLst>
              <a:ext uri="{FF2B5EF4-FFF2-40B4-BE49-F238E27FC236}">
                <a16:creationId xmlns:a16="http://schemas.microsoft.com/office/drawing/2014/main" id="{74759ABE-8868-4F77-AAAB-97A3273756AC}"/>
              </a:ext>
            </a:extLst>
          </p:cNvPr>
          <p:cNvGrpSpPr/>
          <p:nvPr/>
        </p:nvGrpSpPr>
        <p:grpSpPr>
          <a:xfrm>
            <a:off x="33567663" y="17237875"/>
            <a:ext cx="10322135" cy="1283835"/>
            <a:chOff x="0" y="59695"/>
            <a:chExt cx="9559636" cy="1031083"/>
          </a:xfrm>
        </p:grpSpPr>
        <p:sp>
          <p:nvSpPr>
            <p:cNvPr id="72" name="Rectangle">
              <a:extLst>
                <a:ext uri="{FF2B5EF4-FFF2-40B4-BE49-F238E27FC236}">
                  <a16:creationId xmlns:a16="http://schemas.microsoft.com/office/drawing/2014/main" id="{087BA911-5C3A-40E7-AB4D-5B4AF52F7940}"/>
                </a:ext>
              </a:extLst>
            </p:cNvPr>
            <p:cNvSpPr/>
            <p:nvPr/>
          </p:nvSpPr>
          <p:spPr>
            <a:xfrm>
              <a:off x="0" y="59695"/>
              <a:ext cx="9559636" cy="979800"/>
            </a:xfrm>
            <a:prstGeom prst="rect">
              <a:avLst/>
            </a:prstGeom>
            <a:solidFill>
              <a:srgbClr val="CC3399"/>
            </a:solidFill>
            <a:ln w="12700" cap="flat">
              <a:noFill/>
              <a:miter lim="400000"/>
            </a:ln>
            <a:effectLst>
              <a:outerShdw blurRad="50800" dist="38100" dir="2700000" rotWithShape="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3970337">
                <a:defRPr>
                  <a:solidFill>
                    <a:srgbClr val="0042C7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3" name="WHY DO WE CARE?">
              <a:extLst>
                <a:ext uri="{FF2B5EF4-FFF2-40B4-BE49-F238E27FC236}">
                  <a16:creationId xmlns:a16="http://schemas.microsoft.com/office/drawing/2014/main" id="{A97ECFBD-BB69-4CAE-B876-C5063AEF84AC}"/>
                </a:ext>
              </a:extLst>
            </p:cNvPr>
            <p:cNvSpPr txBox="1"/>
            <p:nvPr/>
          </p:nvSpPr>
          <p:spPr>
            <a:xfrm>
              <a:off x="330806" y="200918"/>
              <a:ext cx="8898029" cy="8898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/>
            <a:p>
              <a:pPr algn="ctr" defTabSz="3970337">
                <a:defRPr sz="6600" b="1">
                  <a:solidFill>
                    <a:srgbClr val="FFFFFF"/>
                  </a:solidFill>
                  <a:latin typeface="Optima"/>
                  <a:ea typeface="Optima"/>
                  <a:cs typeface="Optima"/>
                  <a:sym typeface="Optima"/>
                </a:defRPr>
              </a:pPr>
              <a:r>
                <a:rPr lang="en-US" sz="6600" dirty="0"/>
                <a:t>RESULTS AND DISCUSSION</a:t>
              </a:r>
              <a:r>
                <a:rPr sz="6600" dirty="0"/>
                <a:t> </a:t>
              </a:r>
            </a:p>
          </p:txBody>
        </p:sp>
      </p:grpSp>
      <p:grpSp>
        <p:nvGrpSpPr>
          <p:cNvPr id="77" name="Rectangle 1076">
            <a:extLst>
              <a:ext uri="{FF2B5EF4-FFF2-40B4-BE49-F238E27FC236}">
                <a16:creationId xmlns:a16="http://schemas.microsoft.com/office/drawing/2014/main" id="{66552027-D67A-4359-9917-273BC442710C}"/>
              </a:ext>
            </a:extLst>
          </p:cNvPr>
          <p:cNvGrpSpPr/>
          <p:nvPr/>
        </p:nvGrpSpPr>
        <p:grpSpPr>
          <a:xfrm>
            <a:off x="33566060" y="27217670"/>
            <a:ext cx="10322135" cy="1280160"/>
            <a:chOff x="0" y="28774"/>
            <a:chExt cx="9559636" cy="1062004"/>
          </a:xfrm>
        </p:grpSpPr>
        <p:sp>
          <p:nvSpPr>
            <p:cNvPr id="78" name="Rectangle">
              <a:extLst>
                <a:ext uri="{FF2B5EF4-FFF2-40B4-BE49-F238E27FC236}">
                  <a16:creationId xmlns:a16="http://schemas.microsoft.com/office/drawing/2014/main" id="{DA78544F-1564-4C27-8B7A-75B63BD5F87E}"/>
                </a:ext>
              </a:extLst>
            </p:cNvPr>
            <p:cNvSpPr/>
            <p:nvPr/>
          </p:nvSpPr>
          <p:spPr>
            <a:xfrm>
              <a:off x="0" y="28774"/>
              <a:ext cx="9559636" cy="979800"/>
            </a:xfrm>
            <a:prstGeom prst="rect">
              <a:avLst/>
            </a:prstGeom>
            <a:solidFill>
              <a:srgbClr val="CC3399"/>
            </a:solidFill>
            <a:ln w="12700" cap="flat">
              <a:noFill/>
              <a:miter lim="400000"/>
            </a:ln>
            <a:effectLst>
              <a:outerShdw blurRad="50800" dist="38100" dir="2700000" rotWithShape="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3970337">
                <a:defRPr>
                  <a:solidFill>
                    <a:srgbClr val="0042C7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9" name="WHY DO WE CARE?">
              <a:extLst>
                <a:ext uri="{FF2B5EF4-FFF2-40B4-BE49-F238E27FC236}">
                  <a16:creationId xmlns:a16="http://schemas.microsoft.com/office/drawing/2014/main" id="{9E7397D5-6195-4468-ADDD-B1CFDA79E5E8}"/>
                </a:ext>
              </a:extLst>
            </p:cNvPr>
            <p:cNvSpPr txBox="1"/>
            <p:nvPr/>
          </p:nvSpPr>
          <p:spPr>
            <a:xfrm>
              <a:off x="2735834" y="200918"/>
              <a:ext cx="4087963" cy="8898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/>
            <a:p>
              <a:pPr algn="ctr" defTabSz="3970337">
                <a:defRPr sz="6600" b="1">
                  <a:solidFill>
                    <a:srgbClr val="FFFFFF"/>
                  </a:solidFill>
                  <a:latin typeface="Optima"/>
                  <a:ea typeface="Optima"/>
                  <a:cs typeface="Optima"/>
                  <a:sym typeface="Optima"/>
                </a:defRPr>
              </a:pPr>
              <a:r>
                <a:rPr lang="en-US" sz="6600" dirty="0"/>
                <a:t>NEXT STEPS</a:t>
              </a:r>
              <a:r>
                <a:rPr sz="6600" dirty="0"/>
                <a:t> </a:t>
              </a:r>
            </a:p>
          </p:txBody>
        </p:sp>
      </p:grp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368686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368686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368686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368686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398E2CED27A244FB724F86544CC0CF8" ma:contentTypeVersion="6" ma:contentTypeDescription="Create a new document." ma:contentTypeScope="" ma:versionID="8e1f96111519930f8576d4c5e7c47ab8">
  <xsd:schema xmlns:xsd="http://www.w3.org/2001/XMLSchema" xmlns:xs="http://www.w3.org/2001/XMLSchema" xmlns:p="http://schemas.microsoft.com/office/2006/metadata/properties" xmlns:ns2="4db0f8bb-fe80-42a0-89e5-e6fbea4f3bb9" targetNamespace="http://schemas.microsoft.com/office/2006/metadata/properties" ma:root="true" ma:fieldsID="a79434739711792df22a46e42de753fe" ns2:_="">
    <xsd:import namespace="4db0f8bb-fe80-42a0-89e5-e6fbea4f3bb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b0f8bb-fe80-42a0-89e5-e6fbea4f3bb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266374E-88F9-4B52-91E9-A39852CAA10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DD6B4ED-26C8-402F-8D9D-9AC5A53F4911}">
  <ds:schemaRefs>
    <ds:schemaRef ds:uri="4db0f8bb-fe80-42a0-89e5-e6fbea4f3bb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16BAEF45-93D5-4E03-B18A-DCA274CCF69D}">
  <ds:schemaRefs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4db0f8bb-fe80-42a0-89e5-e6fbea4f3bb9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625</Words>
  <Application>Microsoft Office PowerPoint</Application>
  <PresentationFormat>Custom</PresentationFormat>
  <Paragraphs>50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Optima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results should be clearly written, prominently placed, and easily read by anyone who might wander by.</dc:title>
  <cp:lastModifiedBy>Vale, Prof. Michael T.</cp:lastModifiedBy>
  <cp:revision>1</cp:revision>
  <dcterms:modified xsi:type="dcterms:W3CDTF">2022-04-19T18:35:59Z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0x0101001398E2CED27A244FB724F86544CC0CF8</vt:lpwstr>
  </property>
</Properties>
</file>