
<file path=[Content_Types].xml><?xml version="1.0" encoding="utf-8"?>
<Types xmlns="http://schemas.openxmlformats.org/package/2006/content-types">
  <Default Extension="xml" ContentType="application/xml"/>
  <Default Extension="wmf" ContentType="image/x-wmf"/>
  <Default Extension="jpeg" ContentType="image/jpeg"/>
  <Default Extension="rels" ContentType="application/vnd.openxmlformats-package.relationships+xml"/>
  <Default Extension="vml" ContentType="application/vnd.openxmlformats-officedocument.vmlDrawing"/>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embeddings/oleObject1.bin" ContentType="application/vnd.openxmlformats-officedocument.oleObject"/>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0" r:id="rId1"/>
  </p:sldMasterIdLst>
  <p:notesMasterIdLst>
    <p:notesMasterId r:id="rId3"/>
  </p:notesMasterIdLst>
  <p:sldIdLst>
    <p:sldId id="256" r:id="rId2"/>
  </p:sldIdLst>
  <p:sldSz cx="43891200" cy="32918400"/>
  <p:notesSz cx="32099250" cy="43748325"/>
  <p:defaultTextStyle>
    <a:defPPr>
      <a:defRPr lang="en-US"/>
    </a:defPPr>
    <a:lvl1pPr algn="ctr" rtl="0" fontAlgn="base">
      <a:spcBef>
        <a:spcPct val="0"/>
      </a:spcBef>
      <a:spcAft>
        <a:spcPct val="0"/>
      </a:spcAft>
      <a:defRPr sz="8600" kern="1200">
        <a:solidFill>
          <a:schemeClr val="tx1"/>
        </a:solidFill>
        <a:latin typeface="Arial" charset="0"/>
        <a:ea typeface="+mn-ea"/>
        <a:cs typeface="+mn-cs"/>
      </a:defRPr>
    </a:lvl1pPr>
    <a:lvl2pPr marL="457200" algn="ctr" rtl="0" fontAlgn="base">
      <a:spcBef>
        <a:spcPct val="0"/>
      </a:spcBef>
      <a:spcAft>
        <a:spcPct val="0"/>
      </a:spcAft>
      <a:defRPr sz="8600" kern="1200">
        <a:solidFill>
          <a:schemeClr val="tx1"/>
        </a:solidFill>
        <a:latin typeface="Arial" charset="0"/>
        <a:ea typeface="+mn-ea"/>
        <a:cs typeface="+mn-cs"/>
      </a:defRPr>
    </a:lvl2pPr>
    <a:lvl3pPr marL="914400" algn="ctr" rtl="0" fontAlgn="base">
      <a:spcBef>
        <a:spcPct val="0"/>
      </a:spcBef>
      <a:spcAft>
        <a:spcPct val="0"/>
      </a:spcAft>
      <a:defRPr sz="8600" kern="1200">
        <a:solidFill>
          <a:schemeClr val="tx1"/>
        </a:solidFill>
        <a:latin typeface="Arial" charset="0"/>
        <a:ea typeface="+mn-ea"/>
        <a:cs typeface="+mn-cs"/>
      </a:defRPr>
    </a:lvl3pPr>
    <a:lvl4pPr marL="1371600" algn="ctr" rtl="0" fontAlgn="base">
      <a:spcBef>
        <a:spcPct val="0"/>
      </a:spcBef>
      <a:spcAft>
        <a:spcPct val="0"/>
      </a:spcAft>
      <a:defRPr sz="8600" kern="1200">
        <a:solidFill>
          <a:schemeClr val="tx1"/>
        </a:solidFill>
        <a:latin typeface="Arial" charset="0"/>
        <a:ea typeface="+mn-ea"/>
        <a:cs typeface="+mn-cs"/>
      </a:defRPr>
    </a:lvl4pPr>
    <a:lvl5pPr marL="1828800" algn="ctr" rtl="0" fontAlgn="base">
      <a:spcBef>
        <a:spcPct val="0"/>
      </a:spcBef>
      <a:spcAft>
        <a:spcPct val="0"/>
      </a:spcAft>
      <a:defRPr sz="8600" kern="1200">
        <a:solidFill>
          <a:schemeClr val="tx1"/>
        </a:solidFill>
        <a:latin typeface="Arial" charset="0"/>
        <a:ea typeface="+mn-ea"/>
        <a:cs typeface="+mn-cs"/>
      </a:defRPr>
    </a:lvl5pPr>
    <a:lvl6pPr marL="2286000" algn="l" defTabSz="914400" rtl="0" eaLnBrk="1" latinLnBrk="0" hangingPunct="1">
      <a:defRPr sz="8600" kern="1200">
        <a:solidFill>
          <a:schemeClr val="tx1"/>
        </a:solidFill>
        <a:latin typeface="Arial" charset="0"/>
        <a:ea typeface="+mn-ea"/>
        <a:cs typeface="+mn-cs"/>
      </a:defRPr>
    </a:lvl6pPr>
    <a:lvl7pPr marL="2743200" algn="l" defTabSz="914400" rtl="0" eaLnBrk="1" latinLnBrk="0" hangingPunct="1">
      <a:defRPr sz="8600" kern="1200">
        <a:solidFill>
          <a:schemeClr val="tx1"/>
        </a:solidFill>
        <a:latin typeface="Arial" charset="0"/>
        <a:ea typeface="+mn-ea"/>
        <a:cs typeface="+mn-cs"/>
      </a:defRPr>
    </a:lvl7pPr>
    <a:lvl8pPr marL="3200400" algn="l" defTabSz="914400" rtl="0" eaLnBrk="1" latinLnBrk="0" hangingPunct="1">
      <a:defRPr sz="8600" kern="1200">
        <a:solidFill>
          <a:schemeClr val="tx1"/>
        </a:solidFill>
        <a:latin typeface="Arial" charset="0"/>
        <a:ea typeface="+mn-ea"/>
        <a:cs typeface="+mn-cs"/>
      </a:defRPr>
    </a:lvl8pPr>
    <a:lvl9pPr marL="3657600" algn="l" defTabSz="914400" rtl="0" eaLnBrk="1" latinLnBrk="0" hangingPunct="1">
      <a:defRPr sz="8600" kern="1200">
        <a:solidFill>
          <a:schemeClr val="tx1"/>
        </a:solidFill>
        <a:latin typeface="Arial" charset="0"/>
        <a:ea typeface="+mn-ea"/>
        <a:cs typeface="+mn-cs"/>
      </a:defRPr>
    </a:lvl9pPr>
  </p:defaultTextStyle>
  <p:extLst>
    <p:ext uri="{EFAFB233-063F-42B5-8137-9DF3F51BA10A}">
      <p15:sldGuideLst xmlns:p15="http://schemas.microsoft.com/office/powerpoint/2012/main" xmlns="">
        <p15:guide id="1" orient="horz" pos="4836">
          <p15:clr>
            <a:srgbClr val="A4A3A4"/>
          </p15:clr>
        </p15:guide>
        <p15:guide id="2" orient="horz" pos="20196">
          <p15:clr>
            <a:srgbClr val="A4A3A4"/>
          </p15:clr>
        </p15:guide>
        <p15:guide id="3" orient="horz" pos="2148">
          <p15:clr>
            <a:srgbClr val="A4A3A4"/>
          </p15:clr>
        </p15:guide>
        <p15:guide id="4" pos="13824">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AEAEA"/>
    <a:srgbClr val="C0C0C0"/>
    <a:srgbClr val="0046D2"/>
    <a:srgbClr val="FF0000"/>
    <a:srgbClr val="698ED9"/>
    <a:srgbClr val="A7C4FF"/>
    <a:srgbClr val="003064"/>
    <a:srgbClr val="003399"/>
    <a:srgbClr val="00216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inimized">
    <p:restoredLeft sz="15620"/>
    <p:restoredTop sz="98273" autoAdjust="0"/>
  </p:normalViewPr>
  <p:slideViewPr>
    <p:cSldViewPr snapToGrid="0">
      <p:cViewPr>
        <p:scale>
          <a:sx n="45" d="100"/>
          <a:sy n="45" d="100"/>
        </p:scale>
        <p:origin x="1216" y="392"/>
      </p:cViewPr>
      <p:guideLst>
        <p:guide orient="horz" pos="4836"/>
        <p:guide orient="horz" pos="20196"/>
        <p:guide orient="horz" pos="2148"/>
        <p:guide pos="13824"/>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4" Type="http://schemas.openxmlformats.org/officeDocument/2006/relationships/printerSettings" Target="printerSettings/printerSettings1.bin"/><Relationship Id="rId5" Type="http://schemas.openxmlformats.org/officeDocument/2006/relationships/presProps" Target="presProps.xml"/><Relationship Id="rId6" Type="http://schemas.openxmlformats.org/officeDocument/2006/relationships/viewProps" Target="viewProps.xml"/><Relationship Id="rId7" Type="http://schemas.openxmlformats.org/officeDocument/2006/relationships/theme" Target="theme/theme1.xml"/><Relationship Id="rId8"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0" y="2"/>
            <a:ext cx="13909677" cy="2187419"/>
          </a:xfrm>
          <a:prstGeom prst="rect">
            <a:avLst/>
          </a:prstGeom>
          <a:noFill/>
          <a:ln w="9525">
            <a:noFill/>
            <a:miter lim="800000"/>
            <a:headEnd/>
            <a:tailEnd/>
          </a:ln>
          <a:effectLst/>
        </p:spPr>
        <p:txBody>
          <a:bodyPr vert="horz" wrap="square" lIns="434706" tIns="217353" rIns="434706" bIns="217353" numCol="1" anchor="t" anchorCtr="0" compatLnSpc="1">
            <a:prstTxWarp prst="textNoShape">
              <a:avLst/>
            </a:prstTxWarp>
          </a:bodyPr>
          <a:lstStyle>
            <a:lvl1pPr algn="l">
              <a:defRPr sz="5700"/>
            </a:lvl1pPr>
          </a:lstStyle>
          <a:p>
            <a:endParaRPr lang="en-US" dirty="0"/>
          </a:p>
        </p:txBody>
      </p:sp>
      <p:sp>
        <p:nvSpPr>
          <p:cNvPr id="3075" name="Rectangle 3"/>
          <p:cNvSpPr>
            <a:spLocks noGrp="1" noChangeArrowheads="1"/>
          </p:cNvSpPr>
          <p:nvPr>
            <p:ph type="dt" idx="1"/>
          </p:nvPr>
        </p:nvSpPr>
        <p:spPr bwMode="auto">
          <a:xfrm>
            <a:off x="18181987" y="2"/>
            <a:ext cx="13909677" cy="2187419"/>
          </a:xfrm>
          <a:prstGeom prst="rect">
            <a:avLst/>
          </a:prstGeom>
          <a:noFill/>
          <a:ln w="9525">
            <a:noFill/>
            <a:miter lim="800000"/>
            <a:headEnd/>
            <a:tailEnd/>
          </a:ln>
          <a:effectLst/>
        </p:spPr>
        <p:txBody>
          <a:bodyPr vert="horz" wrap="square" lIns="434706" tIns="217353" rIns="434706" bIns="217353" numCol="1" anchor="t" anchorCtr="0" compatLnSpc="1">
            <a:prstTxWarp prst="textNoShape">
              <a:avLst/>
            </a:prstTxWarp>
          </a:bodyPr>
          <a:lstStyle>
            <a:lvl1pPr algn="r">
              <a:defRPr sz="5700"/>
            </a:lvl1pPr>
          </a:lstStyle>
          <a:p>
            <a:endParaRPr lang="en-US" dirty="0"/>
          </a:p>
        </p:txBody>
      </p:sp>
      <p:sp>
        <p:nvSpPr>
          <p:cNvPr id="3076" name="Rectangle 4"/>
          <p:cNvSpPr>
            <a:spLocks noGrp="1" noRot="1" noChangeAspect="1" noChangeArrowheads="1" noTextEdit="1"/>
          </p:cNvSpPr>
          <p:nvPr>
            <p:ph type="sldImg" idx="2"/>
          </p:nvPr>
        </p:nvSpPr>
        <p:spPr bwMode="auto">
          <a:xfrm>
            <a:off x="5113338" y="3276600"/>
            <a:ext cx="21880512" cy="16409988"/>
          </a:xfrm>
          <a:prstGeom prst="rect">
            <a:avLst/>
          </a:prstGeom>
          <a:noFill/>
          <a:ln w="9525">
            <a:solidFill>
              <a:srgbClr val="000000"/>
            </a:solidFill>
            <a:miter lim="800000"/>
            <a:headEnd/>
            <a:tailEnd/>
          </a:ln>
          <a:effectLst/>
        </p:spPr>
      </p:sp>
      <p:sp>
        <p:nvSpPr>
          <p:cNvPr id="3077" name="Rectangle 5"/>
          <p:cNvSpPr>
            <a:spLocks noGrp="1" noChangeArrowheads="1"/>
          </p:cNvSpPr>
          <p:nvPr>
            <p:ph type="body" sz="quarter" idx="3"/>
          </p:nvPr>
        </p:nvSpPr>
        <p:spPr bwMode="auto">
          <a:xfrm>
            <a:off x="3209927" y="20784215"/>
            <a:ext cx="25679400" cy="19686744"/>
          </a:xfrm>
          <a:prstGeom prst="rect">
            <a:avLst/>
          </a:prstGeom>
          <a:noFill/>
          <a:ln w="9525">
            <a:noFill/>
            <a:miter lim="800000"/>
            <a:headEnd/>
            <a:tailEnd/>
          </a:ln>
          <a:effectLst/>
        </p:spPr>
        <p:txBody>
          <a:bodyPr vert="horz" wrap="square" lIns="434706" tIns="217353" rIns="434706" bIns="217353"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078" name="Rectangle 6"/>
          <p:cNvSpPr>
            <a:spLocks noGrp="1" noChangeArrowheads="1"/>
          </p:cNvSpPr>
          <p:nvPr>
            <p:ph type="ftr" sz="quarter" idx="4"/>
          </p:nvPr>
        </p:nvSpPr>
        <p:spPr bwMode="auto">
          <a:xfrm>
            <a:off x="0" y="41553394"/>
            <a:ext cx="13909677" cy="2187419"/>
          </a:xfrm>
          <a:prstGeom prst="rect">
            <a:avLst/>
          </a:prstGeom>
          <a:noFill/>
          <a:ln w="9525">
            <a:noFill/>
            <a:miter lim="800000"/>
            <a:headEnd/>
            <a:tailEnd/>
          </a:ln>
          <a:effectLst/>
        </p:spPr>
        <p:txBody>
          <a:bodyPr vert="horz" wrap="square" lIns="434706" tIns="217353" rIns="434706" bIns="217353" numCol="1" anchor="b" anchorCtr="0" compatLnSpc="1">
            <a:prstTxWarp prst="textNoShape">
              <a:avLst/>
            </a:prstTxWarp>
          </a:bodyPr>
          <a:lstStyle>
            <a:lvl1pPr algn="l">
              <a:defRPr sz="5700"/>
            </a:lvl1pPr>
          </a:lstStyle>
          <a:p>
            <a:endParaRPr lang="en-US" dirty="0"/>
          </a:p>
        </p:txBody>
      </p:sp>
      <p:sp>
        <p:nvSpPr>
          <p:cNvPr id="3079" name="Rectangle 7"/>
          <p:cNvSpPr>
            <a:spLocks noGrp="1" noChangeArrowheads="1"/>
          </p:cNvSpPr>
          <p:nvPr>
            <p:ph type="sldNum" sz="quarter" idx="5"/>
          </p:nvPr>
        </p:nvSpPr>
        <p:spPr bwMode="auto">
          <a:xfrm>
            <a:off x="18181987" y="41553394"/>
            <a:ext cx="13909677" cy="2187419"/>
          </a:xfrm>
          <a:prstGeom prst="rect">
            <a:avLst/>
          </a:prstGeom>
          <a:noFill/>
          <a:ln w="9525">
            <a:noFill/>
            <a:miter lim="800000"/>
            <a:headEnd/>
            <a:tailEnd/>
          </a:ln>
          <a:effectLst/>
        </p:spPr>
        <p:txBody>
          <a:bodyPr vert="horz" wrap="square" lIns="434706" tIns="217353" rIns="434706" bIns="217353" numCol="1" anchor="b" anchorCtr="0" compatLnSpc="1">
            <a:prstTxWarp prst="textNoShape">
              <a:avLst/>
            </a:prstTxWarp>
          </a:bodyPr>
          <a:lstStyle>
            <a:lvl1pPr algn="r">
              <a:defRPr sz="5700"/>
            </a:lvl1pPr>
          </a:lstStyle>
          <a:p>
            <a:fld id="{7FB84CA5-7362-492D-8EBC-472296314F28}" type="slidenum">
              <a:rPr lang="en-US"/>
              <a:pPr/>
              <a:t>‹#›</a:t>
            </a:fld>
            <a:endParaRPr lang="en-US" dirty="0"/>
          </a:p>
        </p:txBody>
      </p:sp>
    </p:spTree>
    <p:extLst>
      <p:ext uri="{BB962C8B-B14F-4D97-AF65-F5344CB8AC3E}">
        <p14:creationId xmlns:p14="http://schemas.microsoft.com/office/powerpoint/2010/main" val="2946822523"/>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mn-ea"/>
        <a:cs typeface="+mn-cs"/>
      </a:defRPr>
    </a:lvl1pPr>
    <a:lvl2pPr marL="457200" algn="l" rtl="0" fontAlgn="base">
      <a:spcBef>
        <a:spcPct val="30000"/>
      </a:spcBef>
      <a:spcAft>
        <a:spcPct val="0"/>
      </a:spcAft>
      <a:defRPr sz="1200" kern="1200">
        <a:solidFill>
          <a:schemeClr val="tx1"/>
        </a:solidFill>
        <a:latin typeface="Arial" charset="0"/>
        <a:ea typeface="+mn-ea"/>
        <a:cs typeface="+mn-cs"/>
      </a:defRPr>
    </a:lvl2pPr>
    <a:lvl3pPr marL="914400" algn="l" rtl="0" fontAlgn="base">
      <a:spcBef>
        <a:spcPct val="30000"/>
      </a:spcBef>
      <a:spcAft>
        <a:spcPct val="0"/>
      </a:spcAft>
      <a:defRPr sz="1200" kern="1200">
        <a:solidFill>
          <a:schemeClr val="tx1"/>
        </a:solidFill>
        <a:latin typeface="Arial" charset="0"/>
        <a:ea typeface="+mn-ea"/>
        <a:cs typeface="+mn-cs"/>
      </a:defRPr>
    </a:lvl3pPr>
    <a:lvl4pPr marL="1371600" algn="l" rtl="0" fontAlgn="base">
      <a:spcBef>
        <a:spcPct val="30000"/>
      </a:spcBef>
      <a:spcAft>
        <a:spcPct val="0"/>
      </a:spcAft>
      <a:defRPr sz="1200" kern="1200">
        <a:solidFill>
          <a:schemeClr val="tx1"/>
        </a:solidFill>
        <a:latin typeface="Arial" charset="0"/>
        <a:ea typeface="+mn-ea"/>
        <a:cs typeface="+mn-cs"/>
      </a:defRPr>
    </a:lvl4pPr>
    <a:lvl5pPr marL="1828800" algn="l" rtl="0" fontAlgn="base">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04D40FB-8398-4C90-906C-C9755161D6CD}" type="slidenum">
              <a:rPr lang="en-US"/>
              <a:pPr/>
              <a:t>1</a:t>
            </a:fld>
            <a:endParaRPr lang="en-US" dirty="0"/>
          </a:p>
        </p:txBody>
      </p:sp>
      <p:sp>
        <p:nvSpPr>
          <p:cNvPr id="4098" name="Rectangle 2"/>
          <p:cNvSpPr>
            <a:spLocks noGrp="1" noRot="1" noChangeAspect="1" noChangeArrowheads="1" noTextEdit="1"/>
          </p:cNvSpPr>
          <p:nvPr>
            <p:ph type="sldImg"/>
          </p:nvPr>
        </p:nvSpPr>
        <p:spPr>
          <a:ln/>
        </p:spPr>
      </p:sp>
      <p:sp>
        <p:nvSpPr>
          <p:cNvPr id="4099" name="Rectangle 3"/>
          <p:cNvSpPr>
            <a:spLocks noGrp="1" noChangeArrowheads="1"/>
          </p:cNvSpPr>
          <p:nvPr>
            <p:ph type="body" idx="1"/>
          </p:nvPr>
        </p:nvSpPr>
        <p:spPr/>
        <p:txBody>
          <a:bodyPr/>
          <a:lstStyle/>
          <a:p>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Rectangle 6"/>
          <p:cNvSpPr/>
          <p:nvPr/>
        </p:nvSpPr>
        <p:spPr>
          <a:xfrm>
            <a:off x="15297374" y="1287782"/>
            <a:ext cx="27212544" cy="1872144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438912" tIns="219456" rIns="438912" bIns="219456" rtlCol="0" anchor="ctr"/>
          <a:lstStyle/>
          <a:p>
            <a:pPr algn="ctr"/>
            <a:endParaRPr/>
          </a:p>
        </p:txBody>
      </p:sp>
      <p:sp>
        <p:nvSpPr>
          <p:cNvPr id="8" name="Rectangle 7"/>
          <p:cNvSpPr/>
          <p:nvPr/>
        </p:nvSpPr>
        <p:spPr>
          <a:xfrm>
            <a:off x="1290912" y="1287785"/>
            <a:ext cx="877824" cy="1865689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438912" tIns="219456" rIns="438912" bIns="219456" rtlCol="0" anchor="ctr"/>
          <a:lstStyle/>
          <a:p>
            <a:pPr algn="ctr"/>
            <a:endParaRPr/>
          </a:p>
        </p:txBody>
      </p:sp>
      <p:sp>
        <p:nvSpPr>
          <p:cNvPr id="2" name="Title 1"/>
          <p:cNvSpPr>
            <a:spLocks noGrp="1"/>
          </p:cNvSpPr>
          <p:nvPr>
            <p:ph type="ctrTitle"/>
          </p:nvPr>
        </p:nvSpPr>
        <p:spPr>
          <a:xfrm>
            <a:off x="15361920" y="20202859"/>
            <a:ext cx="26203046" cy="5033683"/>
          </a:xfrm>
        </p:spPr>
        <p:txBody>
          <a:bodyPr vert="horz" lIns="438912" tIns="219456" rIns="438912" bIns="219456" rtlCol="0" anchor="b" anchorCtr="0">
            <a:normAutofit/>
          </a:bodyPr>
          <a:lstStyle>
            <a:lvl1pPr algn="l" defTabSz="4389120" rtl="0" eaLnBrk="1" latinLnBrk="0" hangingPunct="1">
              <a:spcBef>
                <a:spcPct val="0"/>
              </a:spcBef>
              <a:buNone/>
              <a:defRPr sz="22100" kern="1200">
                <a:solidFill>
                  <a:schemeClr val="accent1"/>
                </a:solidFill>
                <a:latin typeface="+mj-lt"/>
                <a:ea typeface="+mj-ea"/>
                <a:cs typeface="+mj-cs"/>
              </a:defRPr>
            </a:lvl1pPr>
          </a:lstStyle>
          <a:p>
            <a:r>
              <a:rPr lang="en-US"/>
              <a:t>Click to edit Master title style</a:t>
            </a:r>
            <a:endParaRPr/>
          </a:p>
        </p:txBody>
      </p:sp>
      <p:sp>
        <p:nvSpPr>
          <p:cNvPr id="3" name="Subtitle 2"/>
          <p:cNvSpPr>
            <a:spLocks noGrp="1"/>
          </p:cNvSpPr>
          <p:nvPr>
            <p:ph type="subTitle" idx="1"/>
          </p:nvPr>
        </p:nvSpPr>
        <p:spPr>
          <a:xfrm>
            <a:off x="15361920" y="25237440"/>
            <a:ext cx="26203046" cy="2984602"/>
          </a:xfrm>
        </p:spPr>
        <p:txBody>
          <a:bodyPr vert="horz" lIns="438912" tIns="219456" rIns="438912" bIns="219456" rtlCol="0">
            <a:normAutofit/>
          </a:bodyPr>
          <a:lstStyle>
            <a:lvl1pPr marL="0" indent="0" algn="l" defTabSz="4389120" rtl="0" eaLnBrk="1" latinLnBrk="0" hangingPunct="1">
              <a:spcBef>
                <a:spcPts val="0"/>
              </a:spcBef>
              <a:buClr>
                <a:schemeClr val="accent1"/>
              </a:buClr>
              <a:buSzPct val="100000"/>
              <a:buFont typeface="Wingdings 2" pitchFamily="18" charset="2"/>
              <a:buNone/>
              <a:defRPr sz="7700" kern="1200">
                <a:solidFill>
                  <a:schemeClr val="tx2"/>
                </a:solidFill>
                <a:latin typeface="+mn-lt"/>
                <a:ea typeface="+mn-ea"/>
                <a:cs typeface="+mn-cs"/>
              </a:defRPr>
            </a:lvl1pPr>
            <a:lvl2pPr marL="2194560" indent="0" algn="ctr">
              <a:buNone/>
              <a:defRPr>
                <a:solidFill>
                  <a:schemeClr val="tx1">
                    <a:tint val="75000"/>
                  </a:schemeClr>
                </a:solidFill>
              </a:defRPr>
            </a:lvl2pPr>
            <a:lvl3pPr marL="4389120" indent="0" algn="ctr">
              <a:buNone/>
              <a:defRPr>
                <a:solidFill>
                  <a:schemeClr val="tx1">
                    <a:tint val="75000"/>
                  </a:schemeClr>
                </a:solidFill>
              </a:defRPr>
            </a:lvl3pPr>
            <a:lvl4pPr marL="6583680" indent="0" algn="ctr">
              <a:buNone/>
              <a:defRPr>
                <a:solidFill>
                  <a:schemeClr val="tx1">
                    <a:tint val="75000"/>
                  </a:schemeClr>
                </a:solidFill>
              </a:defRPr>
            </a:lvl4pPr>
            <a:lvl5pPr marL="8778240" indent="0" algn="ctr">
              <a:buNone/>
              <a:defRPr>
                <a:solidFill>
                  <a:schemeClr val="tx1">
                    <a:tint val="75000"/>
                  </a:schemeClr>
                </a:solidFill>
              </a:defRPr>
            </a:lvl5pPr>
            <a:lvl6pPr marL="10972800" indent="0" algn="ctr">
              <a:buNone/>
              <a:defRPr>
                <a:solidFill>
                  <a:schemeClr val="tx1">
                    <a:tint val="75000"/>
                  </a:schemeClr>
                </a:solidFill>
              </a:defRPr>
            </a:lvl6pPr>
            <a:lvl7pPr marL="13167360" indent="0" algn="ctr">
              <a:buNone/>
              <a:defRPr>
                <a:solidFill>
                  <a:schemeClr val="tx1">
                    <a:tint val="75000"/>
                  </a:schemeClr>
                </a:solidFill>
              </a:defRPr>
            </a:lvl7pPr>
            <a:lvl8pPr marL="15361920" indent="0" algn="ctr">
              <a:buNone/>
              <a:defRPr>
                <a:solidFill>
                  <a:schemeClr val="tx1">
                    <a:tint val="75000"/>
                  </a:schemeClr>
                </a:solidFill>
              </a:defRPr>
            </a:lvl8pPr>
            <a:lvl9pPr marL="17556480" indent="0" algn="ctr">
              <a:buNone/>
              <a:defRPr>
                <a:solidFill>
                  <a:schemeClr val="tx1">
                    <a:tint val="75000"/>
                  </a:schemeClr>
                </a:solidFill>
              </a:defRPr>
            </a:lvl9pPr>
          </a:lstStyle>
          <a:p>
            <a:r>
              <a:rPr lang="en-US"/>
              <a:t>Click to edit Master subtitle style</a:t>
            </a:r>
            <a:endParaRPr/>
          </a:p>
        </p:txBody>
      </p:sp>
      <p:sp>
        <p:nvSpPr>
          <p:cNvPr id="4" name="Date Placeholder 3"/>
          <p:cNvSpPr>
            <a:spLocks noGrp="1"/>
          </p:cNvSpPr>
          <p:nvPr>
            <p:ph type="dt" sz="half" idx="10"/>
          </p:nvPr>
        </p:nvSpPr>
        <p:spPr>
          <a:xfrm>
            <a:off x="15727680" y="1874522"/>
            <a:ext cx="26422502" cy="1752600"/>
          </a:xfrm>
        </p:spPr>
        <p:txBody>
          <a:bodyPr vert="horz" lIns="438912" tIns="219456" rIns="438912" bIns="219456" rtlCol="0" anchor="ctr"/>
          <a:lstStyle>
            <a:lvl1pPr marL="0" algn="r" defTabSz="4389120" rtl="0" eaLnBrk="1" latinLnBrk="0" hangingPunct="1">
              <a:defRPr sz="10600" b="0" kern="1200" baseline="0">
                <a:solidFill>
                  <a:schemeClr val="bg1"/>
                </a:solidFill>
                <a:latin typeface="+mn-lt"/>
                <a:ea typeface="+mn-ea"/>
                <a:cs typeface="+mn-cs"/>
              </a:defRPr>
            </a:lvl1pPr>
          </a:lstStyle>
          <a:p>
            <a:fld id="{13723D8F-C4A9-41D8-8DD9-654C9CC04DEC}" type="datetime1">
              <a:rPr lang="en-US"/>
              <a:pPr/>
              <a:t>4/13/17</a:t>
            </a:fld>
            <a:endParaRPr/>
          </a:p>
        </p:txBody>
      </p:sp>
      <p:sp>
        <p:nvSpPr>
          <p:cNvPr id="5" name="Footer Placeholder 4"/>
          <p:cNvSpPr>
            <a:spLocks noGrp="1"/>
          </p:cNvSpPr>
          <p:nvPr>
            <p:ph type="ftr" sz="quarter" idx="11"/>
          </p:nvPr>
        </p:nvSpPr>
        <p:spPr>
          <a:xfrm>
            <a:off x="15449702" y="30510482"/>
            <a:ext cx="22735642" cy="1752600"/>
          </a:xfrm>
        </p:spPr>
        <p:txBody>
          <a:bodyPr vert="horz" lIns="438912" tIns="219456" rIns="438912" bIns="219456" rtlCol="0" anchor="ctr"/>
          <a:lstStyle>
            <a:lvl1pPr marL="0" algn="l" defTabSz="4389120" rtl="0" eaLnBrk="1" latinLnBrk="0" hangingPunct="1">
              <a:defRPr sz="5300" b="1" kern="1200">
                <a:solidFill>
                  <a:schemeClr val="tx2">
                    <a:lumMod val="60000"/>
                    <a:lumOff val="40000"/>
                  </a:schemeClr>
                </a:solidFill>
                <a:latin typeface="+mn-lt"/>
                <a:ea typeface="+mn-ea"/>
                <a:cs typeface="+mn-cs"/>
              </a:defRPr>
            </a:lvl1pPr>
          </a:lstStyle>
          <a:p>
            <a:endParaRPr/>
          </a:p>
        </p:txBody>
      </p:sp>
      <p:sp>
        <p:nvSpPr>
          <p:cNvPr id="6" name="Slide Number Placeholder 5"/>
          <p:cNvSpPr>
            <a:spLocks noGrp="1"/>
          </p:cNvSpPr>
          <p:nvPr>
            <p:ph type="sldNum" sz="quarter" idx="12"/>
          </p:nvPr>
        </p:nvSpPr>
        <p:spPr>
          <a:xfrm>
            <a:off x="39631171" y="30510482"/>
            <a:ext cx="3291840" cy="1752600"/>
          </a:xfrm>
        </p:spPr>
        <p:txBody>
          <a:bodyPr vert="horz" lIns="438912" tIns="219456" rIns="438912" bIns="219456" rtlCol="0" anchor="ctr"/>
          <a:lstStyle>
            <a:lvl1pPr marL="0" algn="r" defTabSz="4389120" rtl="0" eaLnBrk="1" latinLnBrk="0" hangingPunct="1">
              <a:defRPr sz="5300" b="1" kern="1200">
                <a:solidFill>
                  <a:schemeClr val="tx2">
                    <a:lumMod val="60000"/>
                    <a:lumOff val="40000"/>
                  </a:schemeClr>
                </a:solidFill>
                <a:latin typeface="+mn-lt"/>
                <a:ea typeface="+mn-ea"/>
                <a:cs typeface="+mn-cs"/>
              </a:defRPr>
            </a:lvl1pPr>
          </a:lstStyle>
          <a:p>
            <a:fld id="{EDB6EF64-FB19-411E-965E-9F52AA474456}" type="slidenum">
              <a:rPr/>
              <a:pPr/>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3 Content">
    <p:spTree>
      <p:nvGrpSpPr>
        <p:cNvPr id="1" name=""/>
        <p:cNvGrpSpPr/>
        <p:nvPr/>
      </p:nvGrpSpPr>
      <p:grpSpPr>
        <a:xfrm>
          <a:off x="0" y="0"/>
          <a:ext cx="0" cy="0"/>
          <a:chOff x="0" y="0"/>
          <a:chExt cx="0" cy="0"/>
        </a:xfrm>
      </p:grpSpPr>
      <p:sp>
        <p:nvSpPr>
          <p:cNvPr id="8" name="Rectangle 7"/>
          <p:cNvSpPr/>
          <p:nvPr/>
        </p:nvSpPr>
        <p:spPr>
          <a:xfrm>
            <a:off x="39114809" y="1287782"/>
            <a:ext cx="3446750" cy="790041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438912" tIns="219456" rIns="438912" bIns="219456" rtlCol="0" anchor="ctr"/>
          <a:lstStyle/>
          <a:p>
            <a:pPr algn="ctr"/>
            <a:endParaRPr/>
          </a:p>
        </p:txBody>
      </p:sp>
      <p:sp>
        <p:nvSpPr>
          <p:cNvPr id="2" name="Title 1"/>
          <p:cNvSpPr>
            <a:spLocks noGrp="1"/>
          </p:cNvSpPr>
          <p:nvPr>
            <p:ph type="title"/>
          </p:nvPr>
        </p:nvSpPr>
        <p:spPr>
          <a:xfrm>
            <a:off x="2194558" y="4389120"/>
            <a:ext cx="35478725" cy="5486400"/>
          </a:xfrm>
        </p:spPr>
        <p:txBody>
          <a:bodyPr/>
          <a:lstStyle/>
          <a:p>
            <a:r>
              <a:rPr lang="en-US"/>
              <a:t>Click to edit Master title style</a:t>
            </a:r>
            <a:endParaRPr/>
          </a:p>
        </p:txBody>
      </p:sp>
      <p:sp>
        <p:nvSpPr>
          <p:cNvPr id="3" name="Content Placeholder 2"/>
          <p:cNvSpPr>
            <a:spLocks noGrp="1"/>
          </p:cNvSpPr>
          <p:nvPr>
            <p:ph sz="half" idx="1"/>
          </p:nvPr>
        </p:nvSpPr>
        <p:spPr>
          <a:xfrm>
            <a:off x="20555712" y="10629898"/>
            <a:ext cx="17117568" cy="9217152"/>
          </a:xfrm>
        </p:spPr>
        <p:txBody>
          <a:bodyPr>
            <a:normAutofit/>
          </a:bodyPr>
          <a:lstStyle>
            <a:lvl1pPr>
              <a:defRPr sz="8600"/>
            </a:lvl1pPr>
            <a:lvl2pPr>
              <a:defRPr sz="8600"/>
            </a:lvl2pPr>
            <a:lvl3pPr>
              <a:defRPr sz="8600"/>
            </a:lvl3pPr>
            <a:lvl4pPr>
              <a:defRPr sz="8600"/>
            </a:lvl4pPr>
            <a:lvl5pPr>
              <a:defRPr sz="8600"/>
            </a:lvl5pPr>
            <a:lvl6pPr>
              <a:defRPr sz="8600"/>
            </a:lvl6pPr>
            <a:lvl7pPr>
              <a:defRPr sz="8600"/>
            </a:lvl7pPr>
            <a:lvl8pPr>
              <a:defRPr sz="8600"/>
            </a:lvl8pPr>
            <a:lvl9pPr>
              <a:defRPr sz="8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5" name="Date Placeholder 4"/>
          <p:cNvSpPr>
            <a:spLocks noGrp="1"/>
          </p:cNvSpPr>
          <p:nvPr>
            <p:ph type="dt" sz="half" idx="10"/>
          </p:nvPr>
        </p:nvSpPr>
        <p:spPr/>
        <p:txBody>
          <a:bodyPr/>
          <a:lstStyle/>
          <a:p>
            <a:fld id="{22B00EB1-EC57-401E-B6DE-EFE96913B714}" type="datetime1">
              <a:rPr lang="en-US"/>
              <a:pPr/>
              <a:t>4/13/17</a:t>
            </a:fld>
            <a:endParaRPr/>
          </a:p>
        </p:txBody>
      </p:sp>
      <p:sp>
        <p:nvSpPr>
          <p:cNvPr id="6" name="Footer Placeholder 5"/>
          <p:cNvSpPr>
            <a:spLocks noGrp="1"/>
          </p:cNvSpPr>
          <p:nvPr>
            <p:ph type="ftr" sz="quarter" idx="11"/>
          </p:nvPr>
        </p:nvSpPr>
        <p:spPr/>
        <p:txBody>
          <a:bodyPr/>
          <a:lstStyle/>
          <a:p>
            <a:r>
              <a:t>
              </a:t>
            </a:r>
          </a:p>
        </p:txBody>
      </p:sp>
      <p:sp>
        <p:nvSpPr>
          <p:cNvPr id="7" name="Slide Number Placeholder 6"/>
          <p:cNvSpPr>
            <a:spLocks noGrp="1"/>
          </p:cNvSpPr>
          <p:nvPr>
            <p:ph type="sldNum" sz="quarter" idx="12"/>
          </p:nvPr>
        </p:nvSpPr>
        <p:spPr/>
        <p:txBody>
          <a:bodyPr/>
          <a:lstStyle/>
          <a:p>
            <a:fld id="{8AF02B71-8991-4516-A01E-F1A9ACD28BDC}" type="slidenum">
              <a:rPr/>
              <a:pPr/>
              <a:t>‹#›</a:t>
            </a:fld>
            <a:endParaRPr/>
          </a:p>
        </p:txBody>
      </p:sp>
      <p:sp>
        <p:nvSpPr>
          <p:cNvPr id="9" name="Content Placeholder 2"/>
          <p:cNvSpPr>
            <a:spLocks noGrp="1"/>
          </p:cNvSpPr>
          <p:nvPr>
            <p:ph sz="half" idx="13"/>
          </p:nvPr>
        </p:nvSpPr>
        <p:spPr>
          <a:xfrm>
            <a:off x="20555712" y="20279870"/>
            <a:ext cx="17117568" cy="9217152"/>
          </a:xfrm>
        </p:spPr>
        <p:txBody>
          <a:bodyPr>
            <a:normAutofit/>
          </a:bodyPr>
          <a:lstStyle>
            <a:lvl1pPr>
              <a:defRPr sz="8600"/>
            </a:lvl1pPr>
            <a:lvl2pPr>
              <a:defRPr sz="8600"/>
            </a:lvl2pPr>
            <a:lvl3pPr>
              <a:defRPr sz="8600"/>
            </a:lvl3pPr>
            <a:lvl4pPr>
              <a:defRPr sz="8600"/>
            </a:lvl4pPr>
            <a:lvl5pPr>
              <a:defRPr sz="8600"/>
            </a:lvl5pPr>
            <a:lvl6pPr>
              <a:defRPr sz="8600"/>
            </a:lvl6pPr>
            <a:lvl7pPr>
              <a:defRPr sz="8600"/>
            </a:lvl7pPr>
            <a:lvl8pPr>
              <a:defRPr sz="8600"/>
            </a:lvl8pPr>
            <a:lvl9pPr>
              <a:defRPr sz="8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10" name="Content Placeholder 2"/>
          <p:cNvSpPr>
            <a:spLocks noGrp="1"/>
          </p:cNvSpPr>
          <p:nvPr>
            <p:ph sz="half" idx="14"/>
          </p:nvPr>
        </p:nvSpPr>
        <p:spPr>
          <a:xfrm>
            <a:off x="2194560" y="10629902"/>
            <a:ext cx="17117568" cy="18775680"/>
          </a:xfrm>
        </p:spPr>
        <p:txBody>
          <a:bodyPr>
            <a:normAutofit/>
          </a:bodyPr>
          <a:lstStyle>
            <a:lvl1pPr>
              <a:defRPr sz="8600"/>
            </a:lvl1pPr>
            <a:lvl2pPr>
              <a:defRPr sz="8600"/>
            </a:lvl2pPr>
            <a:lvl3pPr>
              <a:defRPr sz="8600"/>
            </a:lvl3pPr>
            <a:lvl4pPr>
              <a:defRPr sz="8600"/>
            </a:lvl4pPr>
            <a:lvl5pPr>
              <a:defRPr sz="8600"/>
            </a:lvl5pPr>
            <a:lvl6pPr>
              <a:defRPr sz="8600"/>
            </a:lvl6pPr>
            <a:lvl7pPr>
              <a:defRPr sz="8600"/>
            </a:lvl7pPr>
            <a:lvl8pPr>
              <a:defRPr sz="8600"/>
            </a:lvl8pPr>
            <a:lvl9pPr>
              <a:defRPr sz="8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4 Content">
    <p:spTree>
      <p:nvGrpSpPr>
        <p:cNvPr id="1" name=""/>
        <p:cNvGrpSpPr/>
        <p:nvPr/>
      </p:nvGrpSpPr>
      <p:grpSpPr>
        <a:xfrm>
          <a:off x="0" y="0"/>
          <a:ext cx="0" cy="0"/>
          <a:chOff x="0" y="0"/>
          <a:chExt cx="0" cy="0"/>
        </a:xfrm>
      </p:grpSpPr>
      <p:sp>
        <p:nvSpPr>
          <p:cNvPr id="8" name="Rectangle 7"/>
          <p:cNvSpPr/>
          <p:nvPr/>
        </p:nvSpPr>
        <p:spPr>
          <a:xfrm>
            <a:off x="39114809" y="1287782"/>
            <a:ext cx="3446750" cy="790041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438912" tIns="219456" rIns="438912" bIns="219456" rtlCol="0" anchor="ctr"/>
          <a:lstStyle/>
          <a:p>
            <a:pPr algn="ctr"/>
            <a:endParaRPr/>
          </a:p>
        </p:txBody>
      </p:sp>
      <p:sp>
        <p:nvSpPr>
          <p:cNvPr id="2" name="Title 1"/>
          <p:cNvSpPr>
            <a:spLocks noGrp="1"/>
          </p:cNvSpPr>
          <p:nvPr>
            <p:ph type="title"/>
          </p:nvPr>
        </p:nvSpPr>
        <p:spPr>
          <a:xfrm>
            <a:off x="2194558" y="4389120"/>
            <a:ext cx="35478725" cy="5486400"/>
          </a:xfrm>
        </p:spPr>
        <p:txBody>
          <a:bodyPr/>
          <a:lstStyle/>
          <a:p>
            <a:r>
              <a:rPr lang="en-US"/>
              <a:t>Click to edit Master title style</a:t>
            </a:r>
            <a:endParaRPr/>
          </a:p>
        </p:txBody>
      </p:sp>
      <p:sp>
        <p:nvSpPr>
          <p:cNvPr id="3" name="Content Placeholder 2"/>
          <p:cNvSpPr>
            <a:spLocks noGrp="1"/>
          </p:cNvSpPr>
          <p:nvPr>
            <p:ph sz="half" idx="1"/>
          </p:nvPr>
        </p:nvSpPr>
        <p:spPr>
          <a:xfrm>
            <a:off x="20555712" y="10629898"/>
            <a:ext cx="17117568" cy="9217152"/>
          </a:xfrm>
        </p:spPr>
        <p:txBody>
          <a:bodyPr>
            <a:normAutofit/>
          </a:bodyPr>
          <a:lstStyle>
            <a:lvl1pPr>
              <a:defRPr sz="8600"/>
            </a:lvl1pPr>
            <a:lvl2pPr>
              <a:defRPr sz="8600"/>
            </a:lvl2pPr>
            <a:lvl3pPr>
              <a:defRPr sz="8600"/>
            </a:lvl3pPr>
            <a:lvl4pPr>
              <a:defRPr sz="8600"/>
            </a:lvl4pPr>
            <a:lvl5pPr>
              <a:defRPr sz="8600"/>
            </a:lvl5pPr>
            <a:lvl6pPr>
              <a:defRPr sz="8600"/>
            </a:lvl6pPr>
            <a:lvl7pPr>
              <a:defRPr sz="8600"/>
            </a:lvl7pPr>
            <a:lvl8pPr>
              <a:defRPr sz="8600"/>
            </a:lvl8pPr>
            <a:lvl9pPr>
              <a:defRPr sz="8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5" name="Date Placeholder 4"/>
          <p:cNvSpPr>
            <a:spLocks noGrp="1"/>
          </p:cNvSpPr>
          <p:nvPr>
            <p:ph type="dt" sz="half" idx="10"/>
          </p:nvPr>
        </p:nvSpPr>
        <p:spPr/>
        <p:txBody>
          <a:bodyPr/>
          <a:lstStyle/>
          <a:p>
            <a:fld id="{265DFFE1-EDC4-4C0F-983B-AFE2EF967FA6}" type="datetime1">
              <a:rPr lang="en-US"/>
              <a:pPr/>
              <a:t>4/13/17</a:t>
            </a:fld>
            <a:endParaRPr/>
          </a:p>
        </p:txBody>
      </p:sp>
      <p:sp>
        <p:nvSpPr>
          <p:cNvPr id="6" name="Footer Placeholder 5"/>
          <p:cNvSpPr>
            <a:spLocks noGrp="1"/>
          </p:cNvSpPr>
          <p:nvPr>
            <p:ph type="ftr" sz="quarter" idx="11"/>
          </p:nvPr>
        </p:nvSpPr>
        <p:spPr/>
        <p:txBody>
          <a:bodyPr/>
          <a:lstStyle/>
          <a:p>
            <a:r>
              <a:t>
              </a:t>
            </a:r>
          </a:p>
        </p:txBody>
      </p:sp>
      <p:sp>
        <p:nvSpPr>
          <p:cNvPr id="7" name="Slide Number Placeholder 6"/>
          <p:cNvSpPr>
            <a:spLocks noGrp="1"/>
          </p:cNvSpPr>
          <p:nvPr>
            <p:ph type="sldNum" sz="quarter" idx="12"/>
          </p:nvPr>
        </p:nvSpPr>
        <p:spPr/>
        <p:txBody>
          <a:bodyPr/>
          <a:lstStyle/>
          <a:p>
            <a:fld id="{8AF02B71-8991-4516-A01E-F1A9ACD28BDC}" type="slidenum">
              <a:rPr/>
              <a:pPr/>
              <a:t>‹#›</a:t>
            </a:fld>
            <a:endParaRPr/>
          </a:p>
        </p:txBody>
      </p:sp>
      <p:sp>
        <p:nvSpPr>
          <p:cNvPr id="9" name="Content Placeholder 2"/>
          <p:cNvSpPr>
            <a:spLocks noGrp="1"/>
          </p:cNvSpPr>
          <p:nvPr>
            <p:ph sz="half" idx="13"/>
          </p:nvPr>
        </p:nvSpPr>
        <p:spPr>
          <a:xfrm>
            <a:off x="20555712" y="20279870"/>
            <a:ext cx="17117568" cy="9217152"/>
          </a:xfrm>
        </p:spPr>
        <p:txBody>
          <a:bodyPr>
            <a:normAutofit/>
          </a:bodyPr>
          <a:lstStyle>
            <a:lvl1pPr>
              <a:defRPr sz="8600"/>
            </a:lvl1pPr>
            <a:lvl2pPr>
              <a:defRPr sz="8600"/>
            </a:lvl2pPr>
            <a:lvl3pPr>
              <a:defRPr sz="8600"/>
            </a:lvl3pPr>
            <a:lvl4pPr>
              <a:defRPr sz="8600"/>
            </a:lvl4pPr>
            <a:lvl5pPr>
              <a:defRPr sz="8600"/>
            </a:lvl5pPr>
            <a:lvl6pPr>
              <a:defRPr sz="8600"/>
            </a:lvl6pPr>
            <a:lvl7pPr>
              <a:defRPr sz="8600"/>
            </a:lvl7pPr>
            <a:lvl8pPr>
              <a:defRPr sz="8600"/>
            </a:lvl8pPr>
            <a:lvl9pPr>
              <a:defRPr sz="8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11" name="Content Placeholder 2"/>
          <p:cNvSpPr>
            <a:spLocks noGrp="1"/>
          </p:cNvSpPr>
          <p:nvPr>
            <p:ph sz="half" idx="14"/>
          </p:nvPr>
        </p:nvSpPr>
        <p:spPr>
          <a:xfrm>
            <a:off x="2194560" y="10629898"/>
            <a:ext cx="17117568" cy="9217152"/>
          </a:xfrm>
        </p:spPr>
        <p:txBody>
          <a:bodyPr>
            <a:normAutofit/>
          </a:bodyPr>
          <a:lstStyle>
            <a:lvl1pPr>
              <a:defRPr sz="8600"/>
            </a:lvl1pPr>
            <a:lvl2pPr>
              <a:defRPr sz="8600"/>
            </a:lvl2pPr>
            <a:lvl3pPr>
              <a:defRPr sz="8600"/>
            </a:lvl3pPr>
            <a:lvl4pPr>
              <a:defRPr sz="8600"/>
            </a:lvl4pPr>
            <a:lvl5pPr>
              <a:defRPr sz="8600"/>
            </a:lvl5pPr>
            <a:lvl6pPr>
              <a:defRPr sz="8600"/>
            </a:lvl6pPr>
            <a:lvl7pPr>
              <a:defRPr sz="8600"/>
            </a:lvl7pPr>
            <a:lvl8pPr>
              <a:defRPr sz="8600"/>
            </a:lvl8pPr>
            <a:lvl9pPr>
              <a:defRPr sz="8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12" name="Content Placeholder 2"/>
          <p:cNvSpPr>
            <a:spLocks noGrp="1"/>
          </p:cNvSpPr>
          <p:nvPr>
            <p:ph sz="half" idx="15"/>
          </p:nvPr>
        </p:nvSpPr>
        <p:spPr>
          <a:xfrm>
            <a:off x="2194560" y="20279870"/>
            <a:ext cx="17117568" cy="9217152"/>
          </a:xfrm>
        </p:spPr>
        <p:txBody>
          <a:bodyPr>
            <a:normAutofit/>
          </a:bodyPr>
          <a:lstStyle>
            <a:lvl1pPr>
              <a:defRPr sz="8600"/>
            </a:lvl1pPr>
            <a:lvl2pPr>
              <a:defRPr sz="8600"/>
            </a:lvl2pPr>
            <a:lvl3pPr>
              <a:defRPr sz="8600"/>
            </a:lvl3pPr>
            <a:lvl4pPr>
              <a:defRPr sz="8600"/>
            </a:lvl4pPr>
            <a:lvl5pPr>
              <a:defRPr sz="8600"/>
            </a:lvl5pPr>
            <a:lvl6pPr>
              <a:defRPr sz="8600"/>
            </a:lvl6pPr>
            <a:lvl7pPr>
              <a:defRPr sz="8600"/>
            </a:lvl7pPr>
            <a:lvl8pPr>
              <a:defRPr sz="8600"/>
            </a:lvl8pPr>
            <a:lvl9pPr>
              <a:defRPr sz="8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6" name="Rectangle 5"/>
          <p:cNvSpPr/>
          <p:nvPr/>
        </p:nvSpPr>
        <p:spPr>
          <a:xfrm>
            <a:off x="39114809" y="1287782"/>
            <a:ext cx="3446750" cy="790041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438912" tIns="219456" rIns="438912" bIns="219456" rtlCol="0" anchor="ctr"/>
          <a:lstStyle/>
          <a:p>
            <a:pPr algn="ctr"/>
            <a:endParaRPr/>
          </a:p>
        </p:txBody>
      </p:sp>
      <p:sp>
        <p:nvSpPr>
          <p:cNvPr id="2" name="Title 1"/>
          <p:cNvSpPr>
            <a:spLocks noGrp="1"/>
          </p:cNvSpPr>
          <p:nvPr>
            <p:ph type="title"/>
          </p:nvPr>
        </p:nvSpPr>
        <p:spPr/>
        <p:txBody>
          <a:bodyPr/>
          <a:lstStyle/>
          <a:p>
            <a:r>
              <a:rPr lang="en-US"/>
              <a:t>Click to edit Master title style</a:t>
            </a:r>
            <a:endParaRPr/>
          </a:p>
        </p:txBody>
      </p:sp>
      <p:sp>
        <p:nvSpPr>
          <p:cNvPr id="3" name="Date Placeholder 2"/>
          <p:cNvSpPr>
            <a:spLocks noGrp="1"/>
          </p:cNvSpPr>
          <p:nvPr>
            <p:ph type="dt" sz="half" idx="10"/>
          </p:nvPr>
        </p:nvSpPr>
        <p:spPr/>
        <p:txBody>
          <a:bodyPr/>
          <a:lstStyle/>
          <a:p>
            <a:fld id="{F34ECE03-135E-4F9A-B2C8-D717A0C462EB}" type="datetime1">
              <a:rPr lang="en-US"/>
              <a:pPr/>
              <a:t>4/13/17</a:t>
            </a:fld>
            <a:endParaRPr/>
          </a:p>
        </p:txBody>
      </p:sp>
      <p:sp>
        <p:nvSpPr>
          <p:cNvPr id="4" name="Footer Placeholder 3"/>
          <p:cNvSpPr>
            <a:spLocks noGrp="1"/>
          </p:cNvSpPr>
          <p:nvPr>
            <p:ph type="ftr" sz="quarter" idx="11"/>
          </p:nvPr>
        </p:nvSpPr>
        <p:spPr/>
        <p:txBody>
          <a:bodyPr/>
          <a:lstStyle/>
          <a:p>
            <a:r>
              <a:t>
              </a:t>
            </a:r>
          </a:p>
        </p:txBody>
      </p:sp>
      <p:sp>
        <p:nvSpPr>
          <p:cNvPr id="5" name="Slide Number Placeholder 4"/>
          <p:cNvSpPr>
            <a:spLocks noGrp="1"/>
          </p:cNvSpPr>
          <p:nvPr>
            <p:ph type="sldNum" sz="quarter" idx="12"/>
          </p:nvPr>
        </p:nvSpPr>
        <p:spPr/>
        <p:txBody>
          <a:bodyPr/>
          <a:lstStyle/>
          <a:p>
            <a:fld id="{8AF02B71-8991-4516-A01E-F1A9ACD28BDC}" type="slidenum">
              <a:rPr/>
              <a:pPr/>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Rectangle 4"/>
          <p:cNvSpPr/>
          <p:nvPr/>
        </p:nvSpPr>
        <p:spPr>
          <a:xfrm>
            <a:off x="39114809" y="1287783"/>
            <a:ext cx="3446750" cy="272125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438912" tIns="219456" rIns="438912" bIns="219456" rtlCol="0" anchor="ctr"/>
          <a:lstStyle/>
          <a:p>
            <a:pPr algn="ctr"/>
            <a:endParaRPr/>
          </a:p>
        </p:txBody>
      </p:sp>
      <p:sp>
        <p:nvSpPr>
          <p:cNvPr id="2" name="Date Placeholder 1"/>
          <p:cNvSpPr>
            <a:spLocks noGrp="1"/>
          </p:cNvSpPr>
          <p:nvPr>
            <p:ph type="dt" sz="half" idx="10"/>
          </p:nvPr>
        </p:nvSpPr>
        <p:spPr/>
        <p:txBody>
          <a:bodyPr/>
          <a:lstStyle/>
          <a:p>
            <a:fld id="{324B96B2-E827-48C6-AEC6-0B4941A00AF7}" type="datetime1">
              <a:rPr lang="en-US"/>
              <a:pPr/>
              <a:t>4/13/17</a:t>
            </a:fld>
            <a:endParaRPr/>
          </a:p>
        </p:txBody>
      </p:sp>
      <p:sp>
        <p:nvSpPr>
          <p:cNvPr id="3" name="Footer Placeholder 2"/>
          <p:cNvSpPr>
            <a:spLocks noGrp="1"/>
          </p:cNvSpPr>
          <p:nvPr>
            <p:ph type="ftr" sz="quarter" idx="11"/>
          </p:nvPr>
        </p:nvSpPr>
        <p:spPr/>
        <p:txBody>
          <a:bodyPr/>
          <a:lstStyle/>
          <a:p>
            <a:r>
              <a:t>
              </a:t>
            </a:r>
          </a:p>
        </p:txBody>
      </p:sp>
      <p:sp>
        <p:nvSpPr>
          <p:cNvPr id="4" name="Slide Number Placeholder 3"/>
          <p:cNvSpPr>
            <a:spLocks noGrp="1"/>
          </p:cNvSpPr>
          <p:nvPr>
            <p:ph type="sldNum" sz="quarter" idx="12"/>
          </p:nvPr>
        </p:nvSpPr>
        <p:spPr/>
        <p:txBody>
          <a:bodyPr/>
          <a:lstStyle/>
          <a:p>
            <a:fld id="{8AF02B71-8991-4516-A01E-F1A9ACD28BDC}" type="slidenum">
              <a:rPr/>
              <a:pPr/>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Rectangle 7"/>
          <p:cNvSpPr/>
          <p:nvPr/>
        </p:nvSpPr>
        <p:spPr>
          <a:xfrm>
            <a:off x="39114809" y="1287783"/>
            <a:ext cx="3446750" cy="272125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438912" tIns="219456" rIns="438912" bIns="219456" rtlCol="0" anchor="ctr"/>
          <a:lstStyle/>
          <a:p>
            <a:pPr algn="ctr"/>
            <a:endParaRPr/>
          </a:p>
        </p:txBody>
      </p:sp>
      <p:sp>
        <p:nvSpPr>
          <p:cNvPr id="2" name="Title 1"/>
          <p:cNvSpPr>
            <a:spLocks noGrp="1"/>
          </p:cNvSpPr>
          <p:nvPr>
            <p:ph type="title"/>
          </p:nvPr>
        </p:nvSpPr>
        <p:spPr>
          <a:xfrm>
            <a:off x="2194555" y="4776394"/>
            <a:ext cx="17117568" cy="4970035"/>
          </a:xfrm>
        </p:spPr>
        <p:txBody>
          <a:bodyPr anchor="b"/>
          <a:lstStyle>
            <a:lvl1pPr algn="l">
              <a:defRPr sz="13400" b="0"/>
            </a:lvl1pPr>
          </a:lstStyle>
          <a:p>
            <a:r>
              <a:rPr lang="en-US"/>
              <a:t>Click to edit Master title style</a:t>
            </a:r>
            <a:endParaRPr/>
          </a:p>
        </p:txBody>
      </p:sp>
      <p:sp>
        <p:nvSpPr>
          <p:cNvPr id="3" name="Content Placeholder 2"/>
          <p:cNvSpPr>
            <a:spLocks noGrp="1"/>
          </p:cNvSpPr>
          <p:nvPr>
            <p:ph idx="1"/>
          </p:nvPr>
        </p:nvSpPr>
        <p:spPr>
          <a:xfrm>
            <a:off x="22857850" y="4754883"/>
            <a:ext cx="17117568" cy="24650702"/>
          </a:xfrm>
        </p:spPr>
        <p:txBody>
          <a:bodyPr>
            <a:normAutofit/>
          </a:bodyPr>
          <a:lstStyle>
            <a:lvl1pPr>
              <a:defRPr sz="8600"/>
            </a:lvl1pPr>
            <a:lvl2pPr>
              <a:defRPr sz="8600"/>
            </a:lvl2pPr>
            <a:lvl3pPr>
              <a:defRPr sz="8600"/>
            </a:lvl3pPr>
            <a:lvl4pPr>
              <a:defRPr sz="8600"/>
            </a:lvl4pPr>
            <a:lvl5pPr>
              <a:defRPr sz="8600"/>
            </a:lvl5pPr>
            <a:lvl6pPr>
              <a:defRPr sz="9600"/>
            </a:lvl6pPr>
            <a:lvl7pPr>
              <a:defRPr sz="9600"/>
            </a:lvl7pPr>
            <a:lvl8pPr>
              <a:defRPr sz="9600"/>
            </a:lvl8pPr>
            <a:lvl9pPr>
              <a:defRPr sz="9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4" name="Text Placeholder 3"/>
          <p:cNvSpPr>
            <a:spLocks noGrp="1"/>
          </p:cNvSpPr>
          <p:nvPr>
            <p:ph type="body" sz="half" idx="2"/>
          </p:nvPr>
        </p:nvSpPr>
        <p:spPr>
          <a:xfrm>
            <a:off x="2194555" y="9875522"/>
            <a:ext cx="17117568" cy="17556485"/>
          </a:xfrm>
        </p:spPr>
        <p:txBody>
          <a:bodyPr>
            <a:normAutofit/>
          </a:bodyPr>
          <a:lstStyle>
            <a:lvl1pPr marL="0" indent="0">
              <a:buNone/>
              <a:defRPr sz="7700"/>
            </a:lvl1pPr>
            <a:lvl2pPr marL="2194560" indent="0">
              <a:buNone/>
              <a:defRPr sz="5800"/>
            </a:lvl2pPr>
            <a:lvl3pPr marL="4389120" indent="0">
              <a:buNone/>
              <a:defRPr sz="4800"/>
            </a:lvl3pPr>
            <a:lvl4pPr marL="6583680" indent="0">
              <a:buNone/>
              <a:defRPr sz="4300"/>
            </a:lvl4pPr>
            <a:lvl5pPr marL="8778240" indent="0">
              <a:buNone/>
              <a:defRPr sz="4300"/>
            </a:lvl5pPr>
            <a:lvl6pPr marL="10972800" indent="0">
              <a:buNone/>
              <a:defRPr sz="4300"/>
            </a:lvl6pPr>
            <a:lvl7pPr marL="13167360" indent="0">
              <a:buNone/>
              <a:defRPr sz="4300"/>
            </a:lvl7pPr>
            <a:lvl8pPr marL="15361920" indent="0">
              <a:buNone/>
              <a:defRPr sz="4300"/>
            </a:lvl8pPr>
            <a:lvl9pPr marL="17556480" indent="0">
              <a:buNone/>
              <a:defRPr sz="4300"/>
            </a:lvl9pPr>
          </a:lstStyle>
          <a:p>
            <a:pPr lvl="0"/>
            <a:r>
              <a:rPr lang="en-US"/>
              <a:t>Click to edit Master text styles</a:t>
            </a:r>
          </a:p>
        </p:txBody>
      </p:sp>
      <p:sp>
        <p:nvSpPr>
          <p:cNvPr id="5" name="Date Placeholder 4"/>
          <p:cNvSpPr>
            <a:spLocks noGrp="1"/>
          </p:cNvSpPr>
          <p:nvPr>
            <p:ph type="dt" sz="half" idx="10"/>
          </p:nvPr>
        </p:nvSpPr>
        <p:spPr/>
        <p:txBody>
          <a:bodyPr/>
          <a:lstStyle/>
          <a:p>
            <a:fld id="{F86EEAD4-C3DA-4DBC-8FCC-2DB3150045DD}" type="datetime1">
              <a:rPr lang="en-US"/>
              <a:pPr/>
              <a:t>4/13/17</a:t>
            </a:fld>
            <a:endParaRPr/>
          </a:p>
        </p:txBody>
      </p:sp>
      <p:sp>
        <p:nvSpPr>
          <p:cNvPr id="6" name="Footer Placeholder 5"/>
          <p:cNvSpPr>
            <a:spLocks noGrp="1"/>
          </p:cNvSpPr>
          <p:nvPr>
            <p:ph type="ftr" sz="quarter" idx="11"/>
          </p:nvPr>
        </p:nvSpPr>
        <p:spPr/>
        <p:txBody>
          <a:bodyPr/>
          <a:lstStyle/>
          <a:p>
            <a:r>
              <a:t>
              </a:t>
            </a:r>
          </a:p>
        </p:txBody>
      </p:sp>
      <p:sp>
        <p:nvSpPr>
          <p:cNvPr id="7" name="Slide Number Placeholder 6"/>
          <p:cNvSpPr>
            <a:spLocks noGrp="1"/>
          </p:cNvSpPr>
          <p:nvPr>
            <p:ph type="sldNum" sz="quarter" idx="12"/>
          </p:nvPr>
        </p:nvSpPr>
        <p:spPr/>
        <p:txBody>
          <a:bodyPr/>
          <a:lstStyle/>
          <a:p>
            <a:fld id="{8AF02B71-8991-4516-A01E-F1A9ACD28BDC}" type="slidenum">
              <a:rPr/>
              <a:pPr/>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Picture with Caption">
    <p:spTree>
      <p:nvGrpSpPr>
        <p:cNvPr id="1" name=""/>
        <p:cNvGrpSpPr/>
        <p:nvPr/>
      </p:nvGrpSpPr>
      <p:grpSpPr>
        <a:xfrm>
          <a:off x="0" y="0"/>
          <a:ext cx="0" cy="0"/>
          <a:chOff x="0" y="0"/>
          <a:chExt cx="0" cy="0"/>
        </a:xfrm>
      </p:grpSpPr>
      <p:sp>
        <p:nvSpPr>
          <p:cNvPr id="8" name="Rectangle 7"/>
          <p:cNvSpPr/>
          <p:nvPr/>
        </p:nvSpPr>
        <p:spPr>
          <a:xfrm>
            <a:off x="22784693" y="1287783"/>
            <a:ext cx="19751040" cy="272125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438912" tIns="219456" rIns="438912" bIns="219456" rtlCol="0" anchor="ctr"/>
          <a:lstStyle/>
          <a:p>
            <a:pPr algn="ctr"/>
            <a:endParaRPr/>
          </a:p>
        </p:txBody>
      </p:sp>
      <p:sp>
        <p:nvSpPr>
          <p:cNvPr id="2" name="Title 1"/>
          <p:cNvSpPr>
            <a:spLocks noGrp="1"/>
          </p:cNvSpPr>
          <p:nvPr>
            <p:ph type="title"/>
          </p:nvPr>
        </p:nvSpPr>
        <p:spPr>
          <a:xfrm>
            <a:off x="2194555" y="4776394"/>
            <a:ext cx="17117568" cy="4970035"/>
          </a:xfrm>
        </p:spPr>
        <p:txBody>
          <a:bodyPr anchor="b"/>
          <a:lstStyle>
            <a:lvl1pPr algn="l">
              <a:defRPr sz="13400" b="0"/>
            </a:lvl1pPr>
          </a:lstStyle>
          <a:p>
            <a:r>
              <a:rPr lang="en-US"/>
              <a:t>Click to edit Master title style</a:t>
            </a:r>
            <a:endParaRPr/>
          </a:p>
        </p:txBody>
      </p:sp>
      <p:sp>
        <p:nvSpPr>
          <p:cNvPr id="4" name="Text Placeholder 3"/>
          <p:cNvSpPr>
            <a:spLocks noGrp="1"/>
          </p:cNvSpPr>
          <p:nvPr>
            <p:ph type="body" sz="half" idx="2"/>
          </p:nvPr>
        </p:nvSpPr>
        <p:spPr>
          <a:xfrm>
            <a:off x="2194555" y="9875522"/>
            <a:ext cx="17117568" cy="17556485"/>
          </a:xfrm>
        </p:spPr>
        <p:txBody>
          <a:bodyPr>
            <a:normAutofit/>
          </a:bodyPr>
          <a:lstStyle>
            <a:lvl1pPr marL="0" indent="0">
              <a:buNone/>
              <a:defRPr sz="7700"/>
            </a:lvl1pPr>
            <a:lvl2pPr marL="2194560" indent="0">
              <a:buNone/>
              <a:defRPr sz="5800"/>
            </a:lvl2pPr>
            <a:lvl3pPr marL="4389120" indent="0">
              <a:buNone/>
              <a:defRPr sz="4800"/>
            </a:lvl3pPr>
            <a:lvl4pPr marL="6583680" indent="0">
              <a:buNone/>
              <a:defRPr sz="4300"/>
            </a:lvl4pPr>
            <a:lvl5pPr marL="8778240" indent="0">
              <a:buNone/>
              <a:defRPr sz="4300"/>
            </a:lvl5pPr>
            <a:lvl6pPr marL="10972800" indent="0">
              <a:buNone/>
              <a:defRPr sz="4300"/>
            </a:lvl6pPr>
            <a:lvl7pPr marL="13167360" indent="0">
              <a:buNone/>
              <a:defRPr sz="4300"/>
            </a:lvl7pPr>
            <a:lvl8pPr marL="15361920" indent="0">
              <a:buNone/>
              <a:defRPr sz="4300"/>
            </a:lvl8pPr>
            <a:lvl9pPr marL="17556480" indent="0">
              <a:buNone/>
              <a:defRPr sz="4300"/>
            </a:lvl9pPr>
          </a:lstStyle>
          <a:p>
            <a:pPr lvl="0"/>
            <a:r>
              <a:rPr lang="en-US"/>
              <a:t>Click to edit Master text styles</a:t>
            </a:r>
          </a:p>
        </p:txBody>
      </p:sp>
      <p:sp>
        <p:nvSpPr>
          <p:cNvPr id="5" name="Date Placeholder 4"/>
          <p:cNvSpPr>
            <a:spLocks noGrp="1"/>
          </p:cNvSpPr>
          <p:nvPr>
            <p:ph type="dt" sz="half" idx="10"/>
          </p:nvPr>
        </p:nvSpPr>
        <p:spPr>
          <a:xfrm>
            <a:off x="774552" y="29395270"/>
            <a:ext cx="8412480" cy="1752600"/>
          </a:xfrm>
        </p:spPr>
        <p:txBody>
          <a:bodyPr/>
          <a:lstStyle>
            <a:lvl1pPr algn="l">
              <a:defRPr/>
            </a:lvl1pPr>
          </a:lstStyle>
          <a:p>
            <a:fld id="{27919564-D8C1-4DEC-994F-FEB2BAD79743}" type="datetime1">
              <a:rPr lang="en-US"/>
              <a:pPr/>
              <a:t>4/13/17</a:t>
            </a:fld>
            <a:endParaRPr/>
          </a:p>
        </p:txBody>
      </p:sp>
      <p:sp>
        <p:nvSpPr>
          <p:cNvPr id="6" name="Footer Placeholder 5"/>
          <p:cNvSpPr>
            <a:spLocks noGrp="1"/>
          </p:cNvSpPr>
          <p:nvPr>
            <p:ph type="ftr" sz="quarter" idx="11"/>
          </p:nvPr>
        </p:nvSpPr>
        <p:spPr>
          <a:xfrm>
            <a:off x="839098" y="30510482"/>
            <a:ext cx="18546182" cy="1752600"/>
          </a:xfrm>
        </p:spPr>
        <p:txBody>
          <a:bodyPr/>
          <a:lstStyle/>
          <a:p>
            <a:r>
              <a:t>
              </a:t>
            </a:r>
          </a:p>
        </p:txBody>
      </p:sp>
      <p:sp>
        <p:nvSpPr>
          <p:cNvPr id="7" name="Slide Number Placeholder 6"/>
          <p:cNvSpPr>
            <a:spLocks noGrp="1"/>
          </p:cNvSpPr>
          <p:nvPr>
            <p:ph type="sldNum" sz="quarter" idx="12"/>
          </p:nvPr>
        </p:nvSpPr>
        <p:spPr/>
        <p:txBody>
          <a:bodyPr/>
          <a:lstStyle/>
          <a:p>
            <a:fld id="{8AF02B71-8991-4516-A01E-F1A9ACD28BDC}" type="slidenum">
              <a:rPr/>
              <a:pPr/>
              <a:t>‹#›</a:t>
            </a:fld>
            <a:endParaRPr/>
          </a:p>
        </p:txBody>
      </p:sp>
      <p:sp>
        <p:nvSpPr>
          <p:cNvPr id="10" name="Picture Placeholder 9"/>
          <p:cNvSpPr>
            <a:spLocks noGrp="1"/>
          </p:cNvSpPr>
          <p:nvPr>
            <p:ph type="pic" sz="quarter" idx="13"/>
          </p:nvPr>
        </p:nvSpPr>
        <p:spPr>
          <a:xfrm>
            <a:off x="22849238" y="4754883"/>
            <a:ext cx="19663258" cy="26936702"/>
          </a:xfrm>
        </p:spPr>
        <p:txBody>
          <a:bodyPr/>
          <a:lstStyle>
            <a:lvl1pPr>
              <a:buNone/>
              <a:defRPr/>
            </a:lvl1pPr>
          </a:lstStyle>
          <a:p>
            <a:r>
              <a:rPr lang="en-US" dirty="0"/>
              <a:t>Click icon to add picture</a:t>
            </a:r>
            <a:endParaRPr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picTx" preserve="1">
  <p:cSld name="Picture above Caption">
    <p:spTree>
      <p:nvGrpSpPr>
        <p:cNvPr id="1" name=""/>
        <p:cNvGrpSpPr/>
        <p:nvPr/>
      </p:nvGrpSpPr>
      <p:grpSpPr>
        <a:xfrm>
          <a:off x="0" y="0"/>
          <a:ext cx="0" cy="0"/>
          <a:chOff x="0" y="0"/>
          <a:chExt cx="0" cy="0"/>
        </a:xfrm>
      </p:grpSpPr>
      <p:sp>
        <p:nvSpPr>
          <p:cNvPr id="8" name="Rectangle 7"/>
          <p:cNvSpPr/>
          <p:nvPr/>
        </p:nvSpPr>
        <p:spPr>
          <a:xfrm>
            <a:off x="34640522" y="1287782"/>
            <a:ext cx="7869394" cy="1746869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438912" tIns="219456" rIns="438912" bIns="219456" rtlCol="0" anchor="ctr"/>
          <a:lstStyle/>
          <a:p>
            <a:pPr algn="ctr"/>
            <a:endParaRPr/>
          </a:p>
        </p:txBody>
      </p:sp>
      <p:sp>
        <p:nvSpPr>
          <p:cNvPr id="2" name="Title 1"/>
          <p:cNvSpPr>
            <a:spLocks noGrp="1"/>
          </p:cNvSpPr>
          <p:nvPr>
            <p:ph type="title"/>
          </p:nvPr>
        </p:nvSpPr>
        <p:spPr>
          <a:xfrm>
            <a:off x="2202182" y="20482560"/>
            <a:ext cx="31089600" cy="2720342"/>
          </a:xfrm>
        </p:spPr>
        <p:txBody>
          <a:bodyPr anchor="b"/>
          <a:lstStyle>
            <a:lvl1pPr algn="l">
              <a:defRPr sz="13400" b="0"/>
            </a:lvl1pPr>
          </a:lstStyle>
          <a:p>
            <a:r>
              <a:rPr lang="en-US"/>
              <a:t>Click to edit Master title style</a:t>
            </a:r>
            <a:endParaRPr/>
          </a:p>
        </p:txBody>
      </p:sp>
      <p:sp>
        <p:nvSpPr>
          <p:cNvPr id="3" name="Picture Placeholder 2"/>
          <p:cNvSpPr>
            <a:spLocks noGrp="1"/>
          </p:cNvSpPr>
          <p:nvPr>
            <p:ph type="pic" idx="1"/>
          </p:nvPr>
        </p:nvSpPr>
        <p:spPr>
          <a:xfrm>
            <a:off x="1295395" y="1287782"/>
            <a:ext cx="32918400" cy="17468698"/>
          </a:xfrm>
        </p:spPr>
        <p:txBody>
          <a:bodyPr/>
          <a:lstStyle>
            <a:lvl1pPr marL="0" indent="0">
              <a:buNone/>
              <a:defRPr sz="15400"/>
            </a:lvl1pPr>
            <a:lvl2pPr marL="2194560" indent="0">
              <a:buNone/>
              <a:defRPr sz="13400"/>
            </a:lvl2pPr>
            <a:lvl3pPr marL="4389120" indent="0">
              <a:buNone/>
              <a:defRPr sz="11500"/>
            </a:lvl3pPr>
            <a:lvl4pPr marL="6583680" indent="0">
              <a:buNone/>
              <a:defRPr sz="9600"/>
            </a:lvl4pPr>
            <a:lvl5pPr marL="8778240" indent="0">
              <a:buNone/>
              <a:defRPr sz="9600"/>
            </a:lvl5pPr>
            <a:lvl6pPr marL="10972800" indent="0">
              <a:buNone/>
              <a:defRPr sz="9600"/>
            </a:lvl6pPr>
            <a:lvl7pPr marL="13167360" indent="0">
              <a:buNone/>
              <a:defRPr sz="9600"/>
            </a:lvl7pPr>
            <a:lvl8pPr marL="15361920" indent="0">
              <a:buNone/>
              <a:defRPr sz="9600"/>
            </a:lvl8pPr>
            <a:lvl9pPr marL="17556480" indent="0">
              <a:buNone/>
              <a:defRPr sz="9600"/>
            </a:lvl9pPr>
          </a:lstStyle>
          <a:p>
            <a:r>
              <a:rPr lang="en-US" dirty="0"/>
              <a:t>Click icon to add picture</a:t>
            </a:r>
            <a:endParaRPr dirty="0"/>
          </a:p>
        </p:txBody>
      </p:sp>
      <p:sp>
        <p:nvSpPr>
          <p:cNvPr id="4" name="Text Placeholder 3"/>
          <p:cNvSpPr>
            <a:spLocks noGrp="1"/>
          </p:cNvSpPr>
          <p:nvPr>
            <p:ph type="body" sz="half" idx="2"/>
          </p:nvPr>
        </p:nvSpPr>
        <p:spPr>
          <a:xfrm>
            <a:off x="2202182" y="23236519"/>
            <a:ext cx="31081978" cy="6260501"/>
          </a:xfrm>
        </p:spPr>
        <p:txBody>
          <a:bodyPr>
            <a:normAutofit/>
          </a:bodyPr>
          <a:lstStyle>
            <a:lvl1pPr marL="0" indent="0">
              <a:buNone/>
              <a:defRPr sz="7700"/>
            </a:lvl1pPr>
            <a:lvl2pPr marL="2194560" indent="0">
              <a:buNone/>
              <a:defRPr sz="5800"/>
            </a:lvl2pPr>
            <a:lvl3pPr marL="4389120" indent="0">
              <a:buNone/>
              <a:defRPr sz="4800"/>
            </a:lvl3pPr>
            <a:lvl4pPr marL="6583680" indent="0">
              <a:buNone/>
              <a:defRPr sz="4300"/>
            </a:lvl4pPr>
            <a:lvl5pPr marL="8778240" indent="0">
              <a:buNone/>
              <a:defRPr sz="4300"/>
            </a:lvl5pPr>
            <a:lvl6pPr marL="10972800" indent="0">
              <a:buNone/>
              <a:defRPr sz="4300"/>
            </a:lvl6pPr>
            <a:lvl7pPr marL="13167360" indent="0">
              <a:buNone/>
              <a:defRPr sz="4300"/>
            </a:lvl7pPr>
            <a:lvl8pPr marL="15361920" indent="0">
              <a:buNone/>
              <a:defRPr sz="4300"/>
            </a:lvl8pPr>
            <a:lvl9pPr marL="17556480" indent="0">
              <a:buNone/>
              <a:defRPr sz="4300"/>
            </a:lvl9pPr>
          </a:lstStyle>
          <a:p>
            <a:pPr lvl="0"/>
            <a:r>
              <a:rPr lang="en-US"/>
              <a:t>Click to edit Master text styles</a:t>
            </a:r>
          </a:p>
        </p:txBody>
      </p:sp>
      <p:sp>
        <p:nvSpPr>
          <p:cNvPr id="5" name="Date Placeholder 4"/>
          <p:cNvSpPr>
            <a:spLocks noGrp="1"/>
          </p:cNvSpPr>
          <p:nvPr>
            <p:ph type="dt" sz="half" idx="10"/>
          </p:nvPr>
        </p:nvSpPr>
        <p:spPr/>
        <p:txBody>
          <a:bodyPr/>
          <a:lstStyle/>
          <a:p>
            <a:fld id="{B043244F-2D69-405C-8520-BCBA019F042F}" type="datetime1">
              <a:rPr lang="en-US"/>
              <a:pPr/>
              <a:t>4/13/17</a:t>
            </a:fld>
            <a:endParaRPr/>
          </a:p>
        </p:txBody>
      </p:sp>
      <p:sp>
        <p:nvSpPr>
          <p:cNvPr id="6" name="Footer Placeholder 5"/>
          <p:cNvSpPr>
            <a:spLocks noGrp="1"/>
          </p:cNvSpPr>
          <p:nvPr>
            <p:ph type="ftr" sz="quarter" idx="11"/>
          </p:nvPr>
        </p:nvSpPr>
        <p:spPr/>
        <p:txBody>
          <a:bodyPr/>
          <a:lstStyle/>
          <a:p>
            <a:r>
              <a:t>
              </a:t>
            </a:r>
          </a:p>
        </p:txBody>
      </p:sp>
      <p:sp>
        <p:nvSpPr>
          <p:cNvPr id="7" name="Slide Number Placeholder 6"/>
          <p:cNvSpPr>
            <a:spLocks noGrp="1"/>
          </p:cNvSpPr>
          <p:nvPr>
            <p:ph type="sldNum" sz="quarter" idx="12"/>
          </p:nvPr>
        </p:nvSpPr>
        <p:spPr/>
        <p:txBody>
          <a:bodyPr/>
          <a:lstStyle/>
          <a:p>
            <a:fld id="{8AF02B71-8991-4516-A01E-F1A9ACD28BDC}" type="slidenum">
              <a:rPr/>
              <a:pPr/>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picTx" preserve="1">
  <p:cSld name="4 Pictures with Caption">
    <p:spTree>
      <p:nvGrpSpPr>
        <p:cNvPr id="1" name=""/>
        <p:cNvGrpSpPr/>
        <p:nvPr/>
      </p:nvGrpSpPr>
      <p:grpSpPr>
        <a:xfrm>
          <a:off x="0" y="0"/>
          <a:ext cx="0" cy="0"/>
          <a:chOff x="0" y="0"/>
          <a:chExt cx="0" cy="0"/>
        </a:xfrm>
      </p:grpSpPr>
      <p:sp>
        <p:nvSpPr>
          <p:cNvPr id="8" name="Rectangle 7"/>
          <p:cNvSpPr/>
          <p:nvPr/>
        </p:nvSpPr>
        <p:spPr>
          <a:xfrm>
            <a:off x="39050263" y="1287782"/>
            <a:ext cx="3459653" cy="1746869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438912" tIns="219456" rIns="438912" bIns="219456" rtlCol="0" anchor="ctr"/>
          <a:lstStyle/>
          <a:p>
            <a:pPr algn="ctr"/>
            <a:endParaRPr/>
          </a:p>
        </p:txBody>
      </p:sp>
      <p:sp>
        <p:nvSpPr>
          <p:cNvPr id="2" name="Title 1"/>
          <p:cNvSpPr>
            <a:spLocks noGrp="1"/>
          </p:cNvSpPr>
          <p:nvPr>
            <p:ph type="title"/>
          </p:nvPr>
        </p:nvSpPr>
        <p:spPr>
          <a:xfrm>
            <a:off x="2202182" y="20482560"/>
            <a:ext cx="31089600" cy="2720342"/>
          </a:xfrm>
        </p:spPr>
        <p:txBody>
          <a:bodyPr anchor="b"/>
          <a:lstStyle>
            <a:lvl1pPr algn="l">
              <a:defRPr sz="13400" b="0"/>
            </a:lvl1pPr>
          </a:lstStyle>
          <a:p>
            <a:r>
              <a:rPr lang="en-US"/>
              <a:t>Click to edit Master title style</a:t>
            </a:r>
            <a:endParaRPr/>
          </a:p>
        </p:txBody>
      </p:sp>
      <p:sp>
        <p:nvSpPr>
          <p:cNvPr id="3" name="Picture Placeholder 2"/>
          <p:cNvSpPr>
            <a:spLocks noGrp="1"/>
          </p:cNvSpPr>
          <p:nvPr>
            <p:ph type="pic" idx="1"/>
          </p:nvPr>
        </p:nvSpPr>
        <p:spPr>
          <a:xfrm>
            <a:off x="1295395" y="1287782"/>
            <a:ext cx="14432285" cy="17468698"/>
          </a:xfrm>
        </p:spPr>
        <p:txBody>
          <a:bodyPr/>
          <a:lstStyle>
            <a:lvl1pPr marL="0" indent="0">
              <a:buNone/>
              <a:defRPr sz="15400"/>
            </a:lvl1pPr>
            <a:lvl2pPr marL="2194560" indent="0">
              <a:buNone/>
              <a:defRPr sz="13400"/>
            </a:lvl2pPr>
            <a:lvl3pPr marL="4389120" indent="0">
              <a:buNone/>
              <a:defRPr sz="11500"/>
            </a:lvl3pPr>
            <a:lvl4pPr marL="6583680" indent="0">
              <a:buNone/>
              <a:defRPr sz="9600"/>
            </a:lvl4pPr>
            <a:lvl5pPr marL="8778240" indent="0">
              <a:buNone/>
              <a:defRPr sz="9600"/>
            </a:lvl5pPr>
            <a:lvl6pPr marL="10972800" indent="0">
              <a:buNone/>
              <a:defRPr sz="9600"/>
            </a:lvl6pPr>
            <a:lvl7pPr marL="13167360" indent="0">
              <a:buNone/>
              <a:defRPr sz="9600"/>
            </a:lvl7pPr>
            <a:lvl8pPr marL="15361920" indent="0">
              <a:buNone/>
              <a:defRPr sz="9600"/>
            </a:lvl8pPr>
            <a:lvl9pPr marL="17556480" indent="0">
              <a:buNone/>
              <a:defRPr sz="9600"/>
            </a:lvl9pPr>
          </a:lstStyle>
          <a:p>
            <a:r>
              <a:rPr lang="en-US" dirty="0"/>
              <a:t>Click icon to add picture</a:t>
            </a:r>
            <a:endParaRPr dirty="0"/>
          </a:p>
        </p:txBody>
      </p:sp>
      <p:sp>
        <p:nvSpPr>
          <p:cNvPr id="4" name="Text Placeholder 3"/>
          <p:cNvSpPr>
            <a:spLocks noGrp="1"/>
          </p:cNvSpPr>
          <p:nvPr>
            <p:ph type="body" sz="half" idx="2"/>
          </p:nvPr>
        </p:nvSpPr>
        <p:spPr>
          <a:xfrm>
            <a:off x="2202182" y="23236519"/>
            <a:ext cx="31081978" cy="6260501"/>
          </a:xfrm>
        </p:spPr>
        <p:txBody>
          <a:bodyPr>
            <a:normAutofit/>
          </a:bodyPr>
          <a:lstStyle>
            <a:lvl1pPr marL="0" indent="0">
              <a:buNone/>
              <a:defRPr sz="7700"/>
            </a:lvl1pPr>
            <a:lvl2pPr marL="2194560" indent="0">
              <a:buNone/>
              <a:defRPr sz="5800"/>
            </a:lvl2pPr>
            <a:lvl3pPr marL="4389120" indent="0">
              <a:buNone/>
              <a:defRPr sz="4800"/>
            </a:lvl3pPr>
            <a:lvl4pPr marL="6583680" indent="0">
              <a:buNone/>
              <a:defRPr sz="4300"/>
            </a:lvl4pPr>
            <a:lvl5pPr marL="8778240" indent="0">
              <a:buNone/>
              <a:defRPr sz="4300"/>
            </a:lvl5pPr>
            <a:lvl6pPr marL="10972800" indent="0">
              <a:buNone/>
              <a:defRPr sz="4300"/>
            </a:lvl6pPr>
            <a:lvl7pPr marL="13167360" indent="0">
              <a:buNone/>
              <a:defRPr sz="4300"/>
            </a:lvl7pPr>
            <a:lvl8pPr marL="15361920" indent="0">
              <a:buNone/>
              <a:defRPr sz="4300"/>
            </a:lvl8pPr>
            <a:lvl9pPr marL="17556480" indent="0">
              <a:buNone/>
              <a:defRPr sz="4300"/>
            </a:lvl9pPr>
          </a:lstStyle>
          <a:p>
            <a:pPr lvl="0"/>
            <a:r>
              <a:rPr lang="en-US"/>
              <a:t>Click to edit Master text styles</a:t>
            </a:r>
          </a:p>
        </p:txBody>
      </p:sp>
      <p:sp>
        <p:nvSpPr>
          <p:cNvPr id="5" name="Date Placeholder 4"/>
          <p:cNvSpPr>
            <a:spLocks noGrp="1"/>
          </p:cNvSpPr>
          <p:nvPr>
            <p:ph type="dt" sz="half" idx="10"/>
          </p:nvPr>
        </p:nvSpPr>
        <p:spPr/>
        <p:txBody>
          <a:bodyPr/>
          <a:lstStyle/>
          <a:p>
            <a:fld id="{15AC4E09-B881-4AA7-A937-D154639D27CD}" type="datetime1">
              <a:rPr lang="en-US"/>
              <a:pPr/>
              <a:t>4/13/17</a:t>
            </a:fld>
            <a:endParaRPr/>
          </a:p>
        </p:txBody>
      </p:sp>
      <p:sp>
        <p:nvSpPr>
          <p:cNvPr id="6" name="Footer Placeholder 5"/>
          <p:cNvSpPr>
            <a:spLocks noGrp="1"/>
          </p:cNvSpPr>
          <p:nvPr>
            <p:ph type="ftr" sz="quarter" idx="11"/>
          </p:nvPr>
        </p:nvSpPr>
        <p:spPr/>
        <p:txBody>
          <a:bodyPr/>
          <a:lstStyle/>
          <a:p>
            <a:r>
              <a:t>
              </a:t>
            </a:r>
          </a:p>
        </p:txBody>
      </p:sp>
      <p:sp>
        <p:nvSpPr>
          <p:cNvPr id="7" name="Slide Number Placeholder 6"/>
          <p:cNvSpPr>
            <a:spLocks noGrp="1"/>
          </p:cNvSpPr>
          <p:nvPr>
            <p:ph type="sldNum" sz="quarter" idx="12"/>
          </p:nvPr>
        </p:nvSpPr>
        <p:spPr/>
        <p:txBody>
          <a:bodyPr/>
          <a:lstStyle/>
          <a:p>
            <a:fld id="{8AF02B71-8991-4516-A01E-F1A9ACD28BDC}" type="slidenum">
              <a:rPr/>
              <a:pPr/>
              <a:t>‹#›</a:t>
            </a:fld>
            <a:endParaRPr/>
          </a:p>
        </p:txBody>
      </p:sp>
      <p:sp>
        <p:nvSpPr>
          <p:cNvPr id="10" name="Picture Placeholder 2"/>
          <p:cNvSpPr>
            <a:spLocks noGrp="1"/>
          </p:cNvSpPr>
          <p:nvPr>
            <p:ph type="pic" idx="13"/>
          </p:nvPr>
        </p:nvSpPr>
        <p:spPr>
          <a:xfrm>
            <a:off x="16093440" y="1287785"/>
            <a:ext cx="22569542" cy="8523192"/>
          </a:xfrm>
        </p:spPr>
        <p:txBody>
          <a:bodyPr/>
          <a:lstStyle>
            <a:lvl1pPr marL="0" indent="0">
              <a:buNone/>
              <a:defRPr sz="15400"/>
            </a:lvl1pPr>
            <a:lvl2pPr marL="2194560" indent="0">
              <a:buNone/>
              <a:defRPr sz="13400"/>
            </a:lvl2pPr>
            <a:lvl3pPr marL="4389120" indent="0">
              <a:buNone/>
              <a:defRPr sz="11500"/>
            </a:lvl3pPr>
            <a:lvl4pPr marL="6583680" indent="0">
              <a:buNone/>
              <a:defRPr sz="9600"/>
            </a:lvl4pPr>
            <a:lvl5pPr marL="8778240" indent="0">
              <a:buNone/>
              <a:defRPr sz="9600"/>
            </a:lvl5pPr>
            <a:lvl6pPr marL="10972800" indent="0">
              <a:buNone/>
              <a:defRPr sz="9600"/>
            </a:lvl6pPr>
            <a:lvl7pPr marL="13167360" indent="0">
              <a:buNone/>
              <a:defRPr sz="9600"/>
            </a:lvl7pPr>
            <a:lvl8pPr marL="15361920" indent="0">
              <a:buNone/>
              <a:defRPr sz="9600"/>
            </a:lvl8pPr>
            <a:lvl9pPr marL="17556480" indent="0">
              <a:buNone/>
              <a:defRPr sz="9600"/>
            </a:lvl9pPr>
          </a:lstStyle>
          <a:p>
            <a:r>
              <a:rPr lang="en-US" dirty="0"/>
              <a:t>Click icon to add picture</a:t>
            </a:r>
            <a:endParaRPr dirty="0"/>
          </a:p>
        </p:txBody>
      </p:sp>
      <p:sp>
        <p:nvSpPr>
          <p:cNvPr id="11" name="Picture Placeholder 2"/>
          <p:cNvSpPr>
            <a:spLocks noGrp="1"/>
          </p:cNvSpPr>
          <p:nvPr>
            <p:ph type="pic" idx="14"/>
          </p:nvPr>
        </p:nvSpPr>
        <p:spPr>
          <a:xfrm>
            <a:off x="16093440" y="10233290"/>
            <a:ext cx="11060582" cy="8523192"/>
          </a:xfrm>
        </p:spPr>
        <p:txBody>
          <a:bodyPr/>
          <a:lstStyle>
            <a:lvl1pPr marL="0" indent="0">
              <a:buNone/>
              <a:defRPr sz="15400"/>
            </a:lvl1pPr>
            <a:lvl2pPr marL="2194560" indent="0">
              <a:buNone/>
              <a:defRPr sz="13400"/>
            </a:lvl2pPr>
            <a:lvl3pPr marL="4389120" indent="0">
              <a:buNone/>
              <a:defRPr sz="11500"/>
            </a:lvl3pPr>
            <a:lvl4pPr marL="6583680" indent="0">
              <a:buNone/>
              <a:defRPr sz="9600"/>
            </a:lvl4pPr>
            <a:lvl5pPr marL="8778240" indent="0">
              <a:buNone/>
              <a:defRPr sz="9600"/>
            </a:lvl5pPr>
            <a:lvl6pPr marL="10972800" indent="0">
              <a:buNone/>
              <a:defRPr sz="9600"/>
            </a:lvl6pPr>
            <a:lvl7pPr marL="13167360" indent="0">
              <a:buNone/>
              <a:defRPr sz="9600"/>
            </a:lvl7pPr>
            <a:lvl8pPr marL="15361920" indent="0">
              <a:buNone/>
              <a:defRPr sz="9600"/>
            </a:lvl8pPr>
            <a:lvl9pPr marL="17556480" indent="0">
              <a:buNone/>
              <a:defRPr sz="9600"/>
            </a:lvl9pPr>
          </a:lstStyle>
          <a:p>
            <a:r>
              <a:rPr lang="en-US" dirty="0"/>
              <a:t>Click icon to add picture</a:t>
            </a:r>
            <a:endParaRPr dirty="0"/>
          </a:p>
        </p:txBody>
      </p:sp>
      <p:sp>
        <p:nvSpPr>
          <p:cNvPr id="12" name="Picture Placeholder 2"/>
          <p:cNvSpPr>
            <a:spLocks noGrp="1"/>
          </p:cNvSpPr>
          <p:nvPr>
            <p:ph type="pic" idx="15"/>
          </p:nvPr>
        </p:nvSpPr>
        <p:spPr>
          <a:xfrm>
            <a:off x="27602400" y="10233290"/>
            <a:ext cx="11060582" cy="8523192"/>
          </a:xfrm>
        </p:spPr>
        <p:txBody>
          <a:bodyPr/>
          <a:lstStyle>
            <a:lvl1pPr marL="0" indent="0">
              <a:buNone/>
              <a:defRPr sz="15400"/>
            </a:lvl1pPr>
            <a:lvl2pPr marL="2194560" indent="0">
              <a:buNone/>
              <a:defRPr sz="13400"/>
            </a:lvl2pPr>
            <a:lvl3pPr marL="4389120" indent="0">
              <a:buNone/>
              <a:defRPr sz="11500"/>
            </a:lvl3pPr>
            <a:lvl4pPr marL="6583680" indent="0">
              <a:buNone/>
              <a:defRPr sz="9600"/>
            </a:lvl4pPr>
            <a:lvl5pPr marL="8778240" indent="0">
              <a:buNone/>
              <a:defRPr sz="9600"/>
            </a:lvl5pPr>
            <a:lvl6pPr marL="10972800" indent="0">
              <a:buNone/>
              <a:defRPr sz="9600"/>
            </a:lvl6pPr>
            <a:lvl7pPr marL="13167360" indent="0">
              <a:buNone/>
              <a:defRPr sz="9600"/>
            </a:lvl7pPr>
            <a:lvl8pPr marL="15361920" indent="0">
              <a:buNone/>
              <a:defRPr sz="9600"/>
            </a:lvl8pPr>
            <a:lvl9pPr marL="17556480" indent="0">
              <a:buNone/>
              <a:defRPr sz="9600"/>
            </a:lvl9pPr>
          </a:lstStyle>
          <a:p>
            <a:r>
              <a:rPr lang="en-US" dirty="0"/>
              <a:t>Click icon to add picture</a:t>
            </a:r>
            <a:endParaRPr dirty="0"/>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7" name="Rectangle 6"/>
          <p:cNvSpPr/>
          <p:nvPr/>
        </p:nvSpPr>
        <p:spPr>
          <a:xfrm>
            <a:off x="34618109" y="1287782"/>
            <a:ext cx="7900416" cy="790041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438912" tIns="219456" rIns="438912" bIns="219456" rtlCol="0" anchor="ctr"/>
          <a:lstStyle/>
          <a:p>
            <a:pPr algn="ctr"/>
            <a:endParaRPr/>
          </a:p>
        </p:txBody>
      </p:sp>
      <p:sp>
        <p:nvSpPr>
          <p:cNvPr id="2" name="Title 1"/>
          <p:cNvSpPr>
            <a:spLocks noGrp="1"/>
          </p:cNvSpPr>
          <p:nvPr>
            <p:ph type="title"/>
          </p:nvPr>
        </p:nvSpPr>
        <p:spPr/>
        <p:txBody>
          <a:bodyPr/>
          <a:lstStyle/>
          <a:p>
            <a:r>
              <a:rPr lang="en-US"/>
              <a:t>Click to edit Master title style</a:t>
            </a:r>
            <a:endParaRP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4" name="Date Placeholder 3"/>
          <p:cNvSpPr>
            <a:spLocks noGrp="1"/>
          </p:cNvSpPr>
          <p:nvPr>
            <p:ph type="dt" sz="half" idx="10"/>
          </p:nvPr>
        </p:nvSpPr>
        <p:spPr/>
        <p:txBody>
          <a:bodyPr/>
          <a:lstStyle/>
          <a:p>
            <a:fld id="{1603CBDE-2A29-471E-88B8-467F9968B6CD}" type="datetime1">
              <a:rPr lang="en-US"/>
              <a:pPr/>
              <a:t>4/13/17</a:t>
            </a:fld>
            <a:endParaRPr/>
          </a:p>
        </p:txBody>
      </p:sp>
      <p:sp>
        <p:nvSpPr>
          <p:cNvPr id="5" name="Footer Placeholder 4"/>
          <p:cNvSpPr>
            <a:spLocks noGrp="1"/>
          </p:cNvSpPr>
          <p:nvPr>
            <p:ph type="ftr" sz="quarter" idx="11"/>
          </p:nvPr>
        </p:nvSpPr>
        <p:spPr/>
        <p:txBody>
          <a:bodyPr/>
          <a:lstStyle/>
          <a:p>
            <a:r>
              <a:t>
              </a:t>
            </a:r>
          </a:p>
        </p:txBody>
      </p:sp>
      <p:sp>
        <p:nvSpPr>
          <p:cNvPr id="6" name="Slide Number Placeholder 5"/>
          <p:cNvSpPr>
            <a:spLocks noGrp="1"/>
          </p:cNvSpPr>
          <p:nvPr>
            <p:ph type="sldNum" sz="quarter" idx="12"/>
          </p:nvPr>
        </p:nvSpPr>
        <p:spPr/>
        <p:txBody>
          <a:bodyPr/>
          <a:lstStyle/>
          <a:p>
            <a:fld id="{8AF02B71-8991-4516-A01E-F1A9ACD28BDC}" type="slidenum">
              <a:rPr/>
              <a:pPr/>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39114809" y="1287783"/>
            <a:ext cx="3446750" cy="272125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438912" tIns="219456" rIns="438912" bIns="219456" rtlCol="0" anchor="ctr"/>
          <a:lstStyle/>
          <a:p>
            <a:pPr algn="ctr"/>
            <a:endParaRPr/>
          </a:p>
        </p:txBody>
      </p:sp>
      <p:sp>
        <p:nvSpPr>
          <p:cNvPr id="2" name="Vertical Title 1"/>
          <p:cNvSpPr>
            <a:spLocks noGrp="1"/>
          </p:cNvSpPr>
          <p:nvPr>
            <p:ph type="title" orient="vert"/>
          </p:nvPr>
        </p:nvSpPr>
        <p:spPr>
          <a:xfrm>
            <a:off x="36210238" y="4970038"/>
            <a:ext cx="6347016" cy="24435547"/>
          </a:xfrm>
        </p:spPr>
        <p:txBody>
          <a:bodyPr vert="eaVert" anchor="t" anchorCtr="0"/>
          <a:lstStyle/>
          <a:p>
            <a:r>
              <a:rPr lang="en-US"/>
              <a:t>Click to edit Master title style</a:t>
            </a:r>
            <a:endParaRPr/>
          </a:p>
        </p:txBody>
      </p:sp>
      <p:sp>
        <p:nvSpPr>
          <p:cNvPr id="3" name="Vertical Text Placeholder 2"/>
          <p:cNvSpPr>
            <a:spLocks noGrp="1"/>
          </p:cNvSpPr>
          <p:nvPr>
            <p:ph type="body" orient="vert" idx="1"/>
          </p:nvPr>
        </p:nvSpPr>
        <p:spPr>
          <a:xfrm>
            <a:off x="2194560" y="4970038"/>
            <a:ext cx="28895040" cy="24526987"/>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4" name="Date Placeholder 3"/>
          <p:cNvSpPr>
            <a:spLocks noGrp="1"/>
          </p:cNvSpPr>
          <p:nvPr>
            <p:ph type="dt" sz="half" idx="10"/>
          </p:nvPr>
        </p:nvSpPr>
        <p:spPr/>
        <p:txBody>
          <a:bodyPr/>
          <a:lstStyle/>
          <a:p>
            <a:fld id="{660A4BAD-9E38-417B-A84E-91DB48DA2B71}" type="datetime1">
              <a:rPr lang="en-US"/>
              <a:pPr/>
              <a:t>4/13/17</a:t>
            </a:fld>
            <a:endParaRPr/>
          </a:p>
        </p:txBody>
      </p:sp>
      <p:sp>
        <p:nvSpPr>
          <p:cNvPr id="5" name="Footer Placeholder 4"/>
          <p:cNvSpPr>
            <a:spLocks noGrp="1"/>
          </p:cNvSpPr>
          <p:nvPr>
            <p:ph type="ftr" sz="quarter" idx="11"/>
          </p:nvPr>
        </p:nvSpPr>
        <p:spPr/>
        <p:txBody>
          <a:bodyPr/>
          <a:lstStyle/>
          <a:p>
            <a:r>
              <a:t>
              </a:t>
            </a:r>
          </a:p>
        </p:txBody>
      </p:sp>
      <p:sp>
        <p:nvSpPr>
          <p:cNvPr id="6" name="Slide Number Placeholder 5"/>
          <p:cNvSpPr>
            <a:spLocks noGrp="1"/>
          </p:cNvSpPr>
          <p:nvPr>
            <p:ph type="sldNum" sz="quarter" idx="12"/>
          </p:nvPr>
        </p:nvSpPr>
        <p:spPr/>
        <p:txBody>
          <a:bodyPr/>
          <a:lstStyle/>
          <a:p>
            <a:fld id="{8AF02B71-8991-4516-A01E-F1A9ACD28BDC}" type="slidenum">
              <a:rPr/>
              <a:pPr/>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7" name="Rectangle 6"/>
          <p:cNvSpPr/>
          <p:nvPr/>
        </p:nvSpPr>
        <p:spPr>
          <a:xfrm>
            <a:off x="34618109" y="1287782"/>
            <a:ext cx="7900416" cy="790041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438912" tIns="219456" rIns="438912" bIns="219456" rtlCol="0" anchor="ctr"/>
          <a:lstStyle/>
          <a:p>
            <a:pPr algn="ctr"/>
            <a:endParaRPr/>
          </a:p>
        </p:txBody>
      </p:sp>
      <p:sp>
        <p:nvSpPr>
          <p:cNvPr id="2" name="Title 1"/>
          <p:cNvSpPr>
            <a:spLocks noGrp="1"/>
          </p:cNvSpPr>
          <p:nvPr>
            <p:ph type="title"/>
          </p:nvPr>
        </p:nvSpPr>
        <p:spPr/>
        <p:txBody>
          <a:bodyPr/>
          <a:lstStyle/>
          <a:p>
            <a:r>
              <a:rPr lang="en-US"/>
              <a:t>Click to edit Master title style</a:t>
            </a:r>
            <a:endParaRP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4" name="Date Placeholder 3"/>
          <p:cNvSpPr>
            <a:spLocks noGrp="1"/>
          </p:cNvSpPr>
          <p:nvPr>
            <p:ph type="dt" sz="half" idx="10"/>
          </p:nvPr>
        </p:nvSpPr>
        <p:spPr>
          <a:xfrm>
            <a:off x="34618109" y="30510482"/>
            <a:ext cx="8412480" cy="1752600"/>
          </a:xfrm>
        </p:spPr>
        <p:txBody>
          <a:bodyPr/>
          <a:lstStyle/>
          <a:p>
            <a:fld id="{0C74D67F-E45A-4428-B474-1BFDB0D15FED}" type="datetime1">
              <a:rPr lang="en-US"/>
              <a:pPr/>
              <a:t>4/13/17</a:t>
            </a:fld>
            <a:endParaRPr/>
          </a:p>
        </p:txBody>
      </p:sp>
      <p:sp>
        <p:nvSpPr>
          <p:cNvPr id="5" name="Footer Placeholder 4"/>
          <p:cNvSpPr>
            <a:spLocks noGrp="1"/>
          </p:cNvSpPr>
          <p:nvPr>
            <p:ph type="ftr" sz="quarter" idx="11"/>
          </p:nvPr>
        </p:nvSpPr>
        <p:spPr/>
        <p:txBody>
          <a:bodyPr/>
          <a:lstStyle/>
          <a:p>
            <a:r>
              <a:t>
              </a:t>
            </a:r>
          </a:p>
        </p:txBody>
      </p:sp>
      <p:sp>
        <p:nvSpPr>
          <p:cNvPr id="6" name="Slide Number Placeholder 5"/>
          <p:cNvSpPr>
            <a:spLocks noGrp="1"/>
          </p:cNvSpPr>
          <p:nvPr>
            <p:ph type="sldNum" sz="quarter" idx="12"/>
          </p:nvPr>
        </p:nvSpPr>
        <p:spPr/>
        <p:txBody>
          <a:bodyPr/>
          <a:lstStyle/>
          <a:p>
            <a:fld id="{8AF02B71-8991-4516-A01E-F1A9ACD28BDC}" type="slidenum">
              <a:rPr/>
              <a:pPr/>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1_Title Slide">
    <p:bg>
      <p:bgRef idx="1001">
        <a:schemeClr val="bg1"/>
      </p:bgRef>
    </p:bg>
    <p:spTree>
      <p:nvGrpSpPr>
        <p:cNvPr id="1" name=""/>
        <p:cNvGrpSpPr/>
        <p:nvPr/>
      </p:nvGrpSpPr>
      <p:grpSpPr>
        <a:xfrm>
          <a:off x="0" y="0"/>
          <a:ext cx="0" cy="0"/>
          <a:chOff x="0" y="0"/>
          <a:chExt cx="0" cy="0"/>
        </a:xfrm>
      </p:grpSpPr>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Slide with Picture">
    <p:spTree>
      <p:nvGrpSpPr>
        <p:cNvPr id="1" name=""/>
        <p:cNvGrpSpPr/>
        <p:nvPr/>
      </p:nvGrpSpPr>
      <p:grpSpPr>
        <a:xfrm>
          <a:off x="0" y="0"/>
          <a:ext cx="0" cy="0"/>
          <a:chOff x="0" y="0"/>
          <a:chExt cx="0" cy="0"/>
        </a:xfrm>
      </p:grpSpPr>
      <p:sp>
        <p:nvSpPr>
          <p:cNvPr id="7" name="Rectangle 6"/>
          <p:cNvSpPr/>
          <p:nvPr/>
        </p:nvSpPr>
        <p:spPr>
          <a:xfrm>
            <a:off x="15297374" y="1287782"/>
            <a:ext cx="27212544" cy="1228953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438912" tIns="219456" rIns="438912" bIns="219456" rtlCol="0" anchor="ctr"/>
          <a:lstStyle/>
          <a:p>
            <a:pPr algn="ctr"/>
            <a:endParaRPr/>
          </a:p>
        </p:txBody>
      </p:sp>
      <p:sp>
        <p:nvSpPr>
          <p:cNvPr id="2" name="Title 1"/>
          <p:cNvSpPr>
            <a:spLocks noGrp="1"/>
          </p:cNvSpPr>
          <p:nvPr>
            <p:ph type="ctrTitle"/>
          </p:nvPr>
        </p:nvSpPr>
        <p:spPr>
          <a:xfrm>
            <a:off x="15361918" y="20025360"/>
            <a:ext cx="26198011" cy="5212080"/>
          </a:xfrm>
        </p:spPr>
        <p:txBody>
          <a:bodyPr>
            <a:normAutofit/>
          </a:bodyPr>
          <a:lstStyle>
            <a:lvl1pPr>
              <a:defRPr sz="22100"/>
            </a:lvl1pPr>
          </a:lstStyle>
          <a:p>
            <a:r>
              <a:rPr lang="en-US"/>
              <a:t>Click to edit Master title style</a:t>
            </a:r>
            <a:endParaRPr/>
          </a:p>
        </p:txBody>
      </p:sp>
      <p:sp>
        <p:nvSpPr>
          <p:cNvPr id="3" name="Subtitle 2"/>
          <p:cNvSpPr>
            <a:spLocks noGrp="1"/>
          </p:cNvSpPr>
          <p:nvPr>
            <p:ph type="subTitle" idx="1"/>
          </p:nvPr>
        </p:nvSpPr>
        <p:spPr>
          <a:xfrm>
            <a:off x="15361925" y="25237438"/>
            <a:ext cx="26198006" cy="2969112"/>
          </a:xfrm>
        </p:spPr>
        <p:txBody>
          <a:bodyPr>
            <a:normAutofit/>
          </a:bodyPr>
          <a:lstStyle>
            <a:lvl1pPr marL="0" indent="0" algn="l">
              <a:spcBef>
                <a:spcPct val="0"/>
              </a:spcBef>
              <a:buNone/>
              <a:defRPr sz="7700">
                <a:solidFill>
                  <a:schemeClr val="tx2"/>
                </a:solidFill>
              </a:defRPr>
            </a:lvl1pPr>
            <a:lvl2pPr marL="2194560" indent="0" algn="ctr">
              <a:spcBef>
                <a:spcPct val="0"/>
              </a:spcBef>
              <a:buNone/>
              <a:defRPr>
                <a:solidFill>
                  <a:schemeClr val="tx1">
                    <a:tint val="75000"/>
                  </a:schemeClr>
                </a:solidFill>
              </a:defRPr>
            </a:lvl2pPr>
            <a:lvl3pPr marL="4389120" indent="0" algn="ctr">
              <a:buNone/>
              <a:defRPr>
                <a:solidFill>
                  <a:schemeClr val="tx1">
                    <a:tint val="75000"/>
                  </a:schemeClr>
                </a:solidFill>
              </a:defRPr>
            </a:lvl3pPr>
            <a:lvl4pPr marL="6583680" indent="0" algn="ctr">
              <a:buNone/>
              <a:defRPr>
                <a:solidFill>
                  <a:schemeClr val="tx1">
                    <a:tint val="75000"/>
                  </a:schemeClr>
                </a:solidFill>
              </a:defRPr>
            </a:lvl4pPr>
            <a:lvl5pPr marL="8778240" indent="0" algn="ctr">
              <a:buNone/>
              <a:defRPr>
                <a:solidFill>
                  <a:schemeClr val="tx1">
                    <a:tint val="75000"/>
                  </a:schemeClr>
                </a:solidFill>
              </a:defRPr>
            </a:lvl5pPr>
            <a:lvl6pPr marL="10972800" indent="0" algn="ctr">
              <a:buNone/>
              <a:defRPr>
                <a:solidFill>
                  <a:schemeClr val="tx1">
                    <a:tint val="75000"/>
                  </a:schemeClr>
                </a:solidFill>
              </a:defRPr>
            </a:lvl6pPr>
            <a:lvl7pPr marL="13167360" indent="0" algn="ctr">
              <a:buNone/>
              <a:defRPr>
                <a:solidFill>
                  <a:schemeClr val="tx1">
                    <a:tint val="75000"/>
                  </a:schemeClr>
                </a:solidFill>
              </a:defRPr>
            </a:lvl7pPr>
            <a:lvl8pPr marL="15361920" indent="0" algn="ctr">
              <a:buNone/>
              <a:defRPr>
                <a:solidFill>
                  <a:schemeClr val="tx1">
                    <a:tint val="75000"/>
                  </a:schemeClr>
                </a:solidFill>
              </a:defRPr>
            </a:lvl8pPr>
            <a:lvl9pPr marL="17556480" indent="0" algn="ctr">
              <a:buNone/>
              <a:defRPr>
                <a:solidFill>
                  <a:schemeClr val="tx1">
                    <a:tint val="75000"/>
                  </a:schemeClr>
                </a:solidFill>
              </a:defRPr>
            </a:lvl9pPr>
          </a:lstStyle>
          <a:p>
            <a:r>
              <a:rPr lang="en-US"/>
              <a:t>Click to edit Master subtitle style</a:t>
            </a:r>
            <a:endParaRPr/>
          </a:p>
        </p:txBody>
      </p:sp>
      <p:sp>
        <p:nvSpPr>
          <p:cNvPr id="4" name="Date Placeholder 3"/>
          <p:cNvSpPr>
            <a:spLocks noGrp="1"/>
          </p:cNvSpPr>
          <p:nvPr>
            <p:ph type="dt" sz="half" idx="10"/>
          </p:nvPr>
        </p:nvSpPr>
        <p:spPr>
          <a:xfrm>
            <a:off x="15727682" y="1871834"/>
            <a:ext cx="26399266" cy="1752600"/>
          </a:xfrm>
        </p:spPr>
        <p:txBody>
          <a:bodyPr/>
          <a:lstStyle>
            <a:lvl1pPr>
              <a:defRPr sz="10600" b="0" baseline="0">
                <a:solidFill>
                  <a:schemeClr val="bg1"/>
                </a:solidFill>
              </a:defRPr>
            </a:lvl1pPr>
          </a:lstStyle>
          <a:p>
            <a:fld id="{082E7450-99A5-4B10-81E8-8CC5E15CA38D}" type="datetime1">
              <a:rPr lang="en-US"/>
              <a:pPr/>
              <a:t>4/13/17</a:t>
            </a:fld>
            <a:endParaRPr/>
          </a:p>
        </p:txBody>
      </p:sp>
      <p:sp>
        <p:nvSpPr>
          <p:cNvPr id="5" name="Footer Placeholder 4"/>
          <p:cNvSpPr>
            <a:spLocks noGrp="1"/>
          </p:cNvSpPr>
          <p:nvPr>
            <p:ph type="ftr" sz="quarter" idx="11"/>
          </p:nvPr>
        </p:nvSpPr>
        <p:spPr>
          <a:xfrm>
            <a:off x="15426465" y="30510482"/>
            <a:ext cx="22723738" cy="1752600"/>
          </a:xfrm>
        </p:spPr>
        <p:txBody>
          <a:bodyPr/>
          <a:lstStyle/>
          <a:p>
            <a:endParaRPr/>
          </a:p>
        </p:txBody>
      </p:sp>
      <p:sp>
        <p:nvSpPr>
          <p:cNvPr id="6" name="Slide Number Placeholder 5"/>
          <p:cNvSpPr>
            <a:spLocks noGrp="1"/>
          </p:cNvSpPr>
          <p:nvPr>
            <p:ph type="sldNum" sz="quarter" idx="12"/>
          </p:nvPr>
        </p:nvSpPr>
        <p:spPr>
          <a:xfrm>
            <a:off x="39674203" y="30510482"/>
            <a:ext cx="3291840" cy="1752600"/>
          </a:xfrm>
        </p:spPr>
        <p:txBody>
          <a:bodyPr vert="horz" lIns="438912" tIns="219456" rIns="438912" bIns="219456" rtlCol="0" anchor="ctr"/>
          <a:lstStyle>
            <a:lvl1pPr marL="0" algn="r" defTabSz="4389120" rtl="0" eaLnBrk="1" latinLnBrk="0" hangingPunct="1">
              <a:defRPr sz="5300" b="1" kern="1200">
                <a:solidFill>
                  <a:schemeClr val="tx2">
                    <a:lumMod val="60000"/>
                    <a:lumOff val="40000"/>
                  </a:schemeClr>
                </a:solidFill>
                <a:latin typeface="+mn-lt"/>
                <a:ea typeface="+mn-ea"/>
                <a:cs typeface="+mn-cs"/>
              </a:defRPr>
            </a:lvl1pPr>
          </a:lstStyle>
          <a:p>
            <a:fld id="{8AF02B71-8991-4516-A01E-F1A9ACD28BDC}" type="slidenum">
              <a:rPr/>
              <a:pPr/>
              <a:t>‹#›</a:t>
            </a:fld>
            <a:endParaRPr/>
          </a:p>
        </p:txBody>
      </p:sp>
      <p:sp>
        <p:nvSpPr>
          <p:cNvPr id="9" name="Picture Placeholder 8"/>
          <p:cNvSpPr>
            <a:spLocks noGrp="1"/>
          </p:cNvSpPr>
          <p:nvPr>
            <p:ph type="pic" sz="quarter" idx="13"/>
          </p:nvPr>
        </p:nvSpPr>
        <p:spPr>
          <a:xfrm>
            <a:off x="15361922" y="13812821"/>
            <a:ext cx="27104962" cy="6144768"/>
          </a:xfrm>
        </p:spPr>
        <p:txBody>
          <a:bodyPr/>
          <a:lstStyle>
            <a:lvl1pPr>
              <a:buNone/>
              <a:defRPr/>
            </a:lvl1pPr>
          </a:lstStyle>
          <a:p>
            <a:r>
              <a:rPr lang="en-US" dirty="0"/>
              <a:t>Click icon to add picture</a:t>
            </a:r>
            <a:endParaRPr dirty="0"/>
          </a:p>
        </p:txBody>
      </p:sp>
      <p:sp>
        <p:nvSpPr>
          <p:cNvPr id="10" name="Rectangle 9"/>
          <p:cNvSpPr/>
          <p:nvPr/>
        </p:nvSpPr>
        <p:spPr>
          <a:xfrm>
            <a:off x="1290912" y="1287785"/>
            <a:ext cx="877824" cy="1865689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438912" tIns="219456" rIns="438912" bIns="219456" rtlCol="0" anchor="ctr"/>
          <a:lstStyle/>
          <a:p>
            <a:pPr algn="ctr"/>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Title, Content, and Picture">
    <p:spTree>
      <p:nvGrpSpPr>
        <p:cNvPr id="1" name=""/>
        <p:cNvGrpSpPr/>
        <p:nvPr/>
      </p:nvGrpSpPr>
      <p:grpSpPr>
        <a:xfrm>
          <a:off x="0" y="0"/>
          <a:ext cx="0" cy="0"/>
          <a:chOff x="0" y="0"/>
          <a:chExt cx="0" cy="0"/>
        </a:xfrm>
      </p:grpSpPr>
      <p:sp>
        <p:nvSpPr>
          <p:cNvPr id="7" name="Rectangle 6"/>
          <p:cNvSpPr/>
          <p:nvPr/>
        </p:nvSpPr>
        <p:spPr>
          <a:xfrm>
            <a:off x="1295400" y="1287782"/>
            <a:ext cx="7900416" cy="790041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438912" tIns="219456" rIns="438912" bIns="219456" rtlCol="0" anchor="ctr"/>
          <a:lstStyle/>
          <a:p>
            <a:pPr algn="ctr"/>
            <a:endParaRPr/>
          </a:p>
        </p:txBody>
      </p:sp>
      <p:sp>
        <p:nvSpPr>
          <p:cNvPr id="2" name="Title 1"/>
          <p:cNvSpPr>
            <a:spLocks noGrp="1"/>
          </p:cNvSpPr>
          <p:nvPr>
            <p:ph type="title"/>
          </p:nvPr>
        </p:nvSpPr>
        <p:spPr>
          <a:xfrm>
            <a:off x="10456433" y="4389120"/>
            <a:ext cx="31240210" cy="5486400"/>
          </a:xfrm>
        </p:spPr>
        <p:txBody>
          <a:bodyPr/>
          <a:lstStyle/>
          <a:p>
            <a:r>
              <a:rPr lang="en-US"/>
              <a:t>Click to edit Master title style</a:t>
            </a:r>
            <a:endParaRPr/>
          </a:p>
        </p:txBody>
      </p:sp>
      <p:sp>
        <p:nvSpPr>
          <p:cNvPr id="3" name="Content Placeholder 2"/>
          <p:cNvSpPr>
            <a:spLocks noGrp="1"/>
          </p:cNvSpPr>
          <p:nvPr>
            <p:ph idx="1"/>
          </p:nvPr>
        </p:nvSpPr>
        <p:spPr>
          <a:xfrm>
            <a:off x="10456433" y="10607043"/>
            <a:ext cx="31240210" cy="1879854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4" name="Date Placeholder 3"/>
          <p:cNvSpPr>
            <a:spLocks noGrp="1"/>
          </p:cNvSpPr>
          <p:nvPr>
            <p:ph type="dt" sz="half" idx="10"/>
          </p:nvPr>
        </p:nvSpPr>
        <p:spPr>
          <a:xfrm>
            <a:off x="34618109" y="30510482"/>
            <a:ext cx="8412480" cy="1752600"/>
          </a:xfrm>
        </p:spPr>
        <p:txBody>
          <a:bodyPr/>
          <a:lstStyle/>
          <a:p>
            <a:fld id="{7E3205D5-604E-4BC3-A608-A09568894B1A}" type="datetime1">
              <a:rPr lang="en-US"/>
              <a:pPr/>
              <a:t>4/13/17</a:t>
            </a:fld>
            <a:endParaRPr/>
          </a:p>
        </p:txBody>
      </p:sp>
      <p:sp>
        <p:nvSpPr>
          <p:cNvPr id="5" name="Footer Placeholder 4"/>
          <p:cNvSpPr>
            <a:spLocks noGrp="1"/>
          </p:cNvSpPr>
          <p:nvPr>
            <p:ph type="ftr" sz="quarter" idx="11"/>
          </p:nvPr>
        </p:nvSpPr>
        <p:spPr>
          <a:xfrm>
            <a:off x="10456430" y="30510482"/>
            <a:ext cx="23648890" cy="1752600"/>
          </a:xfrm>
        </p:spPr>
        <p:txBody>
          <a:bodyPr/>
          <a:lstStyle/>
          <a:p>
            <a:r>
              <a:t>
              </a:t>
            </a:r>
          </a:p>
        </p:txBody>
      </p:sp>
      <p:sp>
        <p:nvSpPr>
          <p:cNvPr id="6" name="Slide Number Placeholder 5"/>
          <p:cNvSpPr>
            <a:spLocks noGrp="1"/>
          </p:cNvSpPr>
          <p:nvPr>
            <p:ph type="sldNum" sz="quarter" idx="12"/>
          </p:nvPr>
        </p:nvSpPr>
        <p:spPr>
          <a:xfrm>
            <a:off x="1592131" y="1732879"/>
            <a:ext cx="2431229" cy="1752600"/>
          </a:xfrm>
        </p:spPr>
        <p:txBody>
          <a:bodyPr/>
          <a:lstStyle/>
          <a:p>
            <a:fld id="{8AF02B71-8991-4516-A01E-F1A9ACD28BDC}" type="slidenum">
              <a:rPr/>
              <a:pPr/>
              <a:t>‹#›</a:t>
            </a:fld>
            <a:endParaRPr/>
          </a:p>
        </p:txBody>
      </p:sp>
      <p:sp>
        <p:nvSpPr>
          <p:cNvPr id="9" name="Picture Placeholder 8"/>
          <p:cNvSpPr>
            <a:spLocks noGrp="1"/>
          </p:cNvSpPr>
          <p:nvPr>
            <p:ph type="pic" sz="quarter" idx="13"/>
          </p:nvPr>
        </p:nvSpPr>
        <p:spPr>
          <a:xfrm>
            <a:off x="1295400" y="9488247"/>
            <a:ext cx="7900416" cy="22203782"/>
          </a:xfrm>
        </p:spPr>
        <p:txBody>
          <a:bodyPr/>
          <a:lstStyle>
            <a:lvl1pPr>
              <a:buNone/>
              <a:defRPr/>
            </a:lvl1pPr>
          </a:lstStyle>
          <a:p>
            <a:r>
              <a:rPr lang="en-US" dirty="0"/>
              <a:t>Click icon to add picture</a:t>
            </a:r>
            <a:endParaRPr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7" name="Rectangle 6"/>
          <p:cNvSpPr/>
          <p:nvPr/>
        </p:nvSpPr>
        <p:spPr>
          <a:xfrm>
            <a:off x="37242972" y="1287782"/>
            <a:ext cx="5275550" cy="30480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438912" tIns="219456" rIns="438912" bIns="219456" rtlCol="0" anchor="ctr"/>
          <a:lstStyle/>
          <a:p>
            <a:pPr algn="ctr"/>
            <a:endParaRPr/>
          </a:p>
        </p:txBody>
      </p:sp>
      <p:sp>
        <p:nvSpPr>
          <p:cNvPr id="2" name="Title 1"/>
          <p:cNvSpPr>
            <a:spLocks noGrp="1"/>
          </p:cNvSpPr>
          <p:nvPr>
            <p:ph type="title"/>
          </p:nvPr>
        </p:nvSpPr>
        <p:spPr>
          <a:xfrm>
            <a:off x="10607045" y="16459200"/>
            <a:ext cx="23838941" cy="6712771"/>
          </a:xfrm>
        </p:spPr>
        <p:txBody>
          <a:bodyPr anchor="b" anchorCtr="0"/>
          <a:lstStyle>
            <a:lvl1pPr algn="r">
              <a:defRPr sz="22100" b="0" cap="none" baseline="0"/>
            </a:lvl1pPr>
          </a:lstStyle>
          <a:p>
            <a:r>
              <a:rPr lang="en-US"/>
              <a:t>Click to edit Master title style</a:t>
            </a:r>
            <a:endParaRPr/>
          </a:p>
        </p:txBody>
      </p:sp>
      <p:sp>
        <p:nvSpPr>
          <p:cNvPr id="3" name="Text Placeholder 2"/>
          <p:cNvSpPr>
            <a:spLocks noGrp="1"/>
          </p:cNvSpPr>
          <p:nvPr>
            <p:ph type="body" idx="1"/>
          </p:nvPr>
        </p:nvSpPr>
        <p:spPr>
          <a:xfrm>
            <a:off x="10607045" y="23157187"/>
            <a:ext cx="23838941" cy="6339840"/>
          </a:xfrm>
        </p:spPr>
        <p:txBody>
          <a:bodyPr anchor="t" anchorCtr="0">
            <a:normAutofit/>
          </a:bodyPr>
          <a:lstStyle>
            <a:lvl1pPr marL="0" indent="0" algn="r">
              <a:buNone/>
              <a:defRPr sz="7700">
                <a:solidFill>
                  <a:schemeClr val="tx2"/>
                </a:solidFill>
              </a:defRPr>
            </a:lvl1pPr>
            <a:lvl2pPr marL="2194560" indent="0">
              <a:buNone/>
              <a:defRPr sz="8600">
                <a:solidFill>
                  <a:schemeClr val="tx1">
                    <a:tint val="75000"/>
                  </a:schemeClr>
                </a:solidFill>
              </a:defRPr>
            </a:lvl2pPr>
            <a:lvl3pPr marL="4389120" indent="0">
              <a:buNone/>
              <a:defRPr sz="7700">
                <a:solidFill>
                  <a:schemeClr val="tx1">
                    <a:tint val="75000"/>
                  </a:schemeClr>
                </a:solidFill>
              </a:defRPr>
            </a:lvl3pPr>
            <a:lvl4pPr marL="6583680" indent="0">
              <a:buNone/>
              <a:defRPr sz="6700">
                <a:solidFill>
                  <a:schemeClr val="tx1">
                    <a:tint val="75000"/>
                  </a:schemeClr>
                </a:solidFill>
              </a:defRPr>
            </a:lvl4pPr>
            <a:lvl5pPr marL="8778240" indent="0">
              <a:buNone/>
              <a:defRPr sz="6700">
                <a:solidFill>
                  <a:schemeClr val="tx1">
                    <a:tint val="75000"/>
                  </a:schemeClr>
                </a:solidFill>
              </a:defRPr>
            </a:lvl5pPr>
            <a:lvl6pPr marL="10972800" indent="0">
              <a:buNone/>
              <a:defRPr sz="6700">
                <a:solidFill>
                  <a:schemeClr val="tx1">
                    <a:tint val="75000"/>
                  </a:schemeClr>
                </a:solidFill>
              </a:defRPr>
            </a:lvl6pPr>
            <a:lvl7pPr marL="13167360" indent="0">
              <a:buNone/>
              <a:defRPr sz="6700">
                <a:solidFill>
                  <a:schemeClr val="tx1">
                    <a:tint val="75000"/>
                  </a:schemeClr>
                </a:solidFill>
              </a:defRPr>
            </a:lvl7pPr>
            <a:lvl8pPr marL="15361920" indent="0">
              <a:buNone/>
              <a:defRPr sz="6700">
                <a:solidFill>
                  <a:schemeClr val="tx1">
                    <a:tint val="75000"/>
                  </a:schemeClr>
                </a:solidFill>
              </a:defRPr>
            </a:lvl8pPr>
            <a:lvl9pPr marL="17556480" indent="0">
              <a:buNone/>
              <a:defRPr sz="67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a:xfrm>
            <a:off x="26700480" y="30510482"/>
            <a:ext cx="7788538" cy="1752600"/>
          </a:xfrm>
        </p:spPr>
        <p:txBody>
          <a:bodyPr/>
          <a:lstStyle/>
          <a:p>
            <a:fld id="{743D985D-41A0-4705-858A-FEEDE5B81603}" type="datetime1">
              <a:rPr lang="en-US"/>
              <a:pPr/>
              <a:t>4/13/17</a:t>
            </a:fld>
            <a:endParaRPr/>
          </a:p>
        </p:txBody>
      </p:sp>
      <p:sp>
        <p:nvSpPr>
          <p:cNvPr id="5" name="Footer Placeholder 4"/>
          <p:cNvSpPr>
            <a:spLocks noGrp="1"/>
          </p:cNvSpPr>
          <p:nvPr>
            <p:ph type="ftr" sz="quarter" idx="11"/>
          </p:nvPr>
        </p:nvSpPr>
        <p:spPr>
          <a:xfrm>
            <a:off x="839098" y="30510482"/>
            <a:ext cx="25495622" cy="1752600"/>
          </a:xfrm>
        </p:spPr>
        <p:txBody>
          <a:bodyPr/>
          <a:lstStyle/>
          <a:p>
            <a:r>
              <a:t>
              </a:t>
            </a:r>
          </a:p>
        </p:txBody>
      </p:sp>
      <p:sp>
        <p:nvSpPr>
          <p:cNvPr id="6" name="Slide Number Placeholder 5"/>
          <p:cNvSpPr>
            <a:spLocks noGrp="1"/>
          </p:cNvSpPr>
          <p:nvPr>
            <p:ph type="sldNum" sz="quarter" idx="12"/>
          </p:nvPr>
        </p:nvSpPr>
        <p:spPr/>
        <p:txBody>
          <a:bodyPr/>
          <a:lstStyle/>
          <a:p>
            <a:fld id="{8AF02B71-8991-4516-A01E-F1A9ACD28BDC}" type="slidenum">
              <a:rPr/>
              <a:pPr/>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Section with Picture">
    <p:spTree>
      <p:nvGrpSpPr>
        <p:cNvPr id="1" name=""/>
        <p:cNvGrpSpPr/>
        <p:nvPr/>
      </p:nvGrpSpPr>
      <p:grpSpPr>
        <a:xfrm>
          <a:off x="0" y="0"/>
          <a:ext cx="0" cy="0"/>
          <a:chOff x="0" y="0"/>
          <a:chExt cx="0" cy="0"/>
        </a:xfrm>
      </p:grpSpPr>
      <p:sp>
        <p:nvSpPr>
          <p:cNvPr id="7" name="Rectangle 6"/>
          <p:cNvSpPr/>
          <p:nvPr/>
        </p:nvSpPr>
        <p:spPr>
          <a:xfrm>
            <a:off x="1295400" y="22913789"/>
            <a:ext cx="14264640" cy="885399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438912" tIns="219456" rIns="438912" bIns="219456" rtlCol="0" anchor="ctr"/>
          <a:lstStyle/>
          <a:p>
            <a:pPr algn="ctr"/>
            <a:endParaRPr/>
          </a:p>
        </p:txBody>
      </p:sp>
      <p:sp>
        <p:nvSpPr>
          <p:cNvPr id="2" name="Title 1"/>
          <p:cNvSpPr>
            <a:spLocks noGrp="1"/>
          </p:cNvSpPr>
          <p:nvPr>
            <p:ph type="title"/>
          </p:nvPr>
        </p:nvSpPr>
        <p:spPr>
          <a:xfrm>
            <a:off x="17857699" y="16459205"/>
            <a:ext cx="23838941" cy="6712771"/>
          </a:xfrm>
        </p:spPr>
        <p:txBody>
          <a:bodyPr anchor="b" anchorCtr="0"/>
          <a:lstStyle>
            <a:lvl1pPr algn="r">
              <a:defRPr sz="22100" b="0" cap="none" baseline="0"/>
            </a:lvl1pPr>
          </a:lstStyle>
          <a:p>
            <a:r>
              <a:rPr lang="en-US"/>
              <a:t>Click to edit Master title style</a:t>
            </a:r>
            <a:endParaRPr/>
          </a:p>
        </p:txBody>
      </p:sp>
      <p:sp>
        <p:nvSpPr>
          <p:cNvPr id="3" name="Text Placeholder 2"/>
          <p:cNvSpPr>
            <a:spLocks noGrp="1"/>
          </p:cNvSpPr>
          <p:nvPr>
            <p:ph type="body" idx="1"/>
          </p:nvPr>
        </p:nvSpPr>
        <p:spPr>
          <a:xfrm>
            <a:off x="17857699" y="23157187"/>
            <a:ext cx="23838941" cy="6339840"/>
          </a:xfrm>
        </p:spPr>
        <p:txBody>
          <a:bodyPr anchor="t" anchorCtr="0">
            <a:normAutofit/>
          </a:bodyPr>
          <a:lstStyle>
            <a:lvl1pPr marL="0" indent="0" algn="r">
              <a:buNone/>
              <a:defRPr sz="7700">
                <a:solidFill>
                  <a:schemeClr val="tx2"/>
                </a:solidFill>
              </a:defRPr>
            </a:lvl1pPr>
            <a:lvl2pPr marL="2194560" indent="0">
              <a:buNone/>
              <a:defRPr sz="8600">
                <a:solidFill>
                  <a:schemeClr val="tx1">
                    <a:tint val="75000"/>
                  </a:schemeClr>
                </a:solidFill>
              </a:defRPr>
            </a:lvl2pPr>
            <a:lvl3pPr marL="4389120" indent="0">
              <a:buNone/>
              <a:defRPr sz="7700">
                <a:solidFill>
                  <a:schemeClr val="tx1">
                    <a:tint val="75000"/>
                  </a:schemeClr>
                </a:solidFill>
              </a:defRPr>
            </a:lvl3pPr>
            <a:lvl4pPr marL="6583680" indent="0">
              <a:buNone/>
              <a:defRPr sz="6700">
                <a:solidFill>
                  <a:schemeClr val="tx1">
                    <a:tint val="75000"/>
                  </a:schemeClr>
                </a:solidFill>
              </a:defRPr>
            </a:lvl4pPr>
            <a:lvl5pPr marL="8778240" indent="0">
              <a:buNone/>
              <a:defRPr sz="6700">
                <a:solidFill>
                  <a:schemeClr val="tx1">
                    <a:tint val="75000"/>
                  </a:schemeClr>
                </a:solidFill>
              </a:defRPr>
            </a:lvl5pPr>
            <a:lvl6pPr marL="10972800" indent="0">
              <a:buNone/>
              <a:defRPr sz="6700">
                <a:solidFill>
                  <a:schemeClr val="tx1">
                    <a:tint val="75000"/>
                  </a:schemeClr>
                </a:solidFill>
              </a:defRPr>
            </a:lvl6pPr>
            <a:lvl7pPr marL="13167360" indent="0">
              <a:buNone/>
              <a:defRPr sz="6700">
                <a:solidFill>
                  <a:schemeClr val="tx1">
                    <a:tint val="75000"/>
                  </a:schemeClr>
                </a:solidFill>
              </a:defRPr>
            </a:lvl7pPr>
            <a:lvl8pPr marL="15361920" indent="0">
              <a:buNone/>
              <a:defRPr sz="6700">
                <a:solidFill>
                  <a:schemeClr val="tx1">
                    <a:tint val="75000"/>
                  </a:schemeClr>
                </a:solidFill>
              </a:defRPr>
            </a:lvl8pPr>
            <a:lvl9pPr marL="17556480" indent="0">
              <a:buNone/>
              <a:defRPr sz="6700">
                <a:solidFill>
                  <a:schemeClr val="tx1">
                    <a:tint val="75000"/>
                  </a:schemeClr>
                </a:solidFill>
              </a:defRPr>
            </a:lvl9pPr>
          </a:lstStyle>
          <a:p>
            <a:pPr lvl="0"/>
            <a:r>
              <a:rPr lang="en-US"/>
              <a:t>Click to edit Master text styles</a:t>
            </a:r>
          </a:p>
        </p:txBody>
      </p:sp>
      <p:sp>
        <p:nvSpPr>
          <p:cNvPr id="6" name="Slide Number Placeholder 5"/>
          <p:cNvSpPr>
            <a:spLocks noGrp="1"/>
          </p:cNvSpPr>
          <p:nvPr>
            <p:ph type="sldNum" sz="quarter" idx="12"/>
          </p:nvPr>
        </p:nvSpPr>
        <p:spPr>
          <a:xfrm>
            <a:off x="1685818" y="29303834"/>
            <a:ext cx="2431229" cy="1752600"/>
          </a:xfrm>
        </p:spPr>
        <p:txBody>
          <a:bodyPr/>
          <a:lstStyle/>
          <a:p>
            <a:fld id="{8AF02B71-8991-4516-A01E-F1A9ACD28BDC}" type="slidenum">
              <a:rPr/>
              <a:pPr/>
              <a:t>‹#›</a:t>
            </a:fld>
            <a:endParaRPr/>
          </a:p>
        </p:txBody>
      </p:sp>
      <p:sp>
        <p:nvSpPr>
          <p:cNvPr id="9" name="Picture Placeholder 8"/>
          <p:cNvSpPr>
            <a:spLocks noGrp="1"/>
          </p:cNvSpPr>
          <p:nvPr>
            <p:ph type="pic" sz="quarter" idx="13"/>
          </p:nvPr>
        </p:nvSpPr>
        <p:spPr>
          <a:xfrm>
            <a:off x="1295395" y="1287782"/>
            <a:ext cx="14264640" cy="21305520"/>
          </a:xfrm>
        </p:spPr>
        <p:txBody>
          <a:bodyPr/>
          <a:lstStyle>
            <a:lvl1pPr>
              <a:buNone/>
              <a:defRPr/>
            </a:lvl1pPr>
          </a:lstStyle>
          <a:p>
            <a:r>
              <a:rPr lang="en-US" dirty="0"/>
              <a:t>Click icon to add picture</a:t>
            </a:r>
            <a:endParaRPr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Rectangle 7"/>
          <p:cNvSpPr/>
          <p:nvPr/>
        </p:nvSpPr>
        <p:spPr>
          <a:xfrm>
            <a:off x="39114809" y="1287782"/>
            <a:ext cx="3446750" cy="790041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438912" tIns="219456" rIns="438912" bIns="219456" rtlCol="0" anchor="ctr"/>
          <a:lstStyle/>
          <a:p>
            <a:pPr algn="ctr"/>
            <a:endParaRPr/>
          </a:p>
        </p:txBody>
      </p:sp>
      <p:sp>
        <p:nvSpPr>
          <p:cNvPr id="2" name="Title 1"/>
          <p:cNvSpPr>
            <a:spLocks noGrp="1"/>
          </p:cNvSpPr>
          <p:nvPr>
            <p:ph type="title"/>
          </p:nvPr>
        </p:nvSpPr>
        <p:spPr>
          <a:xfrm>
            <a:off x="2194558" y="4389120"/>
            <a:ext cx="35478725" cy="5486400"/>
          </a:xfrm>
        </p:spPr>
        <p:txBody>
          <a:bodyPr/>
          <a:lstStyle/>
          <a:p>
            <a:r>
              <a:rPr lang="en-US"/>
              <a:t>Click to edit Master title style</a:t>
            </a:r>
            <a:endParaRPr/>
          </a:p>
        </p:txBody>
      </p:sp>
      <p:sp>
        <p:nvSpPr>
          <p:cNvPr id="3" name="Content Placeholder 2"/>
          <p:cNvSpPr>
            <a:spLocks noGrp="1"/>
          </p:cNvSpPr>
          <p:nvPr>
            <p:ph sz="half" idx="1"/>
          </p:nvPr>
        </p:nvSpPr>
        <p:spPr>
          <a:xfrm>
            <a:off x="2194560" y="10629902"/>
            <a:ext cx="17117568" cy="18775680"/>
          </a:xfrm>
        </p:spPr>
        <p:txBody>
          <a:bodyPr>
            <a:normAutofit/>
          </a:bodyPr>
          <a:lstStyle>
            <a:lvl1pPr>
              <a:defRPr sz="8600"/>
            </a:lvl1pPr>
            <a:lvl2pPr>
              <a:defRPr sz="8600"/>
            </a:lvl2pPr>
            <a:lvl3pPr>
              <a:defRPr sz="8600"/>
            </a:lvl3pPr>
            <a:lvl4pPr>
              <a:defRPr sz="8600"/>
            </a:lvl4pPr>
            <a:lvl5pPr>
              <a:defRPr sz="8600"/>
            </a:lvl5pPr>
            <a:lvl6pPr>
              <a:defRPr sz="8600"/>
            </a:lvl6pPr>
            <a:lvl7pPr>
              <a:defRPr sz="8600"/>
            </a:lvl7pPr>
            <a:lvl8pPr>
              <a:defRPr sz="8600"/>
            </a:lvl8pPr>
            <a:lvl9pPr>
              <a:defRPr sz="8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4" name="Content Placeholder 3"/>
          <p:cNvSpPr>
            <a:spLocks noGrp="1"/>
          </p:cNvSpPr>
          <p:nvPr>
            <p:ph sz="half" idx="2"/>
          </p:nvPr>
        </p:nvSpPr>
        <p:spPr>
          <a:xfrm>
            <a:off x="20555712" y="10629902"/>
            <a:ext cx="17117568" cy="18775680"/>
          </a:xfrm>
        </p:spPr>
        <p:txBody>
          <a:bodyPr>
            <a:normAutofit/>
          </a:bodyPr>
          <a:lstStyle>
            <a:lvl1pPr>
              <a:defRPr sz="8600"/>
            </a:lvl1pPr>
            <a:lvl2pPr>
              <a:defRPr sz="8600"/>
            </a:lvl2pPr>
            <a:lvl3pPr>
              <a:defRPr sz="8600"/>
            </a:lvl3pPr>
            <a:lvl4pPr>
              <a:defRPr sz="8600"/>
            </a:lvl4pPr>
            <a:lvl5pPr>
              <a:defRPr sz="8600"/>
            </a:lvl5pPr>
            <a:lvl6pPr>
              <a:defRPr sz="8600"/>
            </a:lvl6pPr>
            <a:lvl7pPr>
              <a:defRPr sz="8600"/>
            </a:lvl7pPr>
            <a:lvl8pPr>
              <a:defRPr sz="8600"/>
            </a:lvl8pPr>
            <a:lvl9pPr>
              <a:defRPr sz="8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5" name="Date Placeholder 4"/>
          <p:cNvSpPr>
            <a:spLocks noGrp="1"/>
          </p:cNvSpPr>
          <p:nvPr>
            <p:ph type="dt" sz="half" idx="10"/>
          </p:nvPr>
        </p:nvSpPr>
        <p:spPr/>
        <p:txBody>
          <a:bodyPr/>
          <a:lstStyle/>
          <a:p>
            <a:fld id="{5FF0FF2E-5145-464A-9EAF-45C6835E164F}" type="datetime1">
              <a:rPr lang="en-US"/>
              <a:pPr/>
              <a:t>4/13/17</a:t>
            </a:fld>
            <a:endParaRPr/>
          </a:p>
        </p:txBody>
      </p:sp>
      <p:sp>
        <p:nvSpPr>
          <p:cNvPr id="6" name="Footer Placeholder 5"/>
          <p:cNvSpPr>
            <a:spLocks noGrp="1"/>
          </p:cNvSpPr>
          <p:nvPr>
            <p:ph type="ftr" sz="quarter" idx="11"/>
          </p:nvPr>
        </p:nvSpPr>
        <p:spPr/>
        <p:txBody>
          <a:bodyPr/>
          <a:lstStyle/>
          <a:p>
            <a:r>
              <a:t>
              </a:t>
            </a:r>
          </a:p>
        </p:txBody>
      </p:sp>
      <p:sp>
        <p:nvSpPr>
          <p:cNvPr id="7" name="Slide Number Placeholder 6"/>
          <p:cNvSpPr>
            <a:spLocks noGrp="1"/>
          </p:cNvSpPr>
          <p:nvPr>
            <p:ph type="sldNum" sz="quarter" idx="12"/>
          </p:nvPr>
        </p:nvSpPr>
        <p:spPr/>
        <p:txBody>
          <a:bodyPr/>
          <a:lstStyle/>
          <a:p>
            <a:fld id="{8AF02B71-8991-4516-A01E-F1A9ACD28BDC}" type="slidenum">
              <a:rPr/>
              <a:pPr/>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Rectangle 9"/>
          <p:cNvSpPr/>
          <p:nvPr/>
        </p:nvSpPr>
        <p:spPr>
          <a:xfrm>
            <a:off x="39114809" y="1287782"/>
            <a:ext cx="3446750" cy="790041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438912" tIns="219456" rIns="438912" bIns="219456" rtlCol="0" anchor="ctr"/>
          <a:lstStyle/>
          <a:p>
            <a:pPr algn="ctr"/>
            <a:endParaRPr/>
          </a:p>
        </p:txBody>
      </p:sp>
      <p:sp>
        <p:nvSpPr>
          <p:cNvPr id="2" name="Title 1"/>
          <p:cNvSpPr>
            <a:spLocks noGrp="1"/>
          </p:cNvSpPr>
          <p:nvPr>
            <p:ph type="title"/>
          </p:nvPr>
        </p:nvSpPr>
        <p:spPr>
          <a:xfrm>
            <a:off x="2194555" y="4389120"/>
            <a:ext cx="35464090" cy="5486400"/>
          </a:xfrm>
        </p:spPr>
        <p:txBody>
          <a:bodyPr/>
          <a:lstStyle>
            <a:lvl1pPr>
              <a:defRPr/>
            </a:lvl1pPr>
          </a:lstStyle>
          <a:p>
            <a:r>
              <a:rPr lang="en-US"/>
              <a:t>Click to edit Master title style</a:t>
            </a:r>
            <a:endParaRPr/>
          </a:p>
        </p:txBody>
      </p:sp>
      <p:sp>
        <p:nvSpPr>
          <p:cNvPr id="3" name="Text Placeholder 2"/>
          <p:cNvSpPr>
            <a:spLocks noGrp="1"/>
          </p:cNvSpPr>
          <p:nvPr>
            <p:ph type="body" idx="1"/>
          </p:nvPr>
        </p:nvSpPr>
        <p:spPr>
          <a:xfrm>
            <a:off x="2194560" y="9859833"/>
            <a:ext cx="17117568" cy="3070858"/>
          </a:xfrm>
        </p:spPr>
        <p:txBody>
          <a:bodyPr anchor="b">
            <a:noAutofit/>
          </a:bodyPr>
          <a:lstStyle>
            <a:lvl1pPr marL="0" indent="0" algn="ctr">
              <a:spcBef>
                <a:spcPct val="0"/>
              </a:spcBef>
              <a:buNone/>
              <a:defRPr sz="9600" b="1">
                <a:solidFill>
                  <a:schemeClr val="accent1"/>
                </a:solidFill>
              </a:defRPr>
            </a:lvl1pPr>
            <a:lvl2pPr marL="2194560" indent="0">
              <a:buNone/>
              <a:defRPr sz="9600" b="1"/>
            </a:lvl2pPr>
            <a:lvl3pPr marL="4389120" indent="0">
              <a:buNone/>
              <a:defRPr sz="8600" b="1"/>
            </a:lvl3pPr>
            <a:lvl4pPr marL="6583680" indent="0">
              <a:buNone/>
              <a:defRPr sz="7700" b="1"/>
            </a:lvl4pPr>
            <a:lvl5pPr marL="8778240" indent="0">
              <a:buNone/>
              <a:defRPr sz="7700" b="1"/>
            </a:lvl5pPr>
            <a:lvl6pPr marL="10972800" indent="0">
              <a:buNone/>
              <a:defRPr sz="7700" b="1"/>
            </a:lvl6pPr>
            <a:lvl7pPr marL="13167360" indent="0">
              <a:buNone/>
              <a:defRPr sz="7700" b="1"/>
            </a:lvl7pPr>
            <a:lvl8pPr marL="15361920" indent="0">
              <a:buNone/>
              <a:defRPr sz="7700" b="1"/>
            </a:lvl8pPr>
            <a:lvl9pPr marL="17556480" indent="0">
              <a:buNone/>
              <a:defRPr sz="7700" b="1"/>
            </a:lvl9pPr>
          </a:lstStyle>
          <a:p>
            <a:pPr lvl="0"/>
            <a:r>
              <a:rPr lang="en-US"/>
              <a:t>Click to edit Master text styles</a:t>
            </a:r>
          </a:p>
        </p:txBody>
      </p:sp>
      <p:sp>
        <p:nvSpPr>
          <p:cNvPr id="4" name="Content Placeholder 3"/>
          <p:cNvSpPr>
            <a:spLocks noGrp="1"/>
          </p:cNvSpPr>
          <p:nvPr>
            <p:ph sz="half" idx="2"/>
          </p:nvPr>
        </p:nvSpPr>
        <p:spPr>
          <a:xfrm>
            <a:off x="2194560" y="12909175"/>
            <a:ext cx="17117568" cy="16496405"/>
          </a:xfrm>
        </p:spPr>
        <p:txBody>
          <a:bodyPr>
            <a:normAutofit/>
          </a:bodyPr>
          <a:lstStyle>
            <a:lvl1pPr>
              <a:defRPr sz="8600"/>
            </a:lvl1pPr>
            <a:lvl2pPr>
              <a:defRPr sz="8600"/>
            </a:lvl2pPr>
            <a:lvl3pPr>
              <a:defRPr sz="8600"/>
            </a:lvl3pPr>
            <a:lvl4pPr>
              <a:defRPr sz="8600"/>
            </a:lvl4pPr>
            <a:lvl5pPr>
              <a:defRPr sz="8600"/>
            </a:lvl5pPr>
            <a:lvl6pPr>
              <a:defRPr sz="7700"/>
            </a:lvl6pPr>
            <a:lvl7pPr>
              <a:defRPr sz="7700"/>
            </a:lvl7pPr>
            <a:lvl8pPr>
              <a:defRPr sz="7700"/>
            </a:lvl8pPr>
            <a:lvl9pPr>
              <a:defRPr sz="77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5" name="Text Placeholder 4"/>
          <p:cNvSpPr>
            <a:spLocks noGrp="1"/>
          </p:cNvSpPr>
          <p:nvPr>
            <p:ph type="body" sz="quarter" idx="3"/>
          </p:nvPr>
        </p:nvSpPr>
        <p:spPr>
          <a:xfrm>
            <a:off x="20541077" y="9859833"/>
            <a:ext cx="17117568" cy="3070858"/>
          </a:xfrm>
        </p:spPr>
        <p:txBody>
          <a:bodyPr anchor="b">
            <a:noAutofit/>
          </a:bodyPr>
          <a:lstStyle>
            <a:lvl1pPr marL="0" indent="0" algn="ctr">
              <a:spcBef>
                <a:spcPct val="0"/>
              </a:spcBef>
              <a:buNone/>
              <a:defRPr sz="9600" b="1">
                <a:solidFill>
                  <a:schemeClr val="accent1"/>
                </a:solidFill>
              </a:defRPr>
            </a:lvl1pPr>
            <a:lvl2pPr marL="2194560" indent="0">
              <a:buNone/>
              <a:defRPr sz="9600" b="1"/>
            </a:lvl2pPr>
            <a:lvl3pPr marL="4389120" indent="0">
              <a:buNone/>
              <a:defRPr sz="8600" b="1"/>
            </a:lvl3pPr>
            <a:lvl4pPr marL="6583680" indent="0">
              <a:buNone/>
              <a:defRPr sz="7700" b="1"/>
            </a:lvl4pPr>
            <a:lvl5pPr marL="8778240" indent="0">
              <a:buNone/>
              <a:defRPr sz="7700" b="1"/>
            </a:lvl5pPr>
            <a:lvl6pPr marL="10972800" indent="0">
              <a:buNone/>
              <a:defRPr sz="7700" b="1"/>
            </a:lvl6pPr>
            <a:lvl7pPr marL="13167360" indent="0">
              <a:buNone/>
              <a:defRPr sz="7700" b="1"/>
            </a:lvl7pPr>
            <a:lvl8pPr marL="15361920" indent="0">
              <a:buNone/>
              <a:defRPr sz="7700" b="1"/>
            </a:lvl8pPr>
            <a:lvl9pPr marL="17556480" indent="0">
              <a:buNone/>
              <a:defRPr sz="7700" b="1"/>
            </a:lvl9pPr>
          </a:lstStyle>
          <a:p>
            <a:pPr lvl="0"/>
            <a:r>
              <a:rPr lang="en-US"/>
              <a:t>Click to edit Master text styles</a:t>
            </a:r>
          </a:p>
        </p:txBody>
      </p:sp>
      <p:sp>
        <p:nvSpPr>
          <p:cNvPr id="6" name="Content Placeholder 5"/>
          <p:cNvSpPr>
            <a:spLocks noGrp="1"/>
          </p:cNvSpPr>
          <p:nvPr>
            <p:ph sz="quarter" idx="4"/>
          </p:nvPr>
        </p:nvSpPr>
        <p:spPr>
          <a:xfrm>
            <a:off x="20541077" y="12909175"/>
            <a:ext cx="17117568" cy="16496405"/>
          </a:xfrm>
        </p:spPr>
        <p:txBody>
          <a:bodyPr>
            <a:normAutofit/>
          </a:bodyPr>
          <a:lstStyle>
            <a:lvl1pPr>
              <a:defRPr sz="8600"/>
            </a:lvl1pPr>
            <a:lvl2pPr>
              <a:defRPr sz="8600"/>
            </a:lvl2pPr>
            <a:lvl3pPr>
              <a:defRPr sz="8600"/>
            </a:lvl3pPr>
            <a:lvl4pPr>
              <a:defRPr sz="8600"/>
            </a:lvl4pPr>
            <a:lvl5pPr>
              <a:defRPr sz="8600"/>
            </a:lvl5pPr>
            <a:lvl6pPr>
              <a:defRPr sz="7700"/>
            </a:lvl6pPr>
            <a:lvl7pPr>
              <a:defRPr sz="7700"/>
            </a:lvl7pPr>
            <a:lvl8pPr>
              <a:defRPr sz="7700"/>
            </a:lvl8pPr>
            <a:lvl9pPr>
              <a:defRPr sz="77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7" name="Date Placeholder 6"/>
          <p:cNvSpPr>
            <a:spLocks noGrp="1"/>
          </p:cNvSpPr>
          <p:nvPr>
            <p:ph type="dt" sz="half" idx="10"/>
          </p:nvPr>
        </p:nvSpPr>
        <p:spPr/>
        <p:txBody>
          <a:bodyPr/>
          <a:lstStyle/>
          <a:p>
            <a:fld id="{0221E93D-26E9-4517-9B42-24A94919F0F8}" type="datetime1">
              <a:rPr lang="en-US"/>
              <a:pPr/>
              <a:t>4/13/17</a:t>
            </a:fld>
            <a:endParaRPr/>
          </a:p>
        </p:txBody>
      </p:sp>
      <p:sp>
        <p:nvSpPr>
          <p:cNvPr id="8" name="Footer Placeholder 7"/>
          <p:cNvSpPr>
            <a:spLocks noGrp="1"/>
          </p:cNvSpPr>
          <p:nvPr>
            <p:ph type="ftr" sz="quarter" idx="11"/>
          </p:nvPr>
        </p:nvSpPr>
        <p:spPr/>
        <p:txBody>
          <a:bodyPr/>
          <a:lstStyle/>
          <a:p>
            <a:endParaRPr/>
          </a:p>
        </p:txBody>
      </p:sp>
      <p:sp>
        <p:nvSpPr>
          <p:cNvPr id="9" name="Slide Number Placeholder 8"/>
          <p:cNvSpPr>
            <a:spLocks noGrp="1"/>
          </p:cNvSpPr>
          <p:nvPr>
            <p:ph type="sldNum" sz="quarter" idx="12"/>
          </p:nvPr>
        </p:nvSpPr>
        <p:spPr/>
        <p:txBody>
          <a:bodyPr/>
          <a:lstStyle/>
          <a:p>
            <a:fld id="{8AF02B71-8991-4516-A01E-F1A9ACD28BDC}" type="slidenum">
              <a:rPr/>
              <a:pPr/>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2 Content, Top and Bottom">
    <p:spTree>
      <p:nvGrpSpPr>
        <p:cNvPr id="1" name=""/>
        <p:cNvGrpSpPr/>
        <p:nvPr/>
      </p:nvGrpSpPr>
      <p:grpSpPr>
        <a:xfrm>
          <a:off x="0" y="0"/>
          <a:ext cx="0" cy="0"/>
          <a:chOff x="0" y="0"/>
          <a:chExt cx="0" cy="0"/>
        </a:xfrm>
      </p:grpSpPr>
      <p:sp>
        <p:nvSpPr>
          <p:cNvPr id="8" name="Rectangle 7"/>
          <p:cNvSpPr/>
          <p:nvPr/>
        </p:nvSpPr>
        <p:spPr>
          <a:xfrm>
            <a:off x="39114809" y="1287782"/>
            <a:ext cx="3446750" cy="790041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438912" tIns="219456" rIns="438912" bIns="219456" rtlCol="0" anchor="ctr"/>
          <a:lstStyle/>
          <a:p>
            <a:pPr algn="ctr"/>
            <a:endParaRPr/>
          </a:p>
        </p:txBody>
      </p:sp>
      <p:sp>
        <p:nvSpPr>
          <p:cNvPr id="2" name="Title 1"/>
          <p:cNvSpPr>
            <a:spLocks noGrp="1"/>
          </p:cNvSpPr>
          <p:nvPr>
            <p:ph type="title"/>
          </p:nvPr>
        </p:nvSpPr>
        <p:spPr>
          <a:xfrm>
            <a:off x="2194558" y="4389120"/>
            <a:ext cx="35478725" cy="5486400"/>
          </a:xfrm>
        </p:spPr>
        <p:txBody>
          <a:bodyPr/>
          <a:lstStyle/>
          <a:p>
            <a:r>
              <a:rPr lang="en-US"/>
              <a:t>Click to edit Master title style</a:t>
            </a:r>
            <a:endParaRPr/>
          </a:p>
        </p:txBody>
      </p:sp>
      <p:sp>
        <p:nvSpPr>
          <p:cNvPr id="3" name="Content Placeholder 2"/>
          <p:cNvSpPr>
            <a:spLocks noGrp="1"/>
          </p:cNvSpPr>
          <p:nvPr>
            <p:ph sz="half" idx="1"/>
          </p:nvPr>
        </p:nvSpPr>
        <p:spPr>
          <a:xfrm>
            <a:off x="2194558" y="10629898"/>
            <a:ext cx="35501582" cy="9217152"/>
          </a:xfrm>
        </p:spPr>
        <p:txBody>
          <a:bodyPr>
            <a:normAutofit/>
          </a:bodyPr>
          <a:lstStyle>
            <a:lvl1pPr>
              <a:defRPr sz="8600"/>
            </a:lvl1pPr>
            <a:lvl2pPr>
              <a:defRPr sz="8600"/>
            </a:lvl2pPr>
            <a:lvl3pPr>
              <a:defRPr sz="8600"/>
            </a:lvl3pPr>
            <a:lvl4pPr>
              <a:defRPr sz="8600"/>
            </a:lvl4pPr>
            <a:lvl5pPr>
              <a:defRPr sz="8600"/>
            </a:lvl5pPr>
            <a:lvl6pPr>
              <a:defRPr sz="8600"/>
            </a:lvl6pPr>
            <a:lvl7pPr>
              <a:defRPr sz="8600"/>
            </a:lvl7pPr>
            <a:lvl8pPr>
              <a:defRPr sz="8600"/>
            </a:lvl8pPr>
            <a:lvl9pPr>
              <a:defRPr sz="8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5" name="Date Placeholder 4"/>
          <p:cNvSpPr>
            <a:spLocks noGrp="1"/>
          </p:cNvSpPr>
          <p:nvPr>
            <p:ph type="dt" sz="half" idx="10"/>
          </p:nvPr>
        </p:nvSpPr>
        <p:spPr/>
        <p:txBody>
          <a:bodyPr/>
          <a:lstStyle/>
          <a:p>
            <a:fld id="{219081E1-3B88-4C1E-B36F-041C32CC5306}" type="datetime1">
              <a:rPr lang="en-US"/>
              <a:pPr/>
              <a:t>4/13/17</a:t>
            </a:fld>
            <a:endParaRPr/>
          </a:p>
        </p:txBody>
      </p:sp>
      <p:sp>
        <p:nvSpPr>
          <p:cNvPr id="6" name="Footer Placeholder 5"/>
          <p:cNvSpPr>
            <a:spLocks noGrp="1"/>
          </p:cNvSpPr>
          <p:nvPr>
            <p:ph type="ftr" sz="quarter" idx="11"/>
          </p:nvPr>
        </p:nvSpPr>
        <p:spPr/>
        <p:txBody>
          <a:bodyPr/>
          <a:lstStyle/>
          <a:p>
            <a:r>
              <a:t>
              </a:t>
            </a:r>
          </a:p>
        </p:txBody>
      </p:sp>
      <p:sp>
        <p:nvSpPr>
          <p:cNvPr id="7" name="Slide Number Placeholder 6"/>
          <p:cNvSpPr>
            <a:spLocks noGrp="1"/>
          </p:cNvSpPr>
          <p:nvPr>
            <p:ph type="sldNum" sz="quarter" idx="12"/>
          </p:nvPr>
        </p:nvSpPr>
        <p:spPr/>
        <p:txBody>
          <a:bodyPr/>
          <a:lstStyle/>
          <a:p>
            <a:fld id="{8AF02B71-8991-4516-A01E-F1A9ACD28BDC}" type="slidenum">
              <a:rPr/>
              <a:pPr/>
              <a:t>‹#›</a:t>
            </a:fld>
            <a:endParaRPr/>
          </a:p>
        </p:txBody>
      </p:sp>
      <p:sp>
        <p:nvSpPr>
          <p:cNvPr id="9" name="Content Placeholder 2"/>
          <p:cNvSpPr>
            <a:spLocks noGrp="1"/>
          </p:cNvSpPr>
          <p:nvPr>
            <p:ph sz="half" idx="13"/>
          </p:nvPr>
        </p:nvSpPr>
        <p:spPr>
          <a:xfrm>
            <a:off x="2194558" y="20279870"/>
            <a:ext cx="35501582" cy="9217152"/>
          </a:xfrm>
        </p:spPr>
        <p:txBody>
          <a:bodyPr>
            <a:normAutofit/>
          </a:bodyPr>
          <a:lstStyle>
            <a:lvl1pPr>
              <a:defRPr sz="8600"/>
            </a:lvl1pPr>
            <a:lvl2pPr>
              <a:defRPr sz="8600"/>
            </a:lvl2pPr>
            <a:lvl3pPr>
              <a:defRPr sz="8600"/>
            </a:lvl3pPr>
            <a:lvl4pPr>
              <a:defRPr sz="8600"/>
            </a:lvl4pPr>
            <a:lvl5pPr>
              <a:defRPr sz="8600"/>
            </a:lvl5pPr>
            <a:lvl6pPr>
              <a:defRPr sz="8600"/>
            </a:lvl6pPr>
            <a:lvl7pPr>
              <a:defRPr sz="8600"/>
            </a:lvl7pPr>
            <a:lvl8pPr>
              <a:defRPr sz="8600"/>
            </a:lvl8pPr>
            <a:lvl9pPr>
              <a:defRPr sz="8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20" Type="http://schemas.openxmlformats.org/officeDocument/2006/relationships/slideLayout" Target="../slideLayouts/slideLayout20.xml"/><Relationship Id="rId21" Type="http://schemas.openxmlformats.org/officeDocument/2006/relationships/theme" Target="../theme/theme1.xml"/><Relationship Id="rId22" Type="http://schemas.openxmlformats.org/officeDocument/2006/relationships/vmlDrawing" Target="../drawings/vmlDrawing1.vml"/><Relationship Id="rId23" Type="http://schemas.openxmlformats.org/officeDocument/2006/relationships/oleObject" Target="../embeddings/oleObject1.bin"/><Relationship Id="rId24" Type="http://schemas.openxmlformats.org/officeDocument/2006/relationships/image" Target="../media/image1.wmf"/><Relationship Id="rId25" Type="http://schemas.openxmlformats.org/officeDocument/2006/relationships/hyperlink" Target="http://www.postersession.com/" TargetMode="External"/><Relationship Id="rId10" Type="http://schemas.openxmlformats.org/officeDocument/2006/relationships/slideLayout" Target="../slideLayouts/slideLayout10.xml"/><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slideLayout" Target="../slideLayouts/slideLayout16.xml"/><Relationship Id="rId17" Type="http://schemas.openxmlformats.org/officeDocument/2006/relationships/slideLayout" Target="../slideLayouts/slideLayout17.xml"/><Relationship Id="rId18" Type="http://schemas.openxmlformats.org/officeDocument/2006/relationships/slideLayout" Target="../slideLayouts/slideLayout18.xml"/><Relationship Id="rId19" Type="http://schemas.openxmlformats.org/officeDocument/2006/relationships/slideLayout" Target="../slideLayouts/slideLayout19.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194557" y="4389120"/>
            <a:ext cx="31240210" cy="5486400"/>
          </a:xfrm>
          <a:prstGeom prst="rect">
            <a:avLst/>
          </a:prstGeom>
        </p:spPr>
        <p:txBody>
          <a:bodyPr vert="horz" lIns="438912" tIns="219456" rIns="438912" bIns="219456" rtlCol="0" anchor="b" anchorCtr="0">
            <a:noAutofit/>
          </a:bodyPr>
          <a:lstStyle/>
          <a:p>
            <a:r>
              <a:rPr lang="en-US"/>
              <a:t>Click to edit Master title style</a:t>
            </a:r>
            <a:endParaRPr/>
          </a:p>
        </p:txBody>
      </p:sp>
      <p:sp>
        <p:nvSpPr>
          <p:cNvPr id="3" name="Text Placeholder 2"/>
          <p:cNvSpPr>
            <a:spLocks noGrp="1"/>
          </p:cNvSpPr>
          <p:nvPr>
            <p:ph type="body" idx="1"/>
          </p:nvPr>
        </p:nvSpPr>
        <p:spPr>
          <a:xfrm>
            <a:off x="2194557" y="10607043"/>
            <a:ext cx="31240210" cy="18798542"/>
          </a:xfrm>
          <a:prstGeom prst="rect">
            <a:avLst/>
          </a:prstGeom>
        </p:spPr>
        <p:txBody>
          <a:bodyPr vert="horz" lIns="438912" tIns="219456" rIns="438912" bIns="219456"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4" name="Date Placeholder 3"/>
          <p:cNvSpPr>
            <a:spLocks noGrp="1"/>
          </p:cNvSpPr>
          <p:nvPr>
            <p:ph type="dt" sz="half" idx="2"/>
          </p:nvPr>
        </p:nvSpPr>
        <p:spPr>
          <a:xfrm>
            <a:off x="34553563" y="30510482"/>
            <a:ext cx="8412480" cy="1752600"/>
          </a:xfrm>
          <a:prstGeom prst="rect">
            <a:avLst/>
          </a:prstGeom>
        </p:spPr>
        <p:txBody>
          <a:bodyPr vert="horz" lIns="438912" tIns="219456" rIns="438912" bIns="219456" rtlCol="0" anchor="ctr"/>
          <a:lstStyle>
            <a:lvl1pPr algn="r">
              <a:defRPr sz="5300" b="1">
                <a:solidFill>
                  <a:schemeClr val="tx2">
                    <a:lumMod val="60000"/>
                    <a:lumOff val="40000"/>
                  </a:schemeClr>
                </a:solidFill>
              </a:defRPr>
            </a:lvl1pPr>
          </a:lstStyle>
          <a:p>
            <a:fld id="{DD528106-01E2-4356-9C15-980FA88310A0}" type="datetime1">
              <a:rPr lang="en-US"/>
              <a:pPr/>
              <a:t>4/13/17</a:t>
            </a:fld>
            <a:endParaRPr/>
          </a:p>
        </p:txBody>
      </p:sp>
      <p:sp>
        <p:nvSpPr>
          <p:cNvPr id="5" name="Footer Placeholder 4"/>
          <p:cNvSpPr>
            <a:spLocks noGrp="1"/>
          </p:cNvSpPr>
          <p:nvPr>
            <p:ph type="ftr" sz="quarter" idx="3"/>
          </p:nvPr>
        </p:nvSpPr>
        <p:spPr>
          <a:xfrm>
            <a:off x="839098" y="30510482"/>
            <a:ext cx="28834080" cy="1752600"/>
          </a:xfrm>
          <a:prstGeom prst="rect">
            <a:avLst/>
          </a:prstGeom>
        </p:spPr>
        <p:txBody>
          <a:bodyPr vert="horz" lIns="438912" tIns="219456" rIns="438912" bIns="219456" rtlCol="0" anchor="ctr"/>
          <a:lstStyle>
            <a:lvl1pPr algn="l">
              <a:defRPr sz="5300" b="1">
                <a:solidFill>
                  <a:schemeClr val="tx2">
                    <a:lumMod val="60000"/>
                    <a:lumOff val="40000"/>
                  </a:schemeClr>
                </a:solidFill>
              </a:defRPr>
            </a:lvl1pPr>
          </a:lstStyle>
          <a:p>
            <a:endParaRPr/>
          </a:p>
        </p:txBody>
      </p:sp>
      <p:sp>
        <p:nvSpPr>
          <p:cNvPr id="6" name="Slide Number Placeholder 5"/>
          <p:cNvSpPr>
            <a:spLocks noGrp="1"/>
          </p:cNvSpPr>
          <p:nvPr>
            <p:ph type="sldNum" sz="quarter" idx="4"/>
          </p:nvPr>
        </p:nvSpPr>
        <p:spPr>
          <a:xfrm>
            <a:off x="39631171" y="1732879"/>
            <a:ext cx="2431229" cy="1752600"/>
          </a:xfrm>
          <a:prstGeom prst="rect">
            <a:avLst/>
          </a:prstGeom>
        </p:spPr>
        <p:txBody>
          <a:bodyPr vert="horz" lIns="438912" tIns="219456" rIns="438912" bIns="219456" rtlCol="0" anchor="ctr"/>
          <a:lstStyle>
            <a:lvl1pPr algn="r">
              <a:defRPr sz="10600" b="1">
                <a:solidFill>
                  <a:schemeClr val="bg1"/>
                </a:solidFill>
              </a:defRPr>
            </a:lvl1pPr>
          </a:lstStyle>
          <a:p>
            <a:fld id="{8AF02B71-8991-4516-A01E-F1A9ACD28BDC}" type="slidenum">
              <a:rPr/>
              <a:pPr/>
              <a:t>‹#›</a:t>
            </a:fld>
            <a:endParaRPr/>
          </a:p>
        </p:txBody>
      </p:sp>
      <p:graphicFrame>
        <p:nvGraphicFramePr>
          <p:cNvPr id="7" name="Object 6"/>
          <p:cNvGraphicFramePr>
            <a:graphicFrameLocks noChangeAspect="1"/>
          </p:cNvGraphicFramePr>
          <p:nvPr userDrawn="1">
            <p:extLst>
              <p:ext uri="{D42A27DB-BD31-4B8C-83A1-F6EECF244321}">
                <p14:modId xmlns:p14="http://schemas.microsoft.com/office/powerpoint/2010/main" val="1223906735"/>
              </p:ext>
            </p:extLst>
          </p:nvPr>
        </p:nvGraphicFramePr>
        <p:xfrm>
          <a:off x="35814000" y="32385000"/>
          <a:ext cx="6759575" cy="212725"/>
        </p:xfrm>
        <a:graphic>
          <a:graphicData uri="http://schemas.openxmlformats.org/presentationml/2006/ole">
            <mc:AlternateContent xmlns:mc="http://schemas.openxmlformats.org/markup-compatibility/2006">
              <mc:Choice xmlns:v="urn:schemas-microsoft-com:vml" Requires="v">
                <p:oleObj spid="_x0000_s6173" name="CorelDRAW" r:id="rId23" imgW="8833104" imgH="310896" progId="">
                  <p:embed/>
                </p:oleObj>
              </mc:Choice>
              <mc:Fallback>
                <p:oleObj name="CorelDRAW" r:id="rId23" imgW="8833104" imgH="310896" progId="">
                  <p:embed/>
                  <p:pic>
                    <p:nvPicPr>
                      <p:cNvPr id="0" name="Picture 2"/>
                      <p:cNvPicPr>
                        <a:picLocks noChangeAspect="1" noChangeArrowheads="1"/>
                      </p:cNvPicPr>
                      <p:nvPr/>
                    </p:nvPicPr>
                    <p:blipFill>
                      <a:blip r:embed="rId24">
                        <a:extLst>
                          <a:ext uri="{28A0092B-C50C-407E-A947-70E740481C1C}">
                            <a14:useLocalDpi xmlns:a14="http://schemas.microsoft.com/office/drawing/2010/main" val="0"/>
                          </a:ext>
                        </a:extLst>
                      </a:blip>
                      <a:srcRect/>
                      <a:stretch>
                        <a:fillRect/>
                      </a:stretch>
                    </p:blipFill>
                    <p:spPr bwMode="auto">
                      <a:xfrm>
                        <a:off x="35814000" y="32385000"/>
                        <a:ext cx="6759575" cy="212725"/>
                      </a:xfrm>
                      <a:prstGeom prst="rect">
                        <a:avLst/>
                      </a:prstGeom>
                      <a:noFill/>
                      <a:ln>
                        <a:noFill/>
                      </a:ln>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Lst>
                    </p:spPr>
                  </p:pic>
                </p:oleObj>
              </mc:Fallback>
            </mc:AlternateContent>
          </a:graphicData>
        </a:graphic>
      </p:graphicFrame>
      <p:sp>
        <p:nvSpPr>
          <p:cNvPr id="8" name="TextBox 7">
            <a:hlinkClick r:id="rId25"/>
          </p:cNvPr>
          <p:cNvSpPr txBox="1"/>
          <p:nvPr userDrawn="1"/>
        </p:nvSpPr>
        <p:spPr>
          <a:xfrm>
            <a:off x="40218945" y="32609689"/>
            <a:ext cx="311304" cy="110800"/>
          </a:xfrm>
          <a:prstGeom prst="rect">
            <a:avLst/>
          </a:prstGeom>
          <a:noFill/>
        </p:spPr>
        <p:txBody>
          <a:bodyPr wrap="none" rtlCol="0">
            <a:spAutoFit/>
          </a:bodyPr>
          <a:lstStyle/>
          <a:p>
            <a:r>
              <a:rPr lang="en-US" sz="120" dirty="0">
                <a:solidFill>
                  <a:schemeClr val="accent2"/>
                </a:solidFill>
                <a:hlinkClick r:id="rId25"/>
              </a:rPr>
              <a:t>postersession.com</a:t>
            </a:r>
            <a:endParaRPr lang="en-US" sz="120" dirty="0">
              <a:solidFill>
                <a:schemeClr val="accent2"/>
              </a:solidFill>
            </a:endParaRPr>
          </a:p>
        </p:txBody>
      </p:sp>
    </p:spTree>
  </p:cSld>
  <p:clrMap bg1="lt1" tx1="dk1" bg2="lt2" tx2="dk2" accent1="accent1" accent2="accent2" accent3="accent3" accent4="accent4" accent5="accent5" accent6="accent6" hlink="hlink" folHlink="folHlink"/>
  <p:sldLayoutIdLst>
    <p:sldLayoutId id="2147483651" r:id="rId1"/>
    <p:sldLayoutId id="2147483652" r:id="rId2"/>
    <p:sldLayoutId id="2147483653" r:id="rId3"/>
    <p:sldLayoutId id="2147483654" r:id="rId4"/>
    <p:sldLayoutId id="2147483655" r:id="rId5"/>
    <p:sldLayoutId id="2147483656" r:id="rId6"/>
    <p:sldLayoutId id="2147483657" r:id="rId7"/>
    <p:sldLayoutId id="2147483658" r:id="rId8"/>
    <p:sldLayoutId id="2147483659" r:id="rId9"/>
    <p:sldLayoutId id="2147483660" r:id="rId10"/>
    <p:sldLayoutId id="2147483661" r:id="rId11"/>
    <p:sldLayoutId id="2147483662" r:id="rId12"/>
    <p:sldLayoutId id="2147483663" r:id="rId13"/>
    <p:sldLayoutId id="2147483664" r:id="rId14"/>
    <p:sldLayoutId id="2147483665" r:id="rId15"/>
    <p:sldLayoutId id="2147483666" r:id="rId16"/>
    <p:sldLayoutId id="2147483667" r:id="rId17"/>
    <p:sldLayoutId id="2147483668" r:id="rId18"/>
    <p:sldLayoutId id="2147483669" r:id="rId19"/>
    <p:sldLayoutId id="2147483670" r:id="rId20"/>
  </p:sldLayoutIdLst>
  <p:txStyles>
    <p:titleStyle>
      <a:lvl1pPr algn="l" defTabSz="4389120" rtl="0" eaLnBrk="1" latinLnBrk="0" hangingPunct="1">
        <a:spcBef>
          <a:spcPct val="0"/>
        </a:spcBef>
        <a:buNone/>
        <a:defRPr sz="17300" kern="1200">
          <a:solidFill>
            <a:schemeClr val="accent1"/>
          </a:solidFill>
          <a:latin typeface="+mj-lt"/>
          <a:ea typeface="+mj-ea"/>
          <a:cs typeface="+mj-cs"/>
        </a:defRPr>
      </a:lvl1pPr>
    </p:titleStyle>
    <p:bodyStyle>
      <a:lvl1pPr marL="1097280" indent="-1097280" algn="l" defTabSz="4389120" rtl="0" eaLnBrk="1" latinLnBrk="0" hangingPunct="1">
        <a:spcBef>
          <a:spcPts val="8640"/>
        </a:spcBef>
        <a:buClr>
          <a:schemeClr val="accent1"/>
        </a:buClr>
        <a:buSzPct val="100000"/>
        <a:buFont typeface="Wingdings 2" pitchFamily="18" charset="2"/>
        <a:buChar char="¡"/>
        <a:defRPr sz="9600" kern="1200">
          <a:solidFill>
            <a:schemeClr val="tx2"/>
          </a:solidFill>
          <a:latin typeface="+mn-lt"/>
          <a:ea typeface="+mn-ea"/>
          <a:cs typeface="+mn-cs"/>
        </a:defRPr>
      </a:lvl1pPr>
      <a:lvl2pPr marL="2194560" indent="-1097280" algn="l" defTabSz="4389120" rtl="0" eaLnBrk="1" latinLnBrk="0" hangingPunct="1">
        <a:spcBef>
          <a:spcPts val="2880"/>
        </a:spcBef>
        <a:buClr>
          <a:schemeClr val="accent1">
            <a:lumMod val="50000"/>
          </a:schemeClr>
        </a:buClr>
        <a:buSzPct val="100000"/>
        <a:buFont typeface="Wingdings 2" pitchFamily="18" charset="2"/>
        <a:buChar char="¡"/>
        <a:defRPr sz="8600" kern="1200">
          <a:solidFill>
            <a:schemeClr val="tx2"/>
          </a:solidFill>
          <a:latin typeface="+mn-lt"/>
          <a:ea typeface="+mn-ea"/>
          <a:cs typeface="+mn-cs"/>
        </a:defRPr>
      </a:lvl2pPr>
      <a:lvl3pPr marL="3291840" indent="-1097280" algn="l" defTabSz="4389120" rtl="0" eaLnBrk="1" latinLnBrk="0" hangingPunct="1">
        <a:spcBef>
          <a:spcPts val="2880"/>
        </a:spcBef>
        <a:buClr>
          <a:schemeClr val="accent1"/>
        </a:buClr>
        <a:buSzPct val="100000"/>
        <a:buFont typeface="Wingdings 2" pitchFamily="18" charset="2"/>
        <a:buChar char="¡"/>
        <a:defRPr sz="8600" kern="1200">
          <a:solidFill>
            <a:schemeClr val="tx2"/>
          </a:solidFill>
          <a:latin typeface="+mn-lt"/>
          <a:ea typeface="+mn-ea"/>
          <a:cs typeface="+mn-cs"/>
        </a:defRPr>
      </a:lvl3pPr>
      <a:lvl4pPr marL="4389120" indent="-1097280" algn="l" defTabSz="4389120" rtl="0" eaLnBrk="1" latinLnBrk="0" hangingPunct="1">
        <a:spcBef>
          <a:spcPts val="2880"/>
        </a:spcBef>
        <a:buClr>
          <a:schemeClr val="accent1">
            <a:lumMod val="50000"/>
          </a:schemeClr>
        </a:buClr>
        <a:buSzPct val="100000"/>
        <a:buFont typeface="Wingdings 2" pitchFamily="18" charset="2"/>
        <a:buChar char="¡"/>
        <a:defRPr sz="8600" kern="1200">
          <a:solidFill>
            <a:schemeClr val="tx2"/>
          </a:solidFill>
          <a:latin typeface="+mn-lt"/>
          <a:ea typeface="+mn-ea"/>
          <a:cs typeface="+mn-cs"/>
        </a:defRPr>
      </a:lvl4pPr>
      <a:lvl5pPr marL="5486400" indent="-1097280" algn="l" defTabSz="4389120" rtl="0" eaLnBrk="1" latinLnBrk="0" hangingPunct="1">
        <a:spcBef>
          <a:spcPts val="2880"/>
        </a:spcBef>
        <a:buClr>
          <a:schemeClr val="accent1"/>
        </a:buClr>
        <a:buSzPct val="100000"/>
        <a:buFont typeface="Wingdings 2" pitchFamily="18" charset="2"/>
        <a:buChar char="¡"/>
        <a:defRPr sz="8600" kern="1200">
          <a:solidFill>
            <a:schemeClr val="tx2"/>
          </a:solidFill>
          <a:latin typeface="+mn-lt"/>
          <a:ea typeface="+mn-ea"/>
          <a:cs typeface="+mn-cs"/>
        </a:defRPr>
      </a:lvl5pPr>
      <a:lvl6pPr marL="12070080" indent="-1097280" algn="l" defTabSz="4389120" rtl="0" eaLnBrk="1" latinLnBrk="0" hangingPunct="1">
        <a:spcBef>
          <a:spcPct val="20000"/>
        </a:spcBef>
        <a:buFont typeface="Arial" pitchFamily="34" charset="0"/>
        <a:buChar char="•"/>
        <a:defRPr sz="9600" kern="1200">
          <a:solidFill>
            <a:schemeClr val="tx1"/>
          </a:solidFill>
          <a:latin typeface="+mn-lt"/>
          <a:ea typeface="+mn-ea"/>
          <a:cs typeface="+mn-cs"/>
        </a:defRPr>
      </a:lvl6pPr>
      <a:lvl7pPr marL="14264640" indent="-1097280" algn="l" defTabSz="4389120" rtl="0" eaLnBrk="1" latinLnBrk="0" hangingPunct="1">
        <a:spcBef>
          <a:spcPct val="20000"/>
        </a:spcBef>
        <a:buFont typeface="Arial" pitchFamily="34" charset="0"/>
        <a:buChar char="•"/>
        <a:defRPr sz="9600" kern="1200">
          <a:solidFill>
            <a:schemeClr val="tx1"/>
          </a:solidFill>
          <a:latin typeface="+mn-lt"/>
          <a:ea typeface="+mn-ea"/>
          <a:cs typeface="+mn-cs"/>
        </a:defRPr>
      </a:lvl7pPr>
      <a:lvl8pPr marL="16459200" indent="-1097280" algn="l" defTabSz="4389120" rtl="0" eaLnBrk="1" latinLnBrk="0" hangingPunct="1">
        <a:spcBef>
          <a:spcPct val="20000"/>
        </a:spcBef>
        <a:buFont typeface="Arial" pitchFamily="34" charset="0"/>
        <a:buChar char="•"/>
        <a:defRPr sz="9600" kern="1200">
          <a:solidFill>
            <a:schemeClr val="tx1"/>
          </a:solidFill>
          <a:latin typeface="+mn-lt"/>
          <a:ea typeface="+mn-ea"/>
          <a:cs typeface="+mn-cs"/>
        </a:defRPr>
      </a:lvl8pPr>
      <a:lvl9pPr marL="18653760" indent="-1097280" algn="l" defTabSz="4389120" rtl="0" eaLnBrk="1" latinLnBrk="0" hangingPunct="1">
        <a:spcBef>
          <a:spcPct val="20000"/>
        </a:spcBef>
        <a:buFont typeface="Arial" pitchFamily="34" charset="0"/>
        <a:buChar char="•"/>
        <a:defRPr sz="9600" kern="1200">
          <a:solidFill>
            <a:schemeClr val="tx1"/>
          </a:solidFill>
          <a:latin typeface="+mn-lt"/>
          <a:ea typeface="+mn-ea"/>
          <a:cs typeface="+mn-cs"/>
        </a:defRPr>
      </a:lvl9pPr>
    </p:bodyStyle>
    <p:otherStyle>
      <a:defPPr>
        <a:defRPr/>
      </a:defPPr>
      <a:lvl1pPr marL="0" algn="l" defTabSz="4389120" rtl="0" eaLnBrk="1" latinLnBrk="0" hangingPunct="1">
        <a:defRPr sz="8600" kern="1200">
          <a:solidFill>
            <a:schemeClr val="tx1"/>
          </a:solidFill>
          <a:latin typeface="+mn-lt"/>
          <a:ea typeface="+mn-ea"/>
          <a:cs typeface="+mn-cs"/>
        </a:defRPr>
      </a:lvl1pPr>
      <a:lvl2pPr marL="2194560" algn="l" defTabSz="4389120" rtl="0" eaLnBrk="1" latinLnBrk="0" hangingPunct="1">
        <a:defRPr sz="8600" kern="1200">
          <a:solidFill>
            <a:schemeClr val="tx1"/>
          </a:solidFill>
          <a:latin typeface="+mn-lt"/>
          <a:ea typeface="+mn-ea"/>
          <a:cs typeface="+mn-cs"/>
        </a:defRPr>
      </a:lvl2pPr>
      <a:lvl3pPr marL="4389120" algn="l" defTabSz="4389120" rtl="0" eaLnBrk="1" latinLnBrk="0" hangingPunct="1">
        <a:defRPr sz="8600" kern="1200">
          <a:solidFill>
            <a:schemeClr val="tx1"/>
          </a:solidFill>
          <a:latin typeface="+mn-lt"/>
          <a:ea typeface="+mn-ea"/>
          <a:cs typeface="+mn-cs"/>
        </a:defRPr>
      </a:lvl3pPr>
      <a:lvl4pPr marL="6583680" algn="l" defTabSz="4389120" rtl="0" eaLnBrk="1" latinLnBrk="0" hangingPunct="1">
        <a:defRPr sz="8600" kern="1200">
          <a:solidFill>
            <a:schemeClr val="tx1"/>
          </a:solidFill>
          <a:latin typeface="+mn-lt"/>
          <a:ea typeface="+mn-ea"/>
          <a:cs typeface="+mn-cs"/>
        </a:defRPr>
      </a:lvl4pPr>
      <a:lvl5pPr marL="8778240" algn="l" defTabSz="4389120" rtl="0" eaLnBrk="1" latinLnBrk="0" hangingPunct="1">
        <a:defRPr sz="8600" kern="1200">
          <a:solidFill>
            <a:schemeClr val="tx1"/>
          </a:solidFill>
          <a:latin typeface="+mn-lt"/>
          <a:ea typeface="+mn-ea"/>
          <a:cs typeface="+mn-cs"/>
        </a:defRPr>
      </a:lvl5pPr>
      <a:lvl6pPr marL="10972800" algn="l" defTabSz="4389120" rtl="0" eaLnBrk="1" latinLnBrk="0" hangingPunct="1">
        <a:defRPr sz="8600" kern="1200">
          <a:solidFill>
            <a:schemeClr val="tx1"/>
          </a:solidFill>
          <a:latin typeface="+mn-lt"/>
          <a:ea typeface="+mn-ea"/>
          <a:cs typeface="+mn-cs"/>
        </a:defRPr>
      </a:lvl6pPr>
      <a:lvl7pPr marL="13167360" algn="l" defTabSz="4389120" rtl="0" eaLnBrk="1" latinLnBrk="0" hangingPunct="1">
        <a:defRPr sz="8600" kern="1200">
          <a:solidFill>
            <a:schemeClr val="tx1"/>
          </a:solidFill>
          <a:latin typeface="+mn-lt"/>
          <a:ea typeface="+mn-ea"/>
          <a:cs typeface="+mn-cs"/>
        </a:defRPr>
      </a:lvl7pPr>
      <a:lvl8pPr marL="15361920" algn="l" defTabSz="4389120" rtl="0" eaLnBrk="1" latinLnBrk="0" hangingPunct="1">
        <a:defRPr sz="8600" kern="1200">
          <a:solidFill>
            <a:schemeClr val="tx1"/>
          </a:solidFill>
          <a:latin typeface="+mn-lt"/>
          <a:ea typeface="+mn-ea"/>
          <a:cs typeface="+mn-cs"/>
        </a:defRPr>
      </a:lvl8pPr>
      <a:lvl9pPr marL="17556480" algn="l" defTabSz="4389120" rtl="0" eaLnBrk="1" latinLnBrk="0" hangingPunct="1">
        <a:defRPr sz="86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1" Type="http://schemas.openxmlformats.org/officeDocument/2006/relationships/image" Target="../media/image2.png"/><Relationship Id="rId12" Type="http://schemas.openxmlformats.org/officeDocument/2006/relationships/image" Target="../media/image3.png"/><Relationship Id="rId13" Type="http://schemas.openxmlformats.org/officeDocument/2006/relationships/image" Target="../media/image4.png"/><Relationship Id="rId14" Type="http://schemas.openxmlformats.org/officeDocument/2006/relationships/image" Target="../media/image5.png"/><Relationship Id="rId15" Type="http://schemas.openxmlformats.org/officeDocument/2006/relationships/image" Target="../media/image6.png"/><Relationship Id="rId16" Type="http://schemas.openxmlformats.org/officeDocument/2006/relationships/image" Target="../media/image7.png"/><Relationship Id="rId17" Type="http://schemas.openxmlformats.org/officeDocument/2006/relationships/image" Target="../media/image8.png"/><Relationship Id="rId18" Type="http://schemas.openxmlformats.org/officeDocument/2006/relationships/image" Target="../media/image9.png"/><Relationship Id="rId1" Type="http://schemas.openxmlformats.org/officeDocument/2006/relationships/slideLayout" Target="../slideLayouts/slideLayout20.xml"/><Relationship Id="rId2" Type="http://schemas.openxmlformats.org/officeDocument/2006/relationships/notesSlide" Target="../notesSlides/notesSlide1.xml"/><Relationship Id="rId3" Type="http://schemas.openxmlformats.org/officeDocument/2006/relationships/hyperlink" Target="https://www.newamerica.org/education-policy/policy-explainers/early-ed-prek-12/school-" TargetMode="External"/><Relationship Id="rId4" Type="http://schemas.openxmlformats.org/officeDocument/2006/relationships/hyperlink" Target="http://www.ce" TargetMode="External"/><Relationship Id="rId5" Type="http://schemas.openxmlformats.org/officeDocument/2006/relationships/hyperlink" Target="file://localhost/terforpubliceducation.org/Main-Menu/Public-ed" TargetMode="External"/><Relationship Id="rId6" Type="http://schemas.openxmlformats.org/officeDocument/2006/relationships/hyperlink" Target="http://www2.ed.gov/about/overview/budget/budget15/summary/15summary.pdf" TargetMode="External"/><Relationship Id="rId7" Type="http://schemas.openxmlformats.org/officeDocument/2006/relationships/hyperlink" Target="http://www.ascd.org/publications/books/109074/" TargetMode="External"/><Relationship Id="rId8" Type="http://schemas.openxmlformats.org/officeDocument/2006/relationships/hyperlink" Target="http://web.b.ebscohost.com/abstract" TargetMode="External"/><Relationship Id="rId9" Type="http://schemas.openxmlformats.org/officeDocument/2006/relationships/hyperlink" Target="http://www.cbpp.org/research/state-" TargetMode="External"/><Relationship Id="rId10" Type="http://schemas.openxmlformats.org/officeDocument/2006/relationships/hyperlink" Target="http://www.uaedreform.org/wp-content/uploads/2013/04/" TargetMode="Externa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rotWithShape="0">
          <a:gsLst>
            <a:gs pos="0">
              <a:schemeClr val="accent1">
                <a:lumMod val="60000"/>
                <a:lumOff val="40000"/>
              </a:schemeClr>
            </a:gs>
            <a:gs pos="50000">
              <a:srgbClr val="EAEAEA"/>
            </a:gs>
            <a:gs pos="100000">
              <a:srgbClr val="FF0000"/>
            </a:gs>
          </a:gsLst>
          <a:lin ang="5400000" scaled="1"/>
        </a:gradFill>
        <a:effectLst/>
      </p:bgPr>
    </p:bg>
    <p:spTree>
      <p:nvGrpSpPr>
        <p:cNvPr id="1" name=""/>
        <p:cNvGrpSpPr/>
        <p:nvPr/>
      </p:nvGrpSpPr>
      <p:grpSpPr>
        <a:xfrm>
          <a:off x="0" y="0"/>
          <a:ext cx="0" cy="0"/>
          <a:chOff x="0" y="0"/>
          <a:chExt cx="0" cy="0"/>
        </a:xfrm>
      </p:grpSpPr>
      <p:sp>
        <p:nvSpPr>
          <p:cNvPr id="20" name="AutoShape 30"/>
          <p:cNvSpPr>
            <a:spLocks noChangeArrowheads="1"/>
          </p:cNvSpPr>
          <p:nvPr/>
        </p:nvSpPr>
        <p:spPr bwMode="auto">
          <a:xfrm>
            <a:off x="32799865" y="6096000"/>
            <a:ext cx="10363200" cy="25984200"/>
          </a:xfrm>
          <a:prstGeom prst="roundRect">
            <a:avLst>
              <a:gd name="adj" fmla="val 7000"/>
            </a:avLst>
          </a:prstGeom>
          <a:solidFill>
            <a:schemeClr val="bg1"/>
          </a:solidFill>
          <a:ln w="9525">
            <a:solidFill>
              <a:schemeClr val="tx1"/>
            </a:solidFill>
            <a:round/>
            <a:headEnd/>
            <a:tailEnd/>
          </a:ln>
          <a:effectLst/>
        </p:spPr>
        <p:txBody>
          <a:bodyPr wrap="none" anchor="ctr"/>
          <a:lstStyle/>
          <a:p>
            <a:endParaRPr lang="en-US" dirty="0"/>
          </a:p>
        </p:txBody>
      </p:sp>
      <p:sp>
        <p:nvSpPr>
          <p:cNvPr id="21" name="AutoShape 29"/>
          <p:cNvSpPr>
            <a:spLocks noChangeArrowheads="1"/>
          </p:cNvSpPr>
          <p:nvPr/>
        </p:nvSpPr>
        <p:spPr bwMode="auto">
          <a:xfrm>
            <a:off x="11353800" y="6096000"/>
            <a:ext cx="10363200" cy="25984200"/>
          </a:xfrm>
          <a:prstGeom prst="roundRect">
            <a:avLst>
              <a:gd name="adj" fmla="val 7000"/>
            </a:avLst>
          </a:prstGeom>
          <a:solidFill>
            <a:schemeClr val="bg1"/>
          </a:solidFill>
          <a:ln w="9525">
            <a:solidFill>
              <a:schemeClr val="tx1"/>
            </a:solidFill>
            <a:round/>
            <a:headEnd/>
            <a:tailEnd/>
          </a:ln>
          <a:effectLst/>
        </p:spPr>
        <p:txBody>
          <a:bodyPr wrap="none" anchor="ctr"/>
          <a:lstStyle/>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sz="4000" dirty="0"/>
          </a:p>
        </p:txBody>
      </p:sp>
      <p:sp>
        <p:nvSpPr>
          <p:cNvPr id="22" name="AutoShape 31"/>
          <p:cNvSpPr>
            <a:spLocks noChangeArrowheads="1"/>
          </p:cNvSpPr>
          <p:nvPr/>
        </p:nvSpPr>
        <p:spPr bwMode="auto">
          <a:xfrm>
            <a:off x="22180904" y="5772444"/>
            <a:ext cx="10432734" cy="25984200"/>
          </a:xfrm>
          <a:prstGeom prst="roundRect">
            <a:avLst>
              <a:gd name="adj" fmla="val 7000"/>
            </a:avLst>
          </a:prstGeom>
          <a:solidFill>
            <a:schemeClr val="bg1"/>
          </a:solidFill>
          <a:ln w="9525">
            <a:solidFill>
              <a:schemeClr val="tx1"/>
            </a:solidFill>
            <a:round/>
            <a:headEnd/>
            <a:tailEnd/>
          </a:ln>
          <a:effectLst/>
        </p:spPr>
        <p:txBody>
          <a:bodyPr wrap="none" anchor="ctr"/>
          <a:lstStyle/>
          <a:p>
            <a:endParaRPr lang="en-US" dirty="0"/>
          </a:p>
        </p:txBody>
      </p:sp>
      <p:sp>
        <p:nvSpPr>
          <p:cNvPr id="23" name="AutoShape 4"/>
          <p:cNvSpPr>
            <a:spLocks noChangeArrowheads="1"/>
          </p:cNvSpPr>
          <p:nvPr/>
        </p:nvSpPr>
        <p:spPr bwMode="auto">
          <a:xfrm>
            <a:off x="711200" y="6172200"/>
            <a:ext cx="10363200" cy="25984200"/>
          </a:xfrm>
          <a:prstGeom prst="roundRect">
            <a:avLst>
              <a:gd name="adj" fmla="val 7000"/>
            </a:avLst>
          </a:prstGeom>
          <a:solidFill>
            <a:schemeClr val="bg1"/>
          </a:solidFill>
          <a:ln w="9525">
            <a:solidFill>
              <a:schemeClr val="tx1"/>
            </a:solidFill>
            <a:round/>
            <a:headEnd/>
            <a:tailEnd/>
          </a:ln>
          <a:effectLst/>
        </p:spPr>
        <p:txBody>
          <a:bodyPr wrap="none" anchor="ctr"/>
          <a:lstStyle/>
          <a:p>
            <a:endParaRPr lang="en-US" dirty="0"/>
          </a:p>
        </p:txBody>
      </p:sp>
      <p:sp>
        <p:nvSpPr>
          <p:cNvPr id="2057" name="Text Box 9"/>
          <p:cNvSpPr txBox="1">
            <a:spLocks noChangeArrowheads="1"/>
          </p:cNvSpPr>
          <p:nvPr/>
        </p:nvSpPr>
        <p:spPr bwMode="auto">
          <a:xfrm>
            <a:off x="901700" y="8318500"/>
            <a:ext cx="9779000" cy="2142638"/>
          </a:xfrm>
          <a:prstGeom prst="rect">
            <a:avLst/>
          </a:prstGeom>
          <a:noFill/>
          <a:ln w="9525">
            <a:noFill/>
            <a:miter lim="800000"/>
            <a:headEnd/>
            <a:tailEnd/>
          </a:ln>
          <a:effectLst/>
        </p:spPr>
        <p:txBody>
          <a:bodyPr>
            <a:spAutoFit/>
          </a:bodyPr>
          <a:lstStyle/>
          <a:p>
            <a:pPr algn="l" defTabSz="4389438" eaLnBrk="0" hangingPunct="0">
              <a:lnSpc>
                <a:spcPct val="95000"/>
              </a:lnSpc>
            </a:pPr>
            <a:endParaRPr lang="en-US" sz="2800" dirty="0">
              <a:latin typeface="Times New Roman" pitchFamily="18" charset="0"/>
            </a:endParaRPr>
          </a:p>
          <a:p>
            <a:pPr algn="l" defTabSz="4389438" eaLnBrk="0" hangingPunct="0">
              <a:lnSpc>
                <a:spcPct val="95000"/>
              </a:lnSpc>
            </a:pPr>
            <a:endParaRPr lang="en-US" sz="2800" dirty="0">
              <a:latin typeface="Times New Roman" pitchFamily="18" charset="0"/>
            </a:endParaRPr>
          </a:p>
          <a:p>
            <a:pPr algn="l" defTabSz="4389438" eaLnBrk="0" hangingPunct="0">
              <a:lnSpc>
                <a:spcPct val="95000"/>
              </a:lnSpc>
            </a:pPr>
            <a:endParaRPr lang="en-US" sz="2800" dirty="0">
              <a:latin typeface="Times New Roman" pitchFamily="18" charset="0"/>
            </a:endParaRPr>
          </a:p>
          <a:p>
            <a:pPr algn="l" defTabSz="4389438" eaLnBrk="0" hangingPunct="0">
              <a:lnSpc>
                <a:spcPct val="95000"/>
              </a:lnSpc>
            </a:pPr>
            <a:endParaRPr lang="en-US" sz="2800" dirty="0">
              <a:latin typeface="Times New Roman" pitchFamily="18" charset="0"/>
            </a:endParaRPr>
          </a:p>
          <a:p>
            <a:pPr algn="l" defTabSz="4389438" eaLnBrk="0" hangingPunct="0">
              <a:lnSpc>
                <a:spcPct val="95000"/>
              </a:lnSpc>
            </a:pPr>
            <a:endParaRPr lang="en-US" sz="2800" b="1" dirty="0">
              <a:latin typeface="Times New Roman" pitchFamily="18" charset="0"/>
            </a:endParaRPr>
          </a:p>
        </p:txBody>
      </p:sp>
      <p:sp>
        <p:nvSpPr>
          <p:cNvPr id="2058" name="Text Box 10"/>
          <p:cNvSpPr txBox="1">
            <a:spLocks noChangeArrowheads="1"/>
          </p:cNvSpPr>
          <p:nvPr/>
        </p:nvSpPr>
        <p:spPr bwMode="auto">
          <a:xfrm>
            <a:off x="11582399" y="6426200"/>
            <a:ext cx="9780973" cy="24283571"/>
          </a:xfrm>
          <a:prstGeom prst="rect">
            <a:avLst/>
          </a:prstGeom>
          <a:solidFill>
            <a:srgbClr val="FFFFFF"/>
          </a:solidFill>
          <a:ln w="9525">
            <a:noFill/>
            <a:miter lim="800000"/>
            <a:headEnd/>
            <a:tailEnd/>
          </a:ln>
          <a:effectLst/>
        </p:spPr>
        <p:txBody>
          <a:bodyPr wrap="square">
            <a:spAutoFit/>
          </a:bodyPr>
          <a:lstStyle/>
          <a:p>
            <a:pPr defTabSz="4389438">
              <a:spcBef>
                <a:spcPct val="50000"/>
              </a:spcBef>
            </a:pPr>
            <a:r>
              <a:rPr lang="en-US" sz="3600" b="1" dirty="0"/>
              <a:t>Theory</a:t>
            </a:r>
          </a:p>
          <a:p>
            <a:pPr algn="l" defTabSz="4389438">
              <a:spcBef>
                <a:spcPct val="50000"/>
              </a:spcBef>
            </a:pPr>
            <a:r>
              <a:rPr lang="en-US" sz="2800" dirty="0"/>
              <a:t>Mead’s theory of the development of self and the process of socialization provide insight into how schoolteachers might perceive school budget cuts differently. Mead argues that the self is active and reflects social interaction and social experience (Dillon 258-259). With secondary socialization even the beliefs, attitudes, and behaviors of adults are influenced by group dynamics and the social environment. For example, teachers in different types of school districts experience a different social context and it is likely, therefore, that teachers working in a non-affluent school have developed views and attitudes differently than teachers working in affluent schools. </a:t>
            </a:r>
          </a:p>
          <a:p>
            <a:pPr defTabSz="4389438">
              <a:spcBef>
                <a:spcPct val="50000"/>
              </a:spcBef>
            </a:pPr>
            <a:r>
              <a:rPr lang="en-US" sz="3600" b="1" dirty="0"/>
              <a:t>Methods</a:t>
            </a:r>
          </a:p>
          <a:p>
            <a:pPr algn="l" defTabSz="4389438">
              <a:spcBef>
                <a:spcPct val="50000"/>
              </a:spcBef>
            </a:pPr>
            <a:r>
              <a:rPr lang="en-US" sz="2800" dirty="0"/>
              <a:t>The hypothesis is teachers in poor school districts would perceive budget cuts to be significantly more detrimental to educational outcomes than teachers in affluent schools districts. </a:t>
            </a:r>
          </a:p>
          <a:p>
            <a:pPr algn="l" defTabSz="4389438">
              <a:spcBef>
                <a:spcPct val="50000"/>
              </a:spcBef>
            </a:pPr>
            <a:r>
              <a:rPr lang="en-US" sz="2800" b="1" dirty="0"/>
              <a:t>Independent Variable: </a:t>
            </a:r>
            <a:r>
              <a:rPr lang="en-US" sz="2800" dirty="0"/>
              <a:t>the affluence level of teacher’s school. Three measures were used, the type of school district they teach in, the average household income of the district, and the typical class status of their students. </a:t>
            </a:r>
          </a:p>
          <a:p>
            <a:pPr algn="l" defTabSz="4389438">
              <a:spcBef>
                <a:spcPct val="50000"/>
              </a:spcBef>
            </a:pPr>
            <a:r>
              <a:rPr lang="en-US" sz="2800" b="1" dirty="0"/>
              <a:t>Dependent Variable:</a:t>
            </a:r>
            <a:r>
              <a:rPr lang="en-US" sz="2800" dirty="0"/>
              <a:t> A ten question index on the perception of budget cut consequences. For each item respondents selected a number from 1 to 10 with 1 being not harmful and 10 being extremely harmful indicating their perception of the impact of budget cuts in their school. </a:t>
            </a:r>
          </a:p>
          <a:p>
            <a:pPr algn="l" defTabSz="4389438">
              <a:spcBef>
                <a:spcPct val="50000"/>
              </a:spcBef>
            </a:pPr>
            <a:r>
              <a:rPr lang="en-US" sz="2800" b="1" dirty="0"/>
              <a:t>Control Variables: </a:t>
            </a:r>
            <a:r>
              <a:rPr lang="en-US" sz="2800" dirty="0"/>
              <a:t>teacher’s gender, ethnicity, teaching experience, their salary and the grade they teach. </a:t>
            </a:r>
          </a:p>
          <a:p>
            <a:pPr defTabSz="4389438">
              <a:spcBef>
                <a:spcPct val="50000"/>
              </a:spcBef>
            </a:pPr>
            <a:r>
              <a:rPr lang="en-US" sz="3600" b="1" dirty="0"/>
              <a:t>Research Methodology</a:t>
            </a:r>
          </a:p>
          <a:p>
            <a:pPr algn="l" defTabSz="4389438">
              <a:spcBef>
                <a:spcPct val="50000"/>
              </a:spcBef>
            </a:pPr>
            <a:r>
              <a:rPr lang="en-US" sz="2800" dirty="0"/>
              <a:t>The methodology used for this research was quantitative, using a cross-sectional survey. Quota sampling was used. The questionnaire was sent out by email to teachers both in affluent and non-affluent school districts.</a:t>
            </a:r>
            <a:r>
              <a:rPr lang="en-US" sz="3600" b="1" dirty="0"/>
              <a:t> </a:t>
            </a:r>
          </a:p>
          <a:p>
            <a:pPr defTabSz="4389438">
              <a:spcBef>
                <a:spcPct val="50000"/>
              </a:spcBef>
            </a:pPr>
            <a:r>
              <a:rPr lang="en-US" sz="3600" b="1" dirty="0"/>
              <a:t>Results</a:t>
            </a:r>
          </a:p>
          <a:p>
            <a:pPr algn="l" defTabSz="4389438">
              <a:spcBef>
                <a:spcPct val="50000"/>
              </a:spcBef>
            </a:pPr>
            <a:r>
              <a:rPr lang="en-US" sz="3600" b="1" dirty="0"/>
              <a:t>Table 1: Group Statistics for Type of School</a:t>
            </a:r>
          </a:p>
          <a:p>
            <a:pPr algn="l" defTabSz="4389438">
              <a:spcBef>
                <a:spcPct val="50000"/>
              </a:spcBef>
            </a:pPr>
            <a:endParaRPr lang="en-US" sz="3600" b="1" dirty="0"/>
          </a:p>
          <a:p>
            <a:pPr algn="l" defTabSz="4389438">
              <a:spcBef>
                <a:spcPct val="50000"/>
              </a:spcBef>
            </a:pPr>
            <a:endParaRPr lang="en-US" sz="3600" b="1" dirty="0"/>
          </a:p>
          <a:p>
            <a:pPr algn="l" defTabSz="4389438">
              <a:spcBef>
                <a:spcPct val="50000"/>
              </a:spcBef>
            </a:pPr>
            <a:endParaRPr lang="en-US" sz="3600" b="1" dirty="0"/>
          </a:p>
          <a:p>
            <a:pPr algn="l" defTabSz="4389438">
              <a:spcBef>
                <a:spcPct val="50000"/>
              </a:spcBef>
            </a:pPr>
            <a:r>
              <a:rPr lang="en-US" sz="3600" b="1" dirty="0"/>
              <a:t>Table 2: Independent Samples Test for Type of School and Dependent Variable </a:t>
            </a:r>
          </a:p>
          <a:p>
            <a:pPr algn="l" defTabSz="4389438">
              <a:spcBef>
                <a:spcPct val="50000"/>
              </a:spcBef>
            </a:pPr>
            <a:endParaRPr lang="en-US" sz="3600" b="1" dirty="0"/>
          </a:p>
          <a:p>
            <a:pPr algn="l" defTabSz="4389438">
              <a:spcBef>
                <a:spcPct val="50000"/>
              </a:spcBef>
            </a:pPr>
            <a:endParaRPr lang="en-US" sz="3600" b="1" dirty="0"/>
          </a:p>
        </p:txBody>
      </p:sp>
      <p:sp>
        <p:nvSpPr>
          <p:cNvPr id="2059" name="Text Box 11"/>
          <p:cNvSpPr txBox="1">
            <a:spLocks noChangeArrowheads="1"/>
          </p:cNvSpPr>
          <p:nvPr/>
        </p:nvSpPr>
        <p:spPr bwMode="auto">
          <a:xfrm>
            <a:off x="33067237" y="6259372"/>
            <a:ext cx="9985763" cy="32239577"/>
          </a:xfrm>
          <a:prstGeom prst="rect">
            <a:avLst/>
          </a:prstGeom>
          <a:noFill/>
          <a:ln w="9525">
            <a:noFill/>
            <a:miter lim="800000"/>
            <a:headEnd/>
            <a:tailEnd/>
          </a:ln>
          <a:effectLst/>
        </p:spPr>
        <p:txBody>
          <a:bodyPr wrap="square">
            <a:spAutoFit/>
          </a:bodyPr>
          <a:lstStyle/>
          <a:p>
            <a:r>
              <a:rPr lang="en-US" sz="3600" b="1" dirty="0" smtClean="0"/>
              <a:t>Conclusion </a:t>
            </a:r>
            <a:endParaRPr lang="en-US" sz="3600" b="1" dirty="0"/>
          </a:p>
          <a:p>
            <a:pPr algn="l"/>
            <a:r>
              <a:rPr lang="en-US" sz="2800" dirty="0"/>
              <a:t>The basic and advanced hypothesis test results did not support the hypothesis that teachers in non-affluent school districts perceive budget cuts to be significantly more detrimental to educational outcomes than teachers in affluent school districts. </a:t>
            </a:r>
            <a:endParaRPr lang="en-US" sz="2800" dirty="0" smtClean="0"/>
          </a:p>
          <a:p>
            <a:pPr algn="l"/>
            <a:r>
              <a:rPr lang="en-US" sz="2800" dirty="0" smtClean="0"/>
              <a:t>As expected, teachers in non-affluent areas were on average more critical of budget cuts, however, the difference was not significant. </a:t>
            </a:r>
            <a:r>
              <a:rPr lang="en-US" sz="2800" dirty="0" smtClean="0"/>
              <a:t>This is partly attributable to a relatively small sample size. In future studies I would recommend a larger sample size. I would also want to get more of affluent school teachers because I mostly received results from non-affluent school teachers. </a:t>
            </a:r>
          </a:p>
          <a:p>
            <a:pPr algn="l"/>
            <a:r>
              <a:rPr lang="en-US" sz="2800" dirty="0" smtClean="0"/>
              <a:t>Perhaps the averages are high for both groups but for slightly different reasons. All teachers experience different things in their own classroom than other teachers in the same school. The teachers in non-affluent schoo</a:t>
            </a:r>
            <a:r>
              <a:rPr lang="en-US" sz="2800" dirty="0" smtClean="0"/>
              <a:t>l districts may be responding to how deep the cuts go in an already difficult situation but the teachers in affluent school districts might be reacting to the shock of cuts that they have not faced in the past. </a:t>
            </a:r>
            <a:r>
              <a:rPr lang="en-US" sz="2800" dirty="0" smtClean="0"/>
              <a:t> </a:t>
            </a:r>
          </a:p>
          <a:p>
            <a:pPr algn="l"/>
            <a:r>
              <a:rPr lang="en-US" sz="2800" dirty="0" smtClean="0"/>
              <a:t>For future studies I would like to add a few more independent variables including, the condition of the school, and if parents are involved if so to what extent. This will show what kind of school it is.</a:t>
            </a:r>
            <a:endParaRPr lang="en-US" sz="2800" dirty="0"/>
          </a:p>
          <a:p>
            <a:endParaRPr lang="en-US" sz="3600" b="1" dirty="0" smtClean="0"/>
          </a:p>
          <a:p>
            <a:r>
              <a:rPr lang="en-US" sz="3600" b="1" dirty="0" smtClean="0"/>
              <a:t>Work </a:t>
            </a:r>
            <a:r>
              <a:rPr lang="en-US" sz="3600" b="1" dirty="0"/>
              <a:t>Cited </a:t>
            </a:r>
          </a:p>
          <a:p>
            <a:pPr lvl="0" algn="l"/>
            <a:r>
              <a:rPr lang="en-US" sz="1800" dirty="0" smtClean="0"/>
              <a:t>A. </a:t>
            </a:r>
            <a:r>
              <a:rPr lang="en-US" sz="1800" dirty="0"/>
              <a:t>(2015). Prek-12 Finance Overview. Retrieved February 12, 2016 from </a:t>
            </a:r>
          </a:p>
          <a:p>
            <a:pPr algn="l"/>
            <a:r>
              <a:rPr lang="en-US" sz="1800" dirty="0" smtClean="0"/>
              <a:t>	</a:t>
            </a:r>
            <a:r>
              <a:rPr lang="en-US" sz="1800" dirty="0" smtClean="0">
                <a:hlinkClick r:id="rId3"/>
              </a:rPr>
              <a:t>https</a:t>
            </a:r>
            <a:r>
              <a:rPr lang="en-US" sz="1800" dirty="0">
                <a:hlinkClick r:id="rId3"/>
              </a:rPr>
              <a:t>://www.newamerica.org/education-policy/policy-explainers/early-ed-prek-12/school</a:t>
            </a:r>
            <a:r>
              <a:rPr lang="en-US" sz="1800" dirty="0" smtClean="0">
                <a:hlinkClick r:id="rId3"/>
              </a:rPr>
              <a:t>-</a:t>
            </a:r>
            <a:r>
              <a:rPr lang="en-US" sz="1800" dirty="0" smtClean="0"/>
              <a:t>	funding</a:t>
            </a:r>
            <a:r>
              <a:rPr lang="en-US" sz="1800" dirty="0"/>
              <a:t>/</a:t>
            </a:r>
          </a:p>
          <a:p>
            <a:pPr algn="l"/>
            <a:r>
              <a:rPr lang="en-US" sz="1800" dirty="0"/>
              <a:t> </a:t>
            </a:r>
          </a:p>
          <a:p>
            <a:pPr algn="l"/>
            <a:r>
              <a:rPr lang="en-US" sz="1800" dirty="0"/>
              <a:t>Cutting to the bone: How the economic crisis affects schools. (2010). Retrieved  </a:t>
            </a:r>
          </a:p>
          <a:p>
            <a:pPr algn="l"/>
            <a:r>
              <a:rPr lang="en-US" sz="1800" dirty="0" smtClean="0"/>
              <a:t>	December </a:t>
            </a:r>
            <a:r>
              <a:rPr lang="en-US" sz="1800" dirty="0"/>
              <a:t>08, 2016 from </a:t>
            </a:r>
            <a:r>
              <a:rPr lang="en-US" sz="1800" dirty="0">
                <a:hlinkClick r:id="rId4"/>
              </a:rPr>
              <a:t>http://</a:t>
            </a:r>
            <a:r>
              <a:rPr lang="en-US" sz="1800" dirty="0" smtClean="0">
                <a:hlinkClick r:id="rId4"/>
              </a:rPr>
              <a:t>www.ce</a:t>
            </a:r>
            <a:r>
              <a:rPr lang="en-US" sz="1800" dirty="0" smtClean="0"/>
              <a:t>		   	</a:t>
            </a:r>
            <a:r>
              <a:rPr lang="en-US" sz="1800" u="sng" dirty="0" smtClean="0">
                <a:hlinkClick r:id="rId5"/>
              </a:rPr>
              <a:t>terforpubliceducation.org</a:t>
            </a:r>
            <a:r>
              <a:rPr lang="en-US" sz="1800" u="sng" dirty="0">
                <a:hlinkClick r:id="rId5"/>
              </a:rPr>
              <a:t>/Main-Menu/Public-ed</a:t>
            </a:r>
            <a:r>
              <a:rPr lang="en-US" sz="1800" dirty="0"/>
              <a:t>ucation/Cutting-to-the-bone-At-a-glance/Cutting</a:t>
            </a:r>
            <a:r>
              <a:rPr lang="en-US" sz="1800" dirty="0" smtClean="0"/>
              <a:t>-	to</a:t>
            </a:r>
            <a:r>
              <a:rPr lang="en-US" sz="1800" dirty="0"/>
              <a:t>-the-bone-How-the-economic-crisis-affects-schools.html</a:t>
            </a:r>
          </a:p>
          <a:p>
            <a:pPr algn="l"/>
            <a:r>
              <a:rPr lang="en-US" sz="1800" dirty="0"/>
              <a:t> </a:t>
            </a:r>
          </a:p>
          <a:p>
            <a:pPr algn="l"/>
            <a:r>
              <a:rPr lang="en-US" sz="1800" dirty="0"/>
              <a:t>Dillon, M. (2010). </a:t>
            </a:r>
            <a:r>
              <a:rPr lang="en-US" sz="1800" i="1" dirty="0"/>
              <a:t>Introduction to Sociological Theory: Theorists, Concepts, and their 	Applicability to the Twenty-First Century</a:t>
            </a:r>
            <a:r>
              <a:rPr lang="en-US" sz="1800" dirty="0"/>
              <a:t>. West Sussex, U.K.: Wiley-Blackwell</a:t>
            </a:r>
          </a:p>
          <a:p>
            <a:pPr algn="l"/>
            <a:r>
              <a:rPr lang="en-US" sz="1800" dirty="0"/>
              <a:t> </a:t>
            </a:r>
          </a:p>
          <a:p>
            <a:pPr algn="l"/>
            <a:r>
              <a:rPr lang="en-US" sz="1800" dirty="0"/>
              <a:t>Evans, W., Schwab, R., &amp; Wagner, K. (2014). The Great Recession and Public </a:t>
            </a:r>
          </a:p>
          <a:p>
            <a:pPr algn="l"/>
            <a:r>
              <a:rPr lang="en-US" sz="1800" dirty="0"/>
              <a:t>	Education. Retrieved December 13, 2016, from </a:t>
            </a:r>
          </a:p>
          <a:p>
            <a:pPr algn="l"/>
            <a:r>
              <a:rPr lang="en-US" sz="1800" dirty="0"/>
              <a:t>	https://www3.nd.edu/~wevans1/</a:t>
            </a:r>
            <a:r>
              <a:rPr lang="en-US" sz="1800" dirty="0" err="1"/>
              <a:t>working_papers</a:t>
            </a:r>
            <a:r>
              <a:rPr lang="en-US" sz="1800" dirty="0"/>
              <a:t>/Russell Sage Paper </a:t>
            </a:r>
            <a:r>
              <a:rPr lang="en-US" sz="1800" dirty="0" err="1"/>
              <a:t>final.pdf</a:t>
            </a:r>
            <a:endParaRPr lang="en-US" sz="1800" dirty="0"/>
          </a:p>
          <a:p>
            <a:pPr algn="l"/>
            <a:r>
              <a:rPr lang="en-US" sz="1800" dirty="0"/>
              <a:t> </a:t>
            </a:r>
          </a:p>
          <a:p>
            <a:pPr algn="l"/>
            <a:r>
              <a:rPr lang="en-US" sz="1800" dirty="0"/>
              <a:t>Fiscal Year 2015 Budget Summary and Background Information. (2015).  </a:t>
            </a:r>
          </a:p>
          <a:p>
            <a:pPr algn="l"/>
            <a:r>
              <a:rPr lang="en-US" sz="1800" dirty="0"/>
              <a:t> </a:t>
            </a:r>
            <a:r>
              <a:rPr lang="en-US" sz="1800" dirty="0" smtClean="0"/>
              <a:t>	Retrieved </a:t>
            </a:r>
            <a:r>
              <a:rPr lang="en-US" sz="1800" dirty="0"/>
              <a:t>2016 from </a:t>
            </a:r>
            <a:r>
              <a:rPr lang="en-US" sz="1800" dirty="0" smtClean="0"/>
              <a:t>		 	</a:t>
            </a:r>
            <a:r>
              <a:rPr lang="en-US" sz="1800" u="sng" dirty="0" smtClean="0">
                <a:hlinkClick r:id="rId6"/>
              </a:rPr>
              <a:t>http</a:t>
            </a:r>
            <a:r>
              <a:rPr lang="en-US" sz="1800" u="sng" dirty="0">
                <a:hlinkClick r:id="rId6"/>
              </a:rPr>
              <a:t>://www2.ed.gov/about/overview/budget/budget15/summary/15summary.pdf</a:t>
            </a:r>
            <a:endParaRPr lang="en-US" sz="1800" dirty="0"/>
          </a:p>
          <a:p>
            <a:pPr algn="l"/>
            <a:r>
              <a:rPr lang="en-US" sz="1800" dirty="0"/>
              <a:t> </a:t>
            </a:r>
          </a:p>
          <a:p>
            <a:pPr algn="l"/>
            <a:r>
              <a:rPr lang="en-US" sz="1800" dirty="0"/>
              <a:t> </a:t>
            </a:r>
            <a:r>
              <a:rPr lang="en-US" sz="1800" dirty="0" smtClean="0"/>
              <a:t>Jensen</a:t>
            </a:r>
            <a:r>
              <a:rPr lang="en-US" sz="1800" dirty="0"/>
              <a:t>, E. (2009). Chapter 2. How Poverty Affects Behavior and Academic Performance.   </a:t>
            </a:r>
          </a:p>
          <a:p>
            <a:pPr algn="l"/>
            <a:r>
              <a:rPr lang="en-US" sz="1800" dirty="0" smtClean="0"/>
              <a:t>	Retrieved </a:t>
            </a:r>
            <a:r>
              <a:rPr lang="en-US" sz="1800" dirty="0"/>
              <a:t>October 04, 2016 from </a:t>
            </a:r>
            <a:r>
              <a:rPr lang="en-US" sz="1800" dirty="0">
                <a:hlinkClick r:id="rId7"/>
              </a:rPr>
              <a:t>http://www.ascd.org/publications/books/109074</a:t>
            </a:r>
            <a:r>
              <a:rPr lang="en-US" sz="1800" dirty="0" smtClean="0">
                <a:hlinkClick r:id="rId7"/>
              </a:rPr>
              <a:t>/</a:t>
            </a:r>
            <a:r>
              <a:rPr lang="en-US" sz="1800" dirty="0" smtClean="0"/>
              <a:t>	chapters</a:t>
            </a:r>
            <a:r>
              <a:rPr lang="en-US" sz="1800" dirty="0"/>
              <a:t>/How-Poverty-Affects-Behavior-and-Academic-</a:t>
            </a:r>
            <a:r>
              <a:rPr lang="en-US" sz="1800" dirty="0" err="1" smtClean="0"/>
              <a:t>Performance.aspx</a:t>
            </a:r>
            <a:endParaRPr lang="en-US" sz="1800" dirty="0"/>
          </a:p>
          <a:p>
            <a:pPr algn="l"/>
            <a:endParaRPr lang="en-US" sz="1800" dirty="0"/>
          </a:p>
          <a:p>
            <a:pPr algn="l"/>
            <a:r>
              <a:rPr lang="en-US" sz="1800" dirty="0"/>
              <a:t>Jones, D., Mundy, M., &amp; Perez, C.G. (2014). RESPONDING TO SCHOOL FINANCE </a:t>
            </a:r>
          </a:p>
          <a:p>
            <a:pPr algn="l"/>
            <a:r>
              <a:rPr lang="en-US" sz="1800" dirty="0"/>
              <a:t>CHALLENGES: A SURVEY OF SCHOOL SUPERINTENDENTS IN TEXAS. </a:t>
            </a:r>
            <a:r>
              <a:rPr lang="en-US" sz="1800" dirty="0" smtClean="0"/>
              <a:t>  </a:t>
            </a:r>
            <a:r>
              <a:rPr lang="en-US" sz="1800" i="1" dirty="0"/>
              <a:t>National Forum Of Educational Administration&amp; Supervision Journal, 31</a:t>
            </a:r>
            <a:r>
              <a:rPr lang="en-US" sz="1800" dirty="0"/>
              <a:t>(3), 4-19. Retrieved October 04, 2016 from </a:t>
            </a:r>
            <a:r>
              <a:rPr lang="en-US" sz="1800" dirty="0">
                <a:hlinkClick r:id="rId8"/>
              </a:rPr>
              <a:t>http://web.b.ebscohost.com/</a:t>
            </a:r>
            <a:r>
              <a:rPr lang="en-US" sz="1800" dirty="0" smtClean="0">
                <a:hlinkClick r:id="rId8"/>
              </a:rPr>
              <a:t>abstract</a:t>
            </a:r>
            <a:r>
              <a:rPr lang="en-US" sz="1800" dirty="0" smtClean="0"/>
              <a:t>    direct</a:t>
            </a:r>
            <a:r>
              <a:rPr lang="en-US" sz="1800" dirty="0"/>
              <a:t>=</a:t>
            </a:r>
            <a:r>
              <a:rPr lang="en-US" sz="1800" dirty="0" err="1"/>
              <a:t>true&amp;profile</a:t>
            </a:r>
            <a:r>
              <a:rPr lang="en-US" sz="1800" dirty="0"/>
              <a:t>=</a:t>
            </a:r>
            <a:r>
              <a:rPr lang="en-US" sz="1800" dirty="0" err="1"/>
              <a:t>ehost&amp;scope</a:t>
            </a:r>
            <a:r>
              <a:rPr lang="en-US" sz="1800" dirty="0"/>
              <a:t>=</a:t>
            </a:r>
            <a:r>
              <a:rPr lang="en-US" sz="1800" dirty="0" err="1"/>
              <a:t>site&amp;authtype</a:t>
            </a:r>
            <a:r>
              <a:rPr lang="en-US" sz="1800" dirty="0"/>
              <a:t>=</a:t>
            </a:r>
            <a:r>
              <a:rPr lang="en-US" sz="1800" dirty="0" err="1"/>
              <a:t>crawler&amp;jrnl</a:t>
            </a:r>
            <a:r>
              <a:rPr lang="en-US" sz="1800" dirty="0"/>
              <a:t>=08888132&amp;AN=95999391&amp;h=Jm3lYQft4BEoVFU%2bGx86tkloFwkCvOHhJj%2b4qq5rlz6J0u69yr8J%2fOC5%2fKNIPe7fBZZO0luTqtlXBxPWKFgpCg%3d%3d&amp;crl=</a:t>
            </a:r>
            <a:r>
              <a:rPr lang="en-US" sz="1800" dirty="0" err="1"/>
              <a:t>c&amp;resultNs</a:t>
            </a:r>
            <a:r>
              <a:rPr lang="en-US" sz="1800" dirty="0"/>
              <a:t>=</a:t>
            </a:r>
            <a:r>
              <a:rPr lang="en-US" sz="1800" dirty="0" err="1"/>
              <a:t>AdminWebAuth&amp;resultLocal</a:t>
            </a:r>
            <a:r>
              <a:rPr lang="en-US" sz="1800" dirty="0"/>
              <a:t>=</a:t>
            </a:r>
            <a:r>
              <a:rPr lang="en-US" sz="1800" dirty="0" err="1"/>
              <a:t>ErrCrlNotAuth&amp;crlhashurl</a:t>
            </a:r>
            <a:r>
              <a:rPr lang="en-US" sz="1800" dirty="0"/>
              <a:t>=login.aspx%3fdirect%3dtrue%26profile%3dehost%26scope%3dsite%26authtype%3dcrawler%26jrnl%3d08888132%26AN%3d95999391</a:t>
            </a:r>
          </a:p>
          <a:p>
            <a:pPr algn="l"/>
            <a:r>
              <a:rPr lang="en-US" sz="1800" dirty="0"/>
              <a:t> </a:t>
            </a:r>
          </a:p>
          <a:p>
            <a:pPr algn="l"/>
            <a:r>
              <a:rPr lang="en-US" sz="1800" dirty="0" err="1"/>
              <a:t>Kozol</a:t>
            </a:r>
            <a:r>
              <a:rPr lang="en-US" sz="1800" dirty="0"/>
              <a:t>, J. (1991). </a:t>
            </a:r>
            <a:r>
              <a:rPr lang="en-US" sz="1800" i="1" dirty="0"/>
              <a:t>Savage inequalities: Children in America's schools</a:t>
            </a:r>
            <a:r>
              <a:rPr lang="en-US" sz="1800" dirty="0"/>
              <a:t>. New York: Crown  </a:t>
            </a:r>
          </a:p>
          <a:p>
            <a:pPr algn="l"/>
            <a:r>
              <a:rPr lang="en-US" sz="1800" dirty="0"/>
              <a:t>         Pub. </a:t>
            </a:r>
          </a:p>
          <a:p>
            <a:pPr algn="l"/>
            <a:r>
              <a:rPr lang="en-US" sz="1800" dirty="0"/>
              <a:t> </a:t>
            </a:r>
          </a:p>
          <a:p>
            <a:pPr algn="l"/>
            <a:r>
              <a:rPr lang="en-US" sz="1800" dirty="0" err="1"/>
              <a:t>Leachman</a:t>
            </a:r>
            <a:r>
              <a:rPr lang="en-US" sz="1800" dirty="0"/>
              <a:t>, M. (2016). Most States Have Cut School Funding, and Some Continue </a:t>
            </a:r>
          </a:p>
          <a:p>
            <a:pPr algn="l"/>
            <a:r>
              <a:rPr lang="en-US" sz="1800" dirty="0"/>
              <a:t>	Cutting. Retrieved December 13, 2016, from </a:t>
            </a:r>
            <a:r>
              <a:rPr lang="en-US" sz="1800" u="sng" dirty="0">
                <a:hlinkClick r:id="rId9"/>
              </a:rPr>
              <a:t>http://www.cbpp.org/research/state-</a:t>
            </a:r>
            <a:endParaRPr lang="en-US" sz="1800" dirty="0"/>
          </a:p>
          <a:p>
            <a:pPr algn="l"/>
            <a:r>
              <a:rPr lang="en-US" sz="1800" dirty="0"/>
              <a:t>	budget-and-tax/most-states-have-cut-school-funding-and-some-continue-cutting</a:t>
            </a:r>
          </a:p>
          <a:p>
            <a:pPr algn="l"/>
            <a:r>
              <a:rPr lang="en-US" sz="1800" dirty="0"/>
              <a:t> </a:t>
            </a:r>
          </a:p>
          <a:p>
            <a:pPr algn="l"/>
            <a:r>
              <a:rPr lang="en-US" sz="1800" dirty="0"/>
              <a:t>Maloney, L., </a:t>
            </a:r>
            <a:r>
              <a:rPr lang="en-US" sz="1800" dirty="0" err="1"/>
              <a:t>Batdorff</a:t>
            </a:r>
            <a:r>
              <a:rPr lang="en-US" sz="1800" dirty="0"/>
              <a:t>, M., May, J., &amp; Terrell, M. (2013). Education’s Fiscal Cliff, Real  </a:t>
            </a:r>
          </a:p>
          <a:p>
            <a:pPr algn="l"/>
            <a:r>
              <a:rPr lang="en-US" sz="1800" dirty="0" smtClean="0"/>
              <a:t>	or </a:t>
            </a:r>
            <a:r>
              <a:rPr lang="en-US" sz="1800" dirty="0"/>
              <a:t>Perceived? Public Education Funding During the Economic Downturn and the   </a:t>
            </a:r>
            <a:r>
              <a:rPr lang="en-US" sz="1800" dirty="0" smtClean="0"/>
              <a:t>	Impact </a:t>
            </a:r>
            <a:r>
              <a:rPr lang="en-US" sz="1800" dirty="0"/>
              <a:t>on Public Charter Schools</a:t>
            </a:r>
            <a:r>
              <a:rPr lang="en-US" sz="1800" i="1" dirty="0"/>
              <a:t>. Journal Of School Choice</a:t>
            </a:r>
            <a:r>
              <a:rPr lang="en-US" sz="1800" dirty="0"/>
              <a:t>, 7(3), 292-311. Retrieved </a:t>
            </a:r>
            <a:r>
              <a:rPr lang="en-US" sz="1800" dirty="0" smtClean="0"/>
              <a:t>	October </a:t>
            </a:r>
            <a:r>
              <a:rPr lang="en-US" sz="1800" dirty="0"/>
              <a:t>04, 2016 from </a:t>
            </a:r>
            <a:r>
              <a:rPr lang="en-US" sz="1800" dirty="0">
                <a:hlinkClick r:id="rId10"/>
              </a:rPr>
              <a:t>http://www.uaedreform.org/wp-content/uploads/2013/04</a:t>
            </a:r>
            <a:r>
              <a:rPr lang="en-US" sz="1800" dirty="0" smtClean="0">
                <a:hlinkClick r:id="rId10"/>
              </a:rPr>
              <a:t>/</a:t>
            </a:r>
            <a:r>
              <a:rPr lang="en-US" sz="1800" dirty="0" smtClean="0"/>
              <a:t>	Educations</a:t>
            </a:r>
            <a:r>
              <a:rPr lang="en-US" sz="1800" dirty="0"/>
              <a:t>-Fiscal-</a:t>
            </a:r>
            <a:r>
              <a:rPr lang="en-US" sz="1800" dirty="0" err="1"/>
              <a:t>Cliff_Maloney</a:t>
            </a:r>
            <a:r>
              <a:rPr lang="en-US" sz="1800" dirty="0"/>
              <a:t>-et-</a:t>
            </a:r>
            <a:r>
              <a:rPr lang="en-US" sz="1800" dirty="0" err="1"/>
              <a:t>al.pdf</a:t>
            </a:r>
            <a:endParaRPr lang="en-US" sz="1800" dirty="0"/>
          </a:p>
          <a:p>
            <a:pPr algn="l"/>
            <a:endParaRPr lang="en-US" sz="1800" dirty="0"/>
          </a:p>
          <a:p>
            <a:pPr algn="l"/>
            <a:endParaRPr lang="en-US" sz="1600" dirty="0"/>
          </a:p>
          <a:p>
            <a:pPr algn="l"/>
            <a:endParaRPr lang="en-US" sz="1600" dirty="0"/>
          </a:p>
          <a:p>
            <a:r>
              <a:rPr lang="en-US" sz="2600" b="1" dirty="0"/>
              <a:t>  </a:t>
            </a:r>
          </a:p>
          <a:p>
            <a:pPr defTabSz="4389438">
              <a:spcBef>
                <a:spcPct val="50000"/>
              </a:spcBef>
            </a:pPr>
            <a:endParaRPr lang="en-US" b="1" dirty="0"/>
          </a:p>
          <a:p>
            <a:pPr defTabSz="4389438">
              <a:spcBef>
                <a:spcPct val="50000"/>
              </a:spcBef>
            </a:pPr>
            <a:endParaRPr lang="en-US" b="1" dirty="0"/>
          </a:p>
          <a:p>
            <a:pPr defTabSz="4389438">
              <a:spcBef>
                <a:spcPct val="50000"/>
              </a:spcBef>
            </a:pPr>
            <a:endParaRPr lang="en-US" b="1" dirty="0"/>
          </a:p>
        </p:txBody>
      </p:sp>
      <p:sp>
        <p:nvSpPr>
          <p:cNvPr id="2061" name="AutoShape 13"/>
          <p:cNvSpPr>
            <a:spLocks noChangeArrowheads="1"/>
          </p:cNvSpPr>
          <p:nvPr/>
        </p:nvSpPr>
        <p:spPr bwMode="auto">
          <a:xfrm>
            <a:off x="685800" y="381000"/>
            <a:ext cx="42519600" cy="5257800"/>
          </a:xfrm>
          <a:prstGeom prst="roundRect">
            <a:avLst>
              <a:gd name="adj" fmla="val 10870"/>
            </a:avLst>
          </a:prstGeom>
          <a:solidFill>
            <a:schemeClr val="bg1"/>
          </a:solidFill>
          <a:ln w="9525">
            <a:solidFill>
              <a:schemeClr val="tx1"/>
            </a:solidFill>
            <a:round/>
            <a:headEnd/>
            <a:tailEnd/>
          </a:ln>
          <a:effectLst/>
        </p:spPr>
        <p:txBody>
          <a:bodyPr wrap="none" anchor="ctr">
            <a:scene3d>
              <a:camera prst="orthographicFront">
                <a:rot lat="0" lon="0" rev="0"/>
              </a:camera>
              <a:lightRig rig="threePt" dir="t"/>
            </a:scene3d>
          </a:bodyPr>
          <a:lstStyle/>
          <a:p>
            <a:pPr defTabSz="4389438"/>
            <a:endParaRPr lang="en-US" dirty="0">
              <a:solidFill>
                <a:schemeClr val="bg1"/>
              </a:solidFill>
            </a:endParaRPr>
          </a:p>
        </p:txBody>
      </p:sp>
      <p:sp>
        <p:nvSpPr>
          <p:cNvPr id="2062" name="Text Box 14"/>
          <p:cNvSpPr txBox="1">
            <a:spLocks noChangeArrowheads="1"/>
          </p:cNvSpPr>
          <p:nvPr/>
        </p:nvSpPr>
        <p:spPr bwMode="auto">
          <a:xfrm>
            <a:off x="947041" y="491665"/>
            <a:ext cx="40919400" cy="4801314"/>
          </a:xfrm>
          <a:prstGeom prst="rect">
            <a:avLst/>
          </a:prstGeom>
          <a:noFill/>
          <a:ln w="9525">
            <a:noFill/>
            <a:miter lim="800000"/>
            <a:headEnd/>
            <a:tailEnd/>
          </a:ln>
          <a:effectLst/>
        </p:spPr>
        <p:txBody>
          <a:bodyPr>
            <a:spAutoFit/>
          </a:bodyPr>
          <a:lstStyle/>
          <a:p>
            <a:pPr defTabSz="4389438"/>
            <a:r>
              <a:rPr lang="en-US" b="1" dirty="0"/>
              <a:t>Teacher’s Perception of Budget Cuts in Affluent and </a:t>
            </a:r>
          </a:p>
          <a:p>
            <a:pPr defTabSz="4389438"/>
            <a:r>
              <a:rPr lang="en-US" b="1" dirty="0"/>
              <a:t>Non-Affluent School Districts </a:t>
            </a:r>
          </a:p>
          <a:p>
            <a:pPr defTabSz="4389438"/>
            <a:r>
              <a:rPr lang="en-US" b="1" dirty="0"/>
              <a:t>By Erin Hickey</a:t>
            </a:r>
          </a:p>
          <a:p>
            <a:pPr defTabSz="4389438"/>
            <a:r>
              <a:rPr lang="en-US" sz="4800" b="1" i="1" dirty="0"/>
              <a:t>Sacred Heart University, Fairfield, Connecticut</a:t>
            </a:r>
            <a:endParaRPr lang="en-US" dirty="0"/>
          </a:p>
        </p:txBody>
      </p:sp>
      <p:sp>
        <p:nvSpPr>
          <p:cNvPr id="2090" name="Text Box 42"/>
          <p:cNvSpPr txBox="1">
            <a:spLocks noChangeArrowheads="1"/>
          </p:cNvSpPr>
          <p:nvPr/>
        </p:nvSpPr>
        <p:spPr bwMode="auto">
          <a:xfrm>
            <a:off x="1041400" y="6553200"/>
            <a:ext cx="9626600" cy="21636692"/>
          </a:xfrm>
          <a:prstGeom prst="rect">
            <a:avLst/>
          </a:prstGeom>
          <a:noFill/>
          <a:ln w="9525">
            <a:noFill/>
            <a:miter lim="800000"/>
            <a:headEnd/>
            <a:tailEnd/>
          </a:ln>
          <a:effectLst/>
        </p:spPr>
        <p:txBody>
          <a:bodyPr wrap="square">
            <a:spAutoFit/>
          </a:bodyPr>
          <a:lstStyle/>
          <a:p>
            <a:pPr defTabSz="4389438">
              <a:spcBef>
                <a:spcPct val="50000"/>
              </a:spcBef>
            </a:pPr>
            <a:r>
              <a:rPr lang="en-US" sz="3600" b="1" dirty="0"/>
              <a:t>Abstract</a:t>
            </a:r>
          </a:p>
          <a:p>
            <a:pPr algn="l" defTabSz="4389438">
              <a:spcBef>
                <a:spcPct val="50000"/>
              </a:spcBef>
            </a:pPr>
            <a:r>
              <a:rPr lang="en-US" sz="3600" b="1" dirty="0"/>
              <a:t> </a:t>
            </a:r>
            <a:r>
              <a:rPr lang="en-US" sz="2800" dirty="0"/>
              <a:t>Teachers in school districts all over the country struggle with budget cuts. Resources are often insufficient, particularly in non-affluent schools. Based on the work of Mead on socialization, it was hypothesized that, teachers in poor school districts would perceive budget cuts to be significantly more detrimental to educational outcomes than teachers in affluent schools districts. To test this hypothesis a cross-sectional survey was conducted with 59 teachers from both affluent and non-affluent schools. A comparison of means test did not confirm the hypothesis. </a:t>
            </a:r>
          </a:p>
          <a:p>
            <a:pPr defTabSz="4389438">
              <a:spcBef>
                <a:spcPct val="50000"/>
              </a:spcBef>
            </a:pPr>
            <a:r>
              <a:rPr lang="en-US" sz="3600" b="1" dirty="0"/>
              <a:t>Background</a:t>
            </a:r>
          </a:p>
          <a:p>
            <a:pPr algn="l" defTabSz="4389438">
              <a:spcBef>
                <a:spcPct val="50000"/>
              </a:spcBef>
            </a:pPr>
            <a:r>
              <a:rPr lang="en-US" sz="2800" dirty="0"/>
              <a:t>In today’s educational system teachers in school districts all over the country struggle with budget cuts ever since the recession, which ended in 2009. At least 31 states provided less state funding per student in the 2014 school year than in the 2008 school year (</a:t>
            </a:r>
            <a:r>
              <a:rPr lang="en-US" sz="2800" dirty="0" err="1"/>
              <a:t>Leachman</a:t>
            </a:r>
            <a:r>
              <a:rPr lang="en-US" sz="2800" dirty="0"/>
              <a:t> 2016). Resources are often insufficient in non-affluent schools and teachers in those types of schools should have more of a reason to be concerned about budget cuts. These budget cuts may affect the teachers’ performance and the students’ education. </a:t>
            </a:r>
          </a:p>
          <a:p>
            <a:pPr defTabSz="4389438">
              <a:spcBef>
                <a:spcPct val="50000"/>
              </a:spcBef>
            </a:pPr>
            <a:r>
              <a:rPr lang="en-US" sz="3600" b="1" dirty="0"/>
              <a:t>History</a:t>
            </a:r>
          </a:p>
          <a:p>
            <a:pPr algn="l" defTabSz="4389438">
              <a:spcBef>
                <a:spcPct val="50000"/>
              </a:spcBef>
            </a:pPr>
            <a:r>
              <a:rPr lang="en-US" sz="2800" dirty="0"/>
              <a:t>America spends over $550 billion a year on public elementary and secondary education in the United States. States and local governments typically provide about 44 percent each of all elementary and secondary education funding. The federal government contributes about 12 percent of all direct expenditures. The share of education funding that federal, state, and local governments provide has changed significantly over time. Today, states play a large and increasing role in education funding, a trend that emerged in the 1970s when state spending first overtook education spending by local governments. (Prek-12 Finance Overview 2015) Education is usually one of the last budget areas to be cut but most districts today are suffering declines in both state and local funding. In 2008-2009 and 2009-2010 school years, many school districts were able to cut their expenses with minimum impact on students but subsequent years most districts have had to make cuts that affect the students more directly. These cuts included laying off teachers (which increases class size), cutting extracurricular activities, and eliminating summer school, field trips, and support services for students. </a:t>
            </a:r>
          </a:p>
          <a:p>
            <a:pPr algn="l" defTabSz="4389438">
              <a:spcBef>
                <a:spcPct val="50000"/>
              </a:spcBef>
            </a:pPr>
            <a:endParaRPr lang="en-US" sz="3600" b="1" dirty="0"/>
          </a:p>
        </p:txBody>
      </p:sp>
      <p:sp>
        <p:nvSpPr>
          <p:cNvPr id="2091" name="Text Box 43"/>
          <p:cNvSpPr txBox="1">
            <a:spLocks noChangeArrowheads="1"/>
          </p:cNvSpPr>
          <p:nvPr/>
        </p:nvSpPr>
        <p:spPr bwMode="auto">
          <a:xfrm>
            <a:off x="22243742" y="6077942"/>
            <a:ext cx="10324538" cy="17820263"/>
          </a:xfrm>
          <a:prstGeom prst="rect">
            <a:avLst/>
          </a:prstGeom>
          <a:noFill/>
          <a:ln w="9525">
            <a:noFill/>
            <a:miter lim="800000"/>
            <a:headEnd/>
            <a:tailEnd/>
          </a:ln>
          <a:effectLst/>
        </p:spPr>
        <p:txBody>
          <a:bodyPr wrap="square">
            <a:spAutoFit/>
          </a:bodyPr>
          <a:lstStyle/>
          <a:p>
            <a:pPr defTabSz="4389438">
              <a:spcBef>
                <a:spcPct val="50000"/>
              </a:spcBef>
            </a:pPr>
            <a:r>
              <a:rPr lang="en-US" sz="3600" b="1" dirty="0"/>
              <a:t>Table 3: Group Statistics for Household Income</a:t>
            </a:r>
            <a:r>
              <a:rPr lang="en-US" sz="3600" dirty="0"/>
              <a:t> </a:t>
            </a:r>
          </a:p>
          <a:p>
            <a:pPr defTabSz="4389438">
              <a:spcBef>
                <a:spcPct val="50000"/>
              </a:spcBef>
            </a:pPr>
            <a:endParaRPr lang="en-US" sz="3600" b="1" dirty="0"/>
          </a:p>
          <a:p>
            <a:pPr defTabSz="4389438">
              <a:spcBef>
                <a:spcPct val="50000"/>
              </a:spcBef>
            </a:pPr>
            <a:endParaRPr lang="en-US" sz="3600" b="1" dirty="0"/>
          </a:p>
          <a:p>
            <a:pPr defTabSz="4389438">
              <a:spcBef>
                <a:spcPct val="50000"/>
              </a:spcBef>
            </a:pPr>
            <a:endParaRPr lang="en-US" sz="3600" b="1" dirty="0"/>
          </a:p>
          <a:p>
            <a:pPr defTabSz="4389438">
              <a:spcBef>
                <a:spcPct val="50000"/>
              </a:spcBef>
            </a:pPr>
            <a:r>
              <a:rPr lang="en-US" sz="3600" b="1" dirty="0"/>
              <a:t>Table 4: Independent Samples Test for Household Income and Dependent Variable </a:t>
            </a:r>
            <a:endParaRPr lang="en-US" sz="3600" dirty="0"/>
          </a:p>
          <a:p>
            <a:pPr defTabSz="4389438">
              <a:spcBef>
                <a:spcPct val="50000"/>
              </a:spcBef>
            </a:pPr>
            <a:endParaRPr lang="en-US" sz="3600" b="1" dirty="0"/>
          </a:p>
          <a:p>
            <a:pPr defTabSz="4389438">
              <a:spcBef>
                <a:spcPct val="50000"/>
              </a:spcBef>
            </a:pPr>
            <a:endParaRPr lang="en-US" sz="3600" b="1" dirty="0"/>
          </a:p>
          <a:p>
            <a:pPr defTabSz="4389438">
              <a:spcBef>
                <a:spcPct val="50000"/>
              </a:spcBef>
            </a:pPr>
            <a:endParaRPr lang="en-US" sz="3600" b="1" dirty="0"/>
          </a:p>
          <a:p>
            <a:pPr defTabSz="4389438">
              <a:spcBef>
                <a:spcPct val="50000"/>
              </a:spcBef>
            </a:pPr>
            <a:r>
              <a:rPr lang="en-US" sz="3600" b="1" dirty="0"/>
              <a:t>Table 5: Group Statistics for Class Status of Students</a:t>
            </a:r>
          </a:p>
          <a:p>
            <a:pPr defTabSz="4389438">
              <a:spcBef>
                <a:spcPct val="50000"/>
              </a:spcBef>
            </a:pPr>
            <a:endParaRPr lang="en-US" sz="3600" b="1" dirty="0"/>
          </a:p>
          <a:p>
            <a:pPr defTabSz="4389438">
              <a:spcBef>
                <a:spcPct val="50000"/>
              </a:spcBef>
            </a:pPr>
            <a:endParaRPr lang="en-US" sz="3600" b="1" dirty="0"/>
          </a:p>
          <a:p>
            <a:pPr defTabSz="4389438">
              <a:spcBef>
                <a:spcPct val="50000"/>
              </a:spcBef>
            </a:pPr>
            <a:endParaRPr lang="en-US" sz="3600" b="1" dirty="0"/>
          </a:p>
          <a:p>
            <a:pPr defTabSz="4389438">
              <a:spcBef>
                <a:spcPct val="50000"/>
              </a:spcBef>
            </a:pPr>
            <a:r>
              <a:rPr lang="en-US" sz="3600" b="1" dirty="0"/>
              <a:t>Table 6: Independent Samples Test for Class Status of Students and Dependent Variable </a:t>
            </a:r>
          </a:p>
          <a:p>
            <a:pPr defTabSz="4389438">
              <a:spcBef>
                <a:spcPct val="50000"/>
              </a:spcBef>
            </a:pPr>
            <a:endParaRPr lang="en-US" sz="3600" b="1" dirty="0"/>
          </a:p>
          <a:p>
            <a:pPr defTabSz="4389438">
              <a:spcBef>
                <a:spcPct val="50000"/>
              </a:spcBef>
            </a:pPr>
            <a:endParaRPr lang="en-US" sz="3600" b="1" dirty="0"/>
          </a:p>
          <a:p>
            <a:pPr defTabSz="4389438">
              <a:spcBef>
                <a:spcPct val="50000"/>
              </a:spcBef>
            </a:pPr>
            <a:endParaRPr lang="en-US" sz="3600" dirty="0"/>
          </a:p>
          <a:p>
            <a:pPr defTabSz="4389438">
              <a:spcBef>
                <a:spcPct val="50000"/>
              </a:spcBef>
            </a:pPr>
            <a:r>
              <a:rPr lang="en-US" sz="3600" b="1" dirty="0"/>
              <a:t>   </a:t>
            </a:r>
            <a:endParaRPr lang="en-US" sz="3600" dirty="0"/>
          </a:p>
          <a:p>
            <a:pPr defTabSz="4389438">
              <a:spcBef>
                <a:spcPct val="50000"/>
              </a:spcBef>
            </a:pPr>
            <a:r>
              <a:rPr lang="en-US" sz="3600" b="1" dirty="0"/>
              <a:t>Table 7: Advanced Hypothesis Testing</a:t>
            </a:r>
          </a:p>
          <a:p>
            <a:pPr defTabSz="4389438">
              <a:spcBef>
                <a:spcPct val="50000"/>
              </a:spcBef>
            </a:pPr>
            <a:r>
              <a:rPr lang="en-US" sz="3600" b="1" dirty="0"/>
              <a:t>  </a:t>
            </a:r>
          </a:p>
        </p:txBody>
      </p:sp>
      <p:sp>
        <p:nvSpPr>
          <p:cNvPr id="29" name="Rectangle 28"/>
          <p:cNvSpPr/>
          <p:nvPr/>
        </p:nvSpPr>
        <p:spPr>
          <a:xfrm>
            <a:off x="1109134" y="10374763"/>
            <a:ext cx="9626600" cy="1815882"/>
          </a:xfrm>
          <a:prstGeom prst="rect">
            <a:avLst/>
          </a:prstGeom>
        </p:spPr>
        <p:txBody>
          <a:bodyPr wrap="square">
            <a:spAutoFit/>
          </a:bodyPr>
          <a:lstStyle/>
          <a:p>
            <a:pPr lvl="0" algn="l"/>
            <a:endParaRPr lang="en-US" sz="2800" dirty="0">
              <a:solidFill>
                <a:srgbClr val="000000"/>
              </a:solidFill>
            </a:endParaRPr>
          </a:p>
          <a:p>
            <a:pPr lvl="0" algn="l"/>
            <a:endParaRPr lang="en-US" sz="2800" dirty="0">
              <a:solidFill>
                <a:srgbClr val="000000"/>
              </a:solidFill>
            </a:endParaRPr>
          </a:p>
          <a:p>
            <a:pPr lvl="0" algn="l"/>
            <a:endParaRPr lang="en-US" sz="2800" dirty="0">
              <a:solidFill>
                <a:srgbClr val="000000"/>
              </a:solidFill>
            </a:endParaRPr>
          </a:p>
          <a:p>
            <a:pPr lvl="0" algn="l"/>
            <a:endParaRPr lang="en-US" sz="2800" dirty="0">
              <a:solidFill>
                <a:srgbClr val="000000"/>
              </a:solidFill>
            </a:endParaRPr>
          </a:p>
        </p:txBody>
      </p:sp>
      <p:pic>
        <p:nvPicPr>
          <p:cNvPr id="24" name="Picture 23"/>
          <p:cNvPicPr>
            <a:picLocks noChangeAspect="1"/>
          </p:cNvPicPr>
          <p:nvPr/>
        </p:nvPicPr>
        <p:blipFill>
          <a:blip r:embed="rId11" cstate="print"/>
          <a:stretch>
            <a:fillRect/>
          </a:stretch>
        </p:blipFill>
        <p:spPr>
          <a:xfrm>
            <a:off x="2474361" y="987147"/>
            <a:ext cx="2882900" cy="3175000"/>
          </a:xfrm>
          <a:prstGeom prst="rect">
            <a:avLst/>
          </a:prstGeom>
        </p:spPr>
      </p:pic>
      <p:pic>
        <p:nvPicPr>
          <p:cNvPr id="25" name="Picture 24"/>
          <p:cNvPicPr>
            <a:picLocks noChangeAspect="1"/>
          </p:cNvPicPr>
          <p:nvPr/>
        </p:nvPicPr>
        <p:blipFill>
          <a:blip r:embed="rId11" cstate="print"/>
          <a:stretch>
            <a:fillRect/>
          </a:stretch>
        </p:blipFill>
        <p:spPr>
          <a:xfrm>
            <a:off x="37828809" y="1032505"/>
            <a:ext cx="2882900" cy="3175000"/>
          </a:xfrm>
          <a:prstGeom prst="rect">
            <a:avLst/>
          </a:prstGeom>
        </p:spPr>
      </p:pic>
      <p:sp>
        <p:nvSpPr>
          <p:cNvPr id="4" name="Rectangle 3"/>
          <p:cNvSpPr/>
          <p:nvPr/>
        </p:nvSpPr>
        <p:spPr>
          <a:xfrm>
            <a:off x="11142142" y="21851562"/>
            <a:ext cx="10491235" cy="523220"/>
          </a:xfrm>
          <a:prstGeom prst="rect">
            <a:avLst/>
          </a:prstGeom>
        </p:spPr>
        <p:txBody>
          <a:bodyPr wrap="square">
            <a:spAutoFit/>
          </a:bodyPr>
          <a:lstStyle/>
          <a:p>
            <a:endParaRPr lang="en-US" sz="2800" dirty="0"/>
          </a:p>
        </p:txBody>
      </p:sp>
      <p:sp>
        <p:nvSpPr>
          <p:cNvPr id="12" name="Rectangle 11"/>
          <p:cNvSpPr/>
          <p:nvPr/>
        </p:nvSpPr>
        <p:spPr>
          <a:xfrm>
            <a:off x="22522420" y="11734219"/>
            <a:ext cx="9525460" cy="523220"/>
          </a:xfrm>
          <a:prstGeom prst="rect">
            <a:avLst/>
          </a:prstGeom>
        </p:spPr>
        <p:txBody>
          <a:bodyPr wrap="square">
            <a:spAutoFit/>
          </a:bodyPr>
          <a:lstStyle/>
          <a:p>
            <a:r>
              <a:rPr lang="en-US" sz="2800" b="1" dirty="0"/>
              <a:t> </a:t>
            </a:r>
            <a:endParaRPr lang="en-US" sz="2800" dirty="0"/>
          </a:p>
        </p:txBody>
      </p:sp>
      <p:sp>
        <p:nvSpPr>
          <p:cNvPr id="18" name="Rectangle 17"/>
          <p:cNvSpPr/>
          <p:nvPr/>
        </p:nvSpPr>
        <p:spPr>
          <a:xfrm>
            <a:off x="22657363" y="21751306"/>
            <a:ext cx="9432851" cy="523220"/>
          </a:xfrm>
          <a:prstGeom prst="rect">
            <a:avLst/>
          </a:prstGeom>
        </p:spPr>
        <p:txBody>
          <a:bodyPr wrap="square">
            <a:spAutoFit/>
          </a:bodyPr>
          <a:lstStyle/>
          <a:p>
            <a:endParaRPr lang="en-US" sz="2800" dirty="0"/>
          </a:p>
        </p:txBody>
      </p:sp>
      <p:sp>
        <p:nvSpPr>
          <p:cNvPr id="27" name="Rectangle 26"/>
          <p:cNvSpPr/>
          <p:nvPr/>
        </p:nvSpPr>
        <p:spPr>
          <a:xfrm>
            <a:off x="21690822" y="26398746"/>
            <a:ext cx="10287496" cy="523220"/>
          </a:xfrm>
          <a:prstGeom prst="rect">
            <a:avLst/>
          </a:prstGeom>
        </p:spPr>
        <p:txBody>
          <a:bodyPr wrap="square">
            <a:spAutoFit/>
          </a:bodyPr>
          <a:lstStyle/>
          <a:p>
            <a:endParaRPr lang="en-US" sz="2800" dirty="0"/>
          </a:p>
        </p:txBody>
      </p:sp>
      <p:pic>
        <p:nvPicPr>
          <p:cNvPr id="38" name="Picture 37" descr="Macintosh HD:Users:erinhickey:Desktop:Screen Shot 2016-12-06 at 3.56.52 PM.png"/>
          <p:cNvPicPr/>
          <p:nvPr/>
        </p:nvPicPr>
        <p:blipFill>
          <a:blip r:embed="rId12">
            <a:extLst>
              <a:ext uri="{28A0092B-C50C-407E-A947-70E740481C1C}">
                <a14:useLocalDpi xmlns:a14="http://schemas.microsoft.com/office/drawing/2010/main" val="0"/>
              </a:ext>
            </a:extLst>
          </a:blip>
          <a:srcRect/>
          <a:stretch>
            <a:fillRect/>
          </a:stretch>
        </p:blipFill>
        <p:spPr bwMode="auto">
          <a:xfrm>
            <a:off x="12292486" y="25219874"/>
            <a:ext cx="8074030" cy="1877712"/>
          </a:xfrm>
          <a:prstGeom prst="rect">
            <a:avLst/>
          </a:prstGeom>
          <a:noFill/>
          <a:ln>
            <a:noFill/>
          </a:ln>
        </p:spPr>
      </p:pic>
      <p:pic>
        <p:nvPicPr>
          <p:cNvPr id="39" name="Picture 38" descr="Macintosh HD:Users:erinhickey:Desktop:Screen Shot 2016-12-06 at 3.57.55 PM.png"/>
          <p:cNvPicPr/>
          <p:nvPr/>
        </p:nvPicPr>
        <p:blipFill>
          <a:blip r:embed="rId13">
            <a:extLst>
              <a:ext uri="{28A0092B-C50C-407E-A947-70E740481C1C}">
                <a14:useLocalDpi xmlns:a14="http://schemas.microsoft.com/office/drawing/2010/main" val="0"/>
              </a:ext>
            </a:extLst>
          </a:blip>
          <a:srcRect/>
          <a:stretch>
            <a:fillRect/>
          </a:stretch>
        </p:blipFill>
        <p:spPr bwMode="auto">
          <a:xfrm>
            <a:off x="12943200" y="28935537"/>
            <a:ext cx="6889118" cy="2014282"/>
          </a:xfrm>
          <a:prstGeom prst="rect">
            <a:avLst/>
          </a:prstGeom>
          <a:noFill/>
          <a:ln>
            <a:noFill/>
          </a:ln>
        </p:spPr>
      </p:pic>
      <p:pic>
        <p:nvPicPr>
          <p:cNvPr id="40" name="Picture 39" descr="Macintosh HD:Users:erinhickey:Desktop:Screen Shot 2016-12-06 at 4.02.31 PM.png"/>
          <p:cNvPicPr/>
          <p:nvPr/>
        </p:nvPicPr>
        <p:blipFill>
          <a:blip r:embed="rId14">
            <a:extLst>
              <a:ext uri="{28A0092B-C50C-407E-A947-70E740481C1C}">
                <a14:useLocalDpi xmlns:a14="http://schemas.microsoft.com/office/drawing/2010/main" val="0"/>
              </a:ext>
            </a:extLst>
          </a:blip>
          <a:srcRect/>
          <a:stretch>
            <a:fillRect/>
          </a:stretch>
        </p:blipFill>
        <p:spPr bwMode="auto">
          <a:xfrm>
            <a:off x="24109969" y="7419186"/>
            <a:ext cx="6350361" cy="2243250"/>
          </a:xfrm>
          <a:prstGeom prst="rect">
            <a:avLst/>
          </a:prstGeom>
          <a:noFill/>
          <a:ln>
            <a:noFill/>
          </a:ln>
        </p:spPr>
      </p:pic>
      <p:pic>
        <p:nvPicPr>
          <p:cNvPr id="42" name="Picture 41" descr="Macintosh HD:Users:erinhickey:Desktop:Screen Shot 2016-12-06 at 9.27.35 PM.png"/>
          <p:cNvPicPr/>
          <p:nvPr/>
        </p:nvPicPr>
        <p:blipFill>
          <a:blip r:embed="rId15">
            <a:extLst>
              <a:ext uri="{28A0092B-C50C-407E-A947-70E740481C1C}">
                <a14:useLocalDpi xmlns:a14="http://schemas.microsoft.com/office/drawing/2010/main" val="0"/>
              </a:ext>
            </a:extLst>
          </a:blip>
          <a:srcRect/>
          <a:stretch>
            <a:fillRect/>
          </a:stretch>
        </p:blipFill>
        <p:spPr bwMode="auto">
          <a:xfrm>
            <a:off x="23996923" y="11425788"/>
            <a:ext cx="6818175" cy="2232181"/>
          </a:xfrm>
          <a:prstGeom prst="rect">
            <a:avLst/>
          </a:prstGeom>
          <a:noFill/>
          <a:ln>
            <a:noFill/>
          </a:ln>
        </p:spPr>
      </p:pic>
      <p:pic>
        <p:nvPicPr>
          <p:cNvPr id="43" name="Picture 42" descr="Macintosh HD:Users:erinhickey:Desktop:Screen Shot 2016-12-06 at 4.04.30 PM.png"/>
          <p:cNvPicPr/>
          <p:nvPr/>
        </p:nvPicPr>
        <p:blipFill>
          <a:blip r:embed="rId16">
            <a:extLst>
              <a:ext uri="{28A0092B-C50C-407E-A947-70E740481C1C}">
                <a14:useLocalDpi xmlns:a14="http://schemas.microsoft.com/office/drawing/2010/main" val="0"/>
              </a:ext>
            </a:extLst>
          </a:blip>
          <a:srcRect/>
          <a:stretch>
            <a:fillRect/>
          </a:stretch>
        </p:blipFill>
        <p:spPr bwMode="auto">
          <a:xfrm>
            <a:off x="24296559" y="14978401"/>
            <a:ext cx="6153685" cy="2285931"/>
          </a:xfrm>
          <a:prstGeom prst="rect">
            <a:avLst/>
          </a:prstGeom>
          <a:noFill/>
          <a:ln>
            <a:noFill/>
          </a:ln>
        </p:spPr>
      </p:pic>
      <p:pic>
        <p:nvPicPr>
          <p:cNvPr id="44" name="Picture 43" descr="Macintosh HD:Users:erinhickey:Desktop:Screen Shot 2016-12-06 at 4.05.07 PM.png"/>
          <p:cNvPicPr/>
          <p:nvPr/>
        </p:nvPicPr>
        <p:blipFill>
          <a:blip r:embed="rId17">
            <a:extLst>
              <a:ext uri="{28A0092B-C50C-407E-A947-70E740481C1C}">
                <a14:useLocalDpi xmlns:a14="http://schemas.microsoft.com/office/drawing/2010/main" val="0"/>
              </a:ext>
            </a:extLst>
          </a:blip>
          <a:srcRect/>
          <a:stretch>
            <a:fillRect/>
          </a:stretch>
        </p:blipFill>
        <p:spPr bwMode="auto">
          <a:xfrm>
            <a:off x="23841079" y="18785378"/>
            <a:ext cx="7257555" cy="2941757"/>
          </a:xfrm>
          <a:prstGeom prst="rect">
            <a:avLst/>
          </a:prstGeom>
          <a:noFill/>
          <a:ln>
            <a:noFill/>
          </a:ln>
        </p:spPr>
      </p:pic>
      <p:pic>
        <p:nvPicPr>
          <p:cNvPr id="2" name="Picture 1" descr="Screen Shot 2017-04-10 at 5.16.29 PM.png"/>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23948825" y="23051512"/>
            <a:ext cx="7042062" cy="7979401"/>
          </a:xfrm>
          <a:prstGeom prst="rect">
            <a:avLst/>
          </a:prstGeom>
        </p:spPr>
      </p:pic>
    </p:spTree>
  </p:cSld>
  <p:clrMapOvr>
    <a:masterClrMapping/>
  </p:clrMapOvr>
</p:sld>
</file>

<file path=ppt/theme/theme1.xml><?xml version="1.0" encoding="utf-8"?>
<a:theme xmlns:a="http://schemas.openxmlformats.org/drawingml/2006/main" name="Plaza">
  <a:themeElements>
    <a:clrScheme name="Plaza">
      <a:dk1>
        <a:sysClr val="windowText" lastClr="000000"/>
      </a:dk1>
      <a:lt1>
        <a:sysClr val="window" lastClr="FFFFFF"/>
      </a:lt1>
      <a:dk2>
        <a:srgbClr val="333333"/>
      </a:dk2>
      <a:lt2>
        <a:srgbClr val="CCCCCC"/>
      </a:lt2>
      <a:accent1>
        <a:srgbClr val="990000"/>
      </a:accent1>
      <a:accent2>
        <a:srgbClr val="580101"/>
      </a:accent2>
      <a:accent3>
        <a:srgbClr val="E94A00"/>
      </a:accent3>
      <a:accent4>
        <a:srgbClr val="EB8F00"/>
      </a:accent4>
      <a:accent5>
        <a:srgbClr val="A4A4A4"/>
      </a:accent5>
      <a:accent6>
        <a:srgbClr val="666666"/>
      </a:accent6>
      <a:hlink>
        <a:srgbClr val="D01010"/>
      </a:hlink>
      <a:folHlink>
        <a:srgbClr val="E6682E"/>
      </a:folHlink>
    </a:clrScheme>
    <a:fontScheme name="Plaza">
      <a:majorFont>
        <a:latin typeface="Century Gothic"/>
        <a:ea typeface=""/>
        <a:cs typeface=""/>
        <a:font script="Jpan" typeface="メイリオ"/>
      </a:majorFont>
      <a:minorFont>
        <a:latin typeface="Century Gothic"/>
        <a:ea typeface=""/>
        <a:cs typeface=""/>
        <a:font script="Jpan" typeface="メイリオ"/>
      </a:minorFont>
    </a:fontScheme>
    <a:fmtScheme name="Plaza">
      <a:fillStyleLst>
        <a:solidFill>
          <a:schemeClr val="phClr"/>
        </a:solidFill>
        <a:gradFill rotWithShape="1">
          <a:gsLst>
            <a:gs pos="0">
              <a:schemeClr val="phClr">
                <a:tint val="100000"/>
                <a:shade val="60000"/>
                <a:satMod val="135000"/>
              </a:schemeClr>
            </a:gs>
            <a:gs pos="100000">
              <a:schemeClr val="phClr">
                <a:tint val="100000"/>
                <a:shade val="100000"/>
                <a:satMod val="135000"/>
              </a:schemeClr>
            </a:gs>
          </a:gsLst>
          <a:lin ang="16200000" scaled="1"/>
        </a:gradFill>
        <a:gradFill rotWithShape="1">
          <a:gsLst>
            <a:gs pos="0">
              <a:schemeClr val="phClr">
                <a:shade val="70000"/>
                <a:satMod val="120000"/>
              </a:schemeClr>
            </a:gs>
            <a:gs pos="35000">
              <a:schemeClr val="phClr">
                <a:shade val="100000"/>
                <a:satMod val="150000"/>
              </a:schemeClr>
            </a:gs>
            <a:gs pos="70000">
              <a:schemeClr val="phClr">
                <a:tint val="100000"/>
                <a:shade val="100000"/>
                <a:satMod val="200000"/>
                <a:greenMod val="100000"/>
              </a:schemeClr>
            </a:gs>
            <a:gs pos="100000">
              <a:schemeClr val="phClr">
                <a:tint val="100000"/>
                <a:shade val="100000"/>
                <a:satMod val="250000"/>
                <a:greenMod val="100000"/>
              </a:schemeClr>
            </a:gs>
          </a:gsLst>
          <a:lin ang="16200000" scaled="1"/>
        </a:gra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1750" cap="flat" cmpd="sng" algn="ctr">
          <a:solidFill>
            <a:schemeClr val="phClr"/>
          </a:solidFill>
          <a:prstDash val="solid"/>
        </a:ln>
      </a:lnStyleLst>
      <a:effectStyleLst>
        <a:effectStyle>
          <a:effectLst/>
        </a:effectStyle>
        <a:effectStyle>
          <a:effectLst>
            <a:innerShdw blurRad="190500" dist="63500" dir="5400000">
              <a:srgbClr val="FFFFFF">
                <a:alpha val="65000"/>
              </a:srgbClr>
            </a:innerShdw>
          </a:effectLst>
          <a:scene3d>
            <a:camera prst="orthographicFront">
              <a:rot lat="0" lon="0" rev="0"/>
            </a:camera>
            <a:lightRig rig="twoPt" dir="r">
              <a:rot lat="0" lon="0" rev="6000000"/>
            </a:lightRig>
          </a:scene3d>
          <a:sp3d prstMaterial="matte">
            <a:bevelT w="0" h="0" prst="relaxedInset"/>
          </a:sp3d>
        </a:effectStyle>
        <a:effectStyle>
          <a:effectLst>
            <a:innerShdw blurRad="50800" dist="25400" dir="13500000">
              <a:srgbClr val="FFFFFF">
                <a:alpha val="75000"/>
              </a:srgbClr>
            </a:innerShdw>
            <a:outerShdw blurRad="88900" dist="38100" dir="6600000" sx="101000" sy="101000" rotWithShape="0">
              <a:srgbClr val="000000">
                <a:alpha val="50000"/>
              </a:srgbClr>
            </a:outerShdw>
          </a:effectLst>
          <a:scene3d>
            <a:camera prst="perspectiveFront" fov="3000000"/>
            <a:lightRig rig="morning" dir="tl">
              <a:rot lat="0" lon="0" rev="1800000"/>
            </a:lightRig>
          </a:scene3d>
          <a:sp3d contourW="38100" prstMaterial="softEdge">
            <a:bevelT w="25400" h="38100"/>
            <a:contourClr>
              <a:schemeClr val="phClr">
                <a:tint val="6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Plaza.thmx</Template>
  <TotalTime>7846</TotalTime>
  <Words>1044</Words>
  <Application>Microsoft Macintosh PowerPoint</Application>
  <PresentationFormat>Custom</PresentationFormat>
  <Paragraphs>100</Paragraphs>
  <Slides>1</Slides>
  <Notes>1</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1</vt:i4>
      </vt:variant>
    </vt:vector>
  </HeadingPairs>
  <TitlesOfParts>
    <vt:vector size="3" baseType="lpstr">
      <vt:lpstr>Plaza</vt:lpstr>
      <vt:lpstr>CorelDRAW</vt:lpstr>
      <vt:lpstr>PowerPoint Presentation</vt:lpstr>
    </vt:vector>
  </TitlesOfParts>
  <Company>MegaPrint Inc.</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36x48 Horizontal Poster</dc:title>
  <dc:creator>Ethan Shulda</dc:creator>
  <dc:description>©MegaPrint Inc. 2009</dc:description>
  <cp:lastModifiedBy>Microsoft Office User</cp:lastModifiedBy>
  <cp:revision>77</cp:revision>
  <cp:lastPrinted>2011-03-08T18:07:35Z</cp:lastPrinted>
  <dcterms:created xsi:type="dcterms:W3CDTF">2011-03-23T20:03:11Z</dcterms:created>
  <dcterms:modified xsi:type="dcterms:W3CDTF">2017-04-17T19:35:32Z</dcterms:modified>
  <cp:category>Research Poster</cp:category>
</cp:coreProperties>
</file>