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1" r:id="rId2"/>
  </p:sldMasterIdLst>
  <p:notesMasterIdLst>
    <p:notesMasterId r:id="rId4"/>
  </p:notesMasterIdLst>
  <p:handoutMasterIdLst>
    <p:handoutMasterId r:id="rId5"/>
  </p:handoutMasterIdLst>
  <p:sldIdLst>
    <p:sldId id="257" r:id="rId3"/>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0707"/>
    <a:srgbClr val="700591"/>
    <a:srgbClr val="CE56A3"/>
    <a:srgbClr val="C337C6"/>
    <a:srgbClr val="700000"/>
    <a:srgbClr val="860000"/>
    <a:srgbClr val="A20000"/>
    <a:srgbClr val="C197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1D728F-9E6A-7643-8868-F8EFD5300DF4}" v="13" dt="2022-04-20T13:58:00.448"/>
  </p1510:revLst>
</p1510:revInfo>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42" autoAdjust="0"/>
    <p:restoredTop sz="94660" autoAdjust="0"/>
  </p:normalViewPr>
  <p:slideViewPr>
    <p:cSldViewPr snapToGrid="0">
      <p:cViewPr varScale="1">
        <p:scale>
          <a:sx n="14" d="100"/>
          <a:sy n="14" d="100"/>
        </p:scale>
        <p:origin x="264" y="1176"/>
      </p:cViewPr>
      <p:guideLst>
        <p:guide orient="horz" pos="10368"/>
        <p:guide pos="13824"/>
      </p:guideLst>
    </p:cSldViewPr>
  </p:slideViewPr>
  <p:outlineViewPr>
    <p:cViewPr>
      <p:scale>
        <a:sx n="33" d="100"/>
        <a:sy n="33" d="100"/>
      </p:scale>
      <p:origin x="0" y="0"/>
    </p:cViewPr>
  </p:outlineViewPr>
  <p:notesTextViewPr>
    <p:cViewPr>
      <p:scale>
        <a:sx n="3" d="2"/>
        <a:sy n="3" d="2"/>
      </p:scale>
      <p:origin x="0" y="0"/>
    </p:cViewPr>
  </p:notesTextViewPr>
  <p:notesViewPr>
    <p:cSldViewPr snapToGrid="0" showGuides="1">
      <p:cViewPr varScale="1">
        <p:scale>
          <a:sx n="65" d="100"/>
          <a:sy n="65"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pPr/>
              <a:t>4/20/22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pPr/>
              <a:t>‹#›</a:t>
            </a:fld>
            <a:endParaRPr lang="en-US" dirty="0"/>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pPr/>
              <a:t>4/20/22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pPr/>
              <a:t>‹#›</a:t>
            </a:fld>
            <a:endParaRPr lang="en-US" dirty="0"/>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4290051"/>
            <a:ext cx="37307520" cy="7056122"/>
          </a:xfrm>
        </p:spPr>
        <p:txBody>
          <a:bodyPr>
            <a:normAutofit/>
          </a:bodyPr>
          <a:lstStyle>
            <a:lvl1pPr>
              <a:defRPr sz="172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6583680" y="22717760"/>
            <a:ext cx="30723840" cy="8412480"/>
          </a:xfrm>
        </p:spPr>
        <p:txBody>
          <a:bodyPr>
            <a:normAutofit/>
          </a:bodyPr>
          <a:lstStyle>
            <a:lvl1pPr marL="0" indent="0" algn="ctr">
              <a:buNone/>
              <a:defRPr sz="9700" cap="all">
                <a:solidFill>
                  <a:srgbClr val="FFFFFF"/>
                </a:solidFill>
              </a:defRPr>
            </a:lvl1pPr>
            <a:lvl2pPr marL="2457907" indent="0" algn="ctr">
              <a:buNone/>
              <a:defRPr>
                <a:solidFill>
                  <a:schemeClr val="tx1">
                    <a:tint val="75000"/>
                  </a:schemeClr>
                </a:solidFill>
              </a:defRPr>
            </a:lvl2pPr>
            <a:lvl3pPr marL="4915814" indent="0" algn="ctr">
              <a:buNone/>
              <a:defRPr>
                <a:solidFill>
                  <a:schemeClr val="tx1">
                    <a:tint val="75000"/>
                  </a:schemeClr>
                </a:solidFill>
              </a:defRPr>
            </a:lvl3pPr>
            <a:lvl4pPr marL="7373722" indent="0" algn="ctr">
              <a:buNone/>
              <a:defRPr>
                <a:solidFill>
                  <a:schemeClr val="tx1">
                    <a:tint val="75000"/>
                  </a:schemeClr>
                </a:solidFill>
              </a:defRPr>
            </a:lvl4pPr>
            <a:lvl5pPr marL="9831629" indent="0" algn="ctr">
              <a:buNone/>
              <a:defRPr>
                <a:solidFill>
                  <a:schemeClr val="tx1">
                    <a:tint val="75000"/>
                  </a:schemeClr>
                </a:solidFill>
              </a:defRPr>
            </a:lvl5pPr>
            <a:lvl6pPr marL="12289536" indent="0" algn="ctr">
              <a:buNone/>
              <a:defRPr>
                <a:solidFill>
                  <a:schemeClr val="tx1">
                    <a:tint val="75000"/>
                  </a:schemeClr>
                </a:solidFill>
              </a:defRPr>
            </a:lvl6pPr>
            <a:lvl7pPr marL="14747443" indent="0" algn="ctr">
              <a:buNone/>
              <a:defRPr>
                <a:solidFill>
                  <a:schemeClr val="tx1">
                    <a:tint val="75000"/>
                  </a:schemeClr>
                </a:solidFill>
              </a:defRPr>
            </a:lvl7pPr>
            <a:lvl8pPr marL="17205350" indent="0" algn="ctr">
              <a:buNone/>
              <a:defRPr>
                <a:solidFill>
                  <a:schemeClr val="tx1">
                    <a:tint val="75000"/>
                  </a:schemeClr>
                </a:solidFill>
              </a:defRPr>
            </a:lvl8pPr>
            <a:lvl9pPr marL="19663258"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672264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14996160" y="30510489"/>
            <a:ext cx="13898880" cy="1752602"/>
          </a:xfrm>
          <a:prstGeom prst="rect">
            <a:avLst/>
          </a:prstGeom>
        </p:spPr>
        <p:txBody>
          <a:bodyPr/>
          <a:lstStyle/>
          <a:p>
            <a:endParaRPr lang="en-US"/>
          </a:p>
        </p:txBody>
      </p:sp>
      <p:sp>
        <p:nvSpPr>
          <p:cNvPr id="6" name="Slide Number Placeholder 5"/>
          <p:cNvSpPr>
            <a:spLocks noGrp="1"/>
          </p:cNvSpPr>
          <p:nvPr>
            <p:ph type="sldNum" sz="quarter" idx="12"/>
          </p:nvPr>
        </p:nvSpPr>
        <p:spPr>
          <a:xfrm>
            <a:off x="31455360" y="30510489"/>
            <a:ext cx="10241280" cy="1752602"/>
          </a:xfrm>
          <a:prstGeom prst="rect">
            <a:avLst/>
          </a:prstGeom>
        </p:spPr>
        <p:txBody>
          <a:bodyPr/>
          <a:lstStyle/>
          <a:p>
            <a:fld id="{C6D2E592-BC0E-F84B-B9F0-64E9AAB006D5}" type="slidenum">
              <a:rPr lang="en-US" smtClean="0"/>
              <a:pPr/>
              <a:t>‹#›</a:t>
            </a:fld>
            <a:endParaRPr lang="en-US"/>
          </a:p>
        </p:txBody>
      </p:sp>
    </p:spTree>
    <p:extLst>
      <p:ext uri="{BB962C8B-B14F-4D97-AF65-F5344CB8AC3E}">
        <p14:creationId xmlns:p14="http://schemas.microsoft.com/office/powerpoint/2010/main" val="333466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72"/>
            <a:ext cx="9875520" cy="280873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72"/>
            <a:ext cx="28895040" cy="280873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14996160" y="30510489"/>
            <a:ext cx="13898880" cy="1752602"/>
          </a:xfrm>
          <a:prstGeom prst="rect">
            <a:avLst/>
          </a:prstGeom>
        </p:spPr>
        <p:txBody>
          <a:bodyPr/>
          <a:lstStyle/>
          <a:p>
            <a:endParaRPr lang="en-US"/>
          </a:p>
        </p:txBody>
      </p:sp>
      <p:sp>
        <p:nvSpPr>
          <p:cNvPr id="6" name="Slide Number Placeholder 5"/>
          <p:cNvSpPr>
            <a:spLocks noGrp="1"/>
          </p:cNvSpPr>
          <p:nvPr>
            <p:ph type="sldNum" sz="quarter" idx="12"/>
          </p:nvPr>
        </p:nvSpPr>
        <p:spPr>
          <a:xfrm>
            <a:off x="31455360" y="30510489"/>
            <a:ext cx="10241280" cy="1752602"/>
          </a:xfrm>
          <a:prstGeom prst="rect">
            <a:avLst/>
          </a:prstGeom>
        </p:spPr>
        <p:txBody>
          <a:bodyPr/>
          <a:lstStyle/>
          <a:p>
            <a:fld id="{C6D2E592-BC0E-F84B-B9F0-64E9AAB006D5}" type="slidenum">
              <a:rPr lang="en-US" smtClean="0"/>
              <a:pPr/>
              <a:t>‹#›</a:t>
            </a:fld>
            <a:endParaRPr lang="en-US"/>
          </a:p>
        </p:txBody>
      </p:sp>
    </p:spTree>
    <p:extLst>
      <p:ext uri="{BB962C8B-B14F-4D97-AF65-F5344CB8AC3E}">
        <p14:creationId xmlns:p14="http://schemas.microsoft.com/office/powerpoint/2010/main" val="552832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14996160" y="30510489"/>
            <a:ext cx="13898880" cy="1752602"/>
          </a:xfrm>
          <a:prstGeom prst="rect">
            <a:avLst/>
          </a:prstGeom>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a:xfrm>
            <a:off x="31455360" y="30510489"/>
            <a:ext cx="10241280" cy="1752602"/>
          </a:xfrm>
          <a:prstGeom prst="rect">
            <a:avLst/>
          </a:prstGeom>
        </p:spPr>
        <p:txBody>
          <a:bodyPr/>
          <a:lstStyle>
            <a:lvl1pPr>
              <a:defRPr>
                <a:solidFill>
                  <a:schemeClr val="bg1"/>
                </a:solidFill>
              </a:defRPr>
            </a:lvl1pPr>
          </a:lstStyle>
          <a:p>
            <a:fld id="{C6D2E592-BC0E-F84B-B9F0-64E9AAB006D5}"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719567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17576806"/>
            <a:ext cx="37307520" cy="8270234"/>
          </a:xfrm>
        </p:spPr>
        <p:txBody>
          <a:bodyPr anchor="t">
            <a:normAutofit/>
          </a:bodyPr>
          <a:lstStyle>
            <a:lvl1pPr algn="l">
              <a:defRPr sz="19400" b="1" cap="all"/>
            </a:lvl1pPr>
          </a:lstStyle>
          <a:p>
            <a:r>
              <a:rPr lang="en-US" dirty="0"/>
              <a:t>Click to edit Master title style</a:t>
            </a:r>
          </a:p>
        </p:txBody>
      </p:sp>
      <p:sp>
        <p:nvSpPr>
          <p:cNvPr id="3" name="Text Placeholder 2"/>
          <p:cNvSpPr>
            <a:spLocks noGrp="1"/>
          </p:cNvSpPr>
          <p:nvPr>
            <p:ph type="body" idx="1"/>
          </p:nvPr>
        </p:nvSpPr>
        <p:spPr>
          <a:xfrm>
            <a:off x="3467102" y="10375904"/>
            <a:ext cx="37307520" cy="7200896"/>
          </a:xfrm>
        </p:spPr>
        <p:txBody>
          <a:bodyPr anchor="b"/>
          <a:lstStyle>
            <a:lvl1pPr marL="0" indent="0">
              <a:buNone/>
              <a:defRPr sz="10800">
                <a:solidFill>
                  <a:schemeClr val="tx1">
                    <a:tint val="75000"/>
                  </a:schemeClr>
                </a:solidFill>
              </a:defRPr>
            </a:lvl1pPr>
            <a:lvl2pPr marL="2457907" indent="0">
              <a:buNone/>
              <a:defRPr sz="9700">
                <a:solidFill>
                  <a:schemeClr val="tx1">
                    <a:tint val="75000"/>
                  </a:schemeClr>
                </a:solidFill>
              </a:defRPr>
            </a:lvl2pPr>
            <a:lvl3pPr marL="4915814" indent="0">
              <a:buNone/>
              <a:defRPr sz="8600">
                <a:solidFill>
                  <a:schemeClr val="tx1">
                    <a:tint val="75000"/>
                  </a:schemeClr>
                </a:solidFill>
              </a:defRPr>
            </a:lvl3pPr>
            <a:lvl4pPr marL="7373722" indent="0">
              <a:buNone/>
              <a:defRPr sz="7500">
                <a:solidFill>
                  <a:schemeClr val="tx1">
                    <a:tint val="75000"/>
                  </a:schemeClr>
                </a:solidFill>
              </a:defRPr>
            </a:lvl4pPr>
            <a:lvl5pPr marL="9831629" indent="0">
              <a:buNone/>
              <a:defRPr sz="7500">
                <a:solidFill>
                  <a:schemeClr val="tx1">
                    <a:tint val="75000"/>
                  </a:schemeClr>
                </a:solidFill>
              </a:defRPr>
            </a:lvl5pPr>
            <a:lvl6pPr marL="12289536" indent="0">
              <a:buNone/>
              <a:defRPr sz="7500">
                <a:solidFill>
                  <a:schemeClr val="tx1">
                    <a:tint val="75000"/>
                  </a:schemeClr>
                </a:solidFill>
              </a:defRPr>
            </a:lvl6pPr>
            <a:lvl7pPr marL="14747443" indent="0">
              <a:buNone/>
              <a:defRPr sz="7500">
                <a:solidFill>
                  <a:schemeClr val="tx1">
                    <a:tint val="75000"/>
                  </a:schemeClr>
                </a:solidFill>
              </a:defRPr>
            </a:lvl7pPr>
            <a:lvl8pPr marL="17205350" indent="0">
              <a:buNone/>
              <a:defRPr sz="7500">
                <a:solidFill>
                  <a:schemeClr val="tx1">
                    <a:tint val="75000"/>
                  </a:schemeClr>
                </a:solidFill>
              </a:defRPr>
            </a:lvl8pPr>
            <a:lvl9pPr marL="19663258" indent="0">
              <a:buNone/>
              <a:defRPr sz="75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a:off x="14996160" y="30510489"/>
            <a:ext cx="13898880" cy="1752602"/>
          </a:xfrm>
          <a:prstGeom prst="rect">
            <a:avLst/>
          </a:prstGeom>
        </p:spPr>
        <p:txBody>
          <a:bodyPr/>
          <a:lstStyle/>
          <a:p>
            <a:endParaRPr lang="en-US"/>
          </a:p>
        </p:txBody>
      </p:sp>
      <p:sp>
        <p:nvSpPr>
          <p:cNvPr id="6" name="Slide Number Placeholder 5"/>
          <p:cNvSpPr>
            <a:spLocks noGrp="1"/>
          </p:cNvSpPr>
          <p:nvPr>
            <p:ph type="sldNum" sz="quarter" idx="12"/>
          </p:nvPr>
        </p:nvSpPr>
        <p:spPr>
          <a:xfrm>
            <a:off x="31455360" y="30510489"/>
            <a:ext cx="10241280" cy="1752602"/>
          </a:xfrm>
          <a:prstGeom prst="rect">
            <a:avLst/>
          </a:prstGeom>
        </p:spPr>
        <p:txBody>
          <a:bodyPr/>
          <a:lstStyle/>
          <a:p>
            <a:fld id="{C6D2E592-BC0E-F84B-B9F0-64E9AAB006D5}" type="slidenum">
              <a:rPr lang="en-US" smtClean="0"/>
              <a:pPr/>
              <a:t>‹#›</a:t>
            </a:fld>
            <a:endParaRPr lang="en-US"/>
          </a:p>
        </p:txBody>
      </p:sp>
    </p:spTree>
    <p:extLst>
      <p:ext uri="{BB962C8B-B14F-4D97-AF65-F5344CB8AC3E}">
        <p14:creationId xmlns:p14="http://schemas.microsoft.com/office/powerpoint/2010/main" val="753186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2194560" y="7680969"/>
            <a:ext cx="19385280" cy="19872954"/>
          </a:xfrm>
        </p:spPr>
        <p:txBody>
          <a:bodyPr/>
          <a:lstStyle>
            <a:lvl1pPr>
              <a:defRPr sz="15100"/>
            </a:lvl1pPr>
            <a:lvl2pPr>
              <a:defRPr sz="12900"/>
            </a:lvl2pPr>
            <a:lvl3pPr>
              <a:defRPr sz="10800"/>
            </a:lvl3pPr>
            <a:lvl4pPr>
              <a:defRPr sz="9700"/>
            </a:lvl4pPr>
            <a:lvl5pPr>
              <a:defRPr sz="9700"/>
            </a:lvl5pPr>
            <a:lvl6pPr>
              <a:defRPr sz="9700"/>
            </a:lvl6pPr>
            <a:lvl7pPr>
              <a:defRPr sz="9700"/>
            </a:lvl7pPr>
            <a:lvl8pPr>
              <a:defRPr sz="9700"/>
            </a:lvl8pPr>
            <a:lvl9pPr>
              <a:defRPr sz="97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22311360" y="7680969"/>
            <a:ext cx="19385280" cy="19872954"/>
          </a:xfrm>
        </p:spPr>
        <p:txBody>
          <a:bodyPr/>
          <a:lstStyle>
            <a:lvl1pPr>
              <a:defRPr sz="15100"/>
            </a:lvl1pPr>
            <a:lvl2pPr>
              <a:defRPr sz="12900"/>
            </a:lvl2pPr>
            <a:lvl3pPr>
              <a:defRPr sz="10800"/>
            </a:lvl3pPr>
            <a:lvl4pPr>
              <a:defRPr sz="9700"/>
            </a:lvl4pPr>
            <a:lvl5pPr>
              <a:defRPr sz="9700"/>
            </a:lvl5pPr>
            <a:lvl6pPr>
              <a:defRPr sz="9700"/>
            </a:lvl6pPr>
            <a:lvl7pPr>
              <a:defRPr sz="9700"/>
            </a:lvl7pPr>
            <a:lvl8pPr>
              <a:defRPr sz="9700"/>
            </a:lvl8pPr>
            <a:lvl9pPr>
              <a:defRPr sz="9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14996160" y="30510489"/>
            <a:ext cx="13898880" cy="1752602"/>
          </a:xfrm>
          <a:prstGeom prst="rect">
            <a:avLst/>
          </a:prstGeom>
        </p:spPr>
        <p:txBody>
          <a:bodyPr/>
          <a:lstStyle/>
          <a:p>
            <a:endParaRPr lang="en-US"/>
          </a:p>
        </p:txBody>
      </p:sp>
      <p:sp>
        <p:nvSpPr>
          <p:cNvPr id="7" name="Slide Number Placeholder 6"/>
          <p:cNvSpPr>
            <a:spLocks noGrp="1"/>
          </p:cNvSpPr>
          <p:nvPr>
            <p:ph type="sldNum" sz="quarter" idx="12"/>
          </p:nvPr>
        </p:nvSpPr>
        <p:spPr>
          <a:xfrm>
            <a:off x="31455360" y="30510489"/>
            <a:ext cx="10241280" cy="1752602"/>
          </a:xfrm>
          <a:prstGeom prst="rect">
            <a:avLst/>
          </a:prstGeom>
        </p:spPr>
        <p:txBody>
          <a:bodyPr/>
          <a:lstStyle/>
          <a:p>
            <a:fld id="{C6D2E592-BC0E-F84B-B9F0-64E9AAB006D5}" type="slidenum">
              <a:rPr lang="en-US" smtClean="0"/>
              <a:pPr/>
              <a:t>‹#›</a:t>
            </a:fld>
            <a:endParaRPr lang="en-US"/>
          </a:p>
        </p:txBody>
      </p:sp>
    </p:spTree>
    <p:extLst>
      <p:ext uri="{BB962C8B-B14F-4D97-AF65-F5344CB8AC3E}">
        <p14:creationId xmlns:p14="http://schemas.microsoft.com/office/powerpoint/2010/main" val="3635748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2194560" y="7368544"/>
            <a:ext cx="19392902" cy="3070861"/>
          </a:xfrm>
        </p:spPr>
        <p:txBody>
          <a:bodyPr anchor="b">
            <a:noAutofit/>
          </a:bodyPr>
          <a:lstStyle>
            <a:lvl1pPr marL="0" indent="0">
              <a:buNone/>
              <a:defRPr sz="12900" b="1"/>
            </a:lvl1pPr>
            <a:lvl2pPr marL="2457907" indent="0">
              <a:buNone/>
              <a:defRPr sz="10800" b="1"/>
            </a:lvl2pPr>
            <a:lvl3pPr marL="4915814" indent="0">
              <a:buNone/>
              <a:defRPr sz="9700" b="1"/>
            </a:lvl3pPr>
            <a:lvl4pPr marL="7373722" indent="0">
              <a:buNone/>
              <a:defRPr sz="8600" b="1"/>
            </a:lvl4pPr>
            <a:lvl5pPr marL="9831629" indent="0">
              <a:buNone/>
              <a:defRPr sz="8600" b="1"/>
            </a:lvl5pPr>
            <a:lvl6pPr marL="12289536" indent="0">
              <a:buNone/>
              <a:defRPr sz="8600" b="1"/>
            </a:lvl6pPr>
            <a:lvl7pPr marL="14747443" indent="0">
              <a:buNone/>
              <a:defRPr sz="8600" b="1"/>
            </a:lvl7pPr>
            <a:lvl8pPr marL="17205350" indent="0">
              <a:buNone/>
              <a:defRPr sz="8600" b="1"/>
            </a:lvl8pPr>
            <a:lvl9pPr marL="19663258" indent="0">
              <a:buNone/>
              <a:defRPr sz="8600" b="1"/>
            </a:lvl9pPr>
          </a:lstStyle>
          <a:p>
            <a:pPr lvl="0"/>
            <a:r>
              <a:rPr lang="en-US" dirty="0"/>
              <a:t>Click to edit Master text styles</a:t>
            </a:r>
          </a:p>
        </p:txBody>
      </p:sp>
      <p:sp>
        <p:nvSpPr>
          <p:cNvPr id="4" name="Content Placeholder 3"/>
          <p:cNvSpPr>
            <a:spLocks noGrp="1"/>
          </p:cNvSpPr>
          <p:nvPr>
            <p:ph sz="half" idx="2"/>
          </p:nvPr>
        </p:nvSpPr>
        <p:spPr>
          <a:xfrm>
            <a:off x="2194560" y="10439398"/>
            <a:ext cx="19392902" cy="17195802"/>
          </a:xfrm>
        </p:spPr>
        <p:txBody>
          <a:bodyPr/>
          <a:lstStyle>
            <a:lvl1pPr>
              <a:defRPr sz="12900"/>
            </a:lvl1pPr>
            <a:lvl2pPr>
              <a:defRPr sz="10800"/>
            </a:lvl2pPr>
            <a:lvl3pPr>
              <a:defRPr sz="9700"/>
            </a:lvl3pPr>
            <a:lvl4pPr>
              <a:defRPr sz="8600"/>
            </a:lvl4pPr>
            <a:lvl5pPr>
              <a:defRPr sz="8600"/>
            </a:lvl5pPr>
            <a:lvl6pPr>
              <a:defRPr sz="8600"/>
            </a:lvl6pPr>
            <a:lvl7pPr>
              <a:defRPr sz="8600"/>
            </a:lvl7pPr>
            <a:lvl8pPr>
              <a:defRPr sz="8600"/>
            </a:lvl8pPr>
            <a:lvl9pPr>
              <a:defRPr sz="8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22296137" y="7368544"/>
            <a:ext cx="19400520" cy="3070861"/>
          </a:xfrm>
        </p:spPr>
        <p:txBody>
          <a:bodyPr anchor="b"/>
          <a:lstStyle>
            <a:lvl1pPr marL="0" indent="0">
              <a:buNone/>
              <a:defRPr sz="12900" b="1"/>
            </a:lvl1pPr>
            <a:lvl2pPr marL="2457907" indent="0">
              <a:buNone/>
              <a:defRPr sz="10800" b="1"/>
            </a:lvl2pPr>
            <a:lvl3pPr marL="4915814" indent="0">
              <a:buNone/>
              <a:defRPr sz="9700" b="1"/>
            </a:lvl3pPr>
            <a:lvl4pPr marL="7373722" indent="0">
              <a:buNone/>
              <a:defRPr sz="8600" b="1"/>
            </a:lvl4pPr>
            <a:lvl5pPr marL="9831629" indent="0">
              <a:buNone/>
              <a:defRPr sz="8600" b="1"/>
            </a:lvl5pPr>
            <a:lvl6pPr marL="12289536" indent="0">
              <a:buNone/>
              <a:defRPr sz="8600" b="1"/>
            </a:lvl6pPr>
            <a:lvl7pPr marL="14747443" indent="0">
              <a:buNone/>
              <a:defRPr sz="8600" b="1"/>
            </a:lvl7pPr>
            <a:lvl8pPr marL="17205350" indent="0">
              <a:buNone/>
              <a:defRPr sz="8600" b="1"/>
            </a:lvl8pPr>
            <a:lvl9pPr marL="19663258" indent="0">
              <a:buNone/>
              <a:defRPr sz="8600" b="1"/>
            </a:lvl9pPr>
          </a:lstStyle>
          <a:p>
            <a:pPr lvl="0"/>
            <a:r>
              <a:rPr lang="en-US"/>
              <a:t>Click to edit Master text styles</a:t>
            </a:r>
          </a:p>
        </p:txBody>
      </p:sp>
      <p:sp>
        <p:nvSpPr>
          <p:cNvPr id="6" name="Content Placeholder 5"/>
          <p:cNvSpPr>
            <a:spLocks noGrp="1"/>
          </p:cNvSpPr>
          <p:nvPr>
            <p:ph sz="quarter" idx="4"/>
          </p:nvPr>
        </p:nvSpPr>
        <p:spPr>
          <a:xfrm>
            <a:off x="22296137" y="10439398"/>
            <a:ext cx="19400520" cy="17195802"/>
          </a:xfrm>
        </p:spPr>
        <p:txBody>
          <a:bodyPr/>
          <a:lstStyle>
            <a:lvl1pPr>
              <a:defRPr sz="12900"/>
            </a:lvl1pPr>
            <a:lvl2pPr>
              <a:defRPr sz="10800"/>
            </a:lvl2pPr>
            <a:lvl3pPr>
              <a:defRPr sz="97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a:xfrm>
            <a:off x="14996160" y="30510489"/>
            <a:ext cx="13898880" cy="1752602"/>
          </a:xfrm>
          <a:prstGeom prst="rect">
            <a:avLst/>
          </a:prstGeom>
        </p:spPr>
        <p:txBody>
          <a:bodyPr/>
          <a:lstStyle/>
          <a:p>
            <a:endParaRPr lang="en-US"/>
          </a:p>
        </p:txBody>
      </p:sp>
      <p:sp>
        <p:nvSpPr>
          <p:cNvPr id="9" name="Slide Number Placeholder 8"/>
          <p:cNvSpPr>
            <a:spLocks noGrp="1"/>
          </p:cNvSpPr>
          <p:nvPr>
            <p:ph type="sldNum" sz="quarter" idx="12"/>
          </p:nvPr>
        </p:nvSpPr>
        <p:spPr>
          <a:xfrm>
            <a:off x="31455360" y="30510489"/>
            <a:ext cx="10241280" cy="1752602"/>
          </a:xfrm>
          <a:prstGeom prst="rect">
            <a:avLst/>
          </a:prstGeom>
        </p:spPr>
        <p:txBody>
          <a:bodyPr/>
          <a:lstStyle/>
          <a:p>
            <a:fld id="{C6D2E592-BC0E-F84B-B9F0-64E9AAB006D5}" type="slidenum">
              <a:rPr lang="en-US" smtClean="0"/>
              <a:pPr/>
              <a:t>‹#›</a:t>
            </a:fld>
            <a:endParaRPr lang="en-US"/>
          </a:p>
        </p:txBody>
      </p:sp>
    </p:spTree>
    <p:extLst>
      <p:ext uri="{BB962C8B-B14F-4D97-AF65-F5344CB8AC3E}">
        <p14:creationId xmlns:p14="http://schemas.microsoft.com/office/powerpoint/2010/main" val="181913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a:xfrm>
            <a:off x="14996160" y="30510489"/>
            <a:ext cx="13898880" cy="1752602"/>
          </a:xfrm>
          <a:prstGeom prst="rect">
            <a:avLst/>
          </a:prstGeom>
        </p:spPr>
        <p:txBody>
          <a:bodyPr/>
          <a:lstStyle/>
          <a:p>
            <a:endParaRPr lang="en-US"/>
          </a:p>
        </p:txBody>
      </p:sp>
      <p:sp>
        <p:nvSpPr>
          <p:cNvPr id="5" name="Slide Number Placeholder 4"/>
          <p:cNvSpPr>
            <a:spLocks noGrp="1"/>
          </p:cNvSpPr>
          <p:nvPr>
            <p:ph type="sldNum" sz="quarter" idx="12"/>
          </p:nvPr>
        </p:nvSpPr>
        <p:spPr>
          <a:xfrm>
            <a:off x="31455360" y="30510489"/>
            <a:ext cx="10241280" cy="1752602"/>
          </a:xfrm>
          <a:prstGeom prst="rect">
            <a:avLst/>
          </a:prstGeom>
        </p:spPr>
        <p:txBody>
          <a:bodyPr/>
          <a:lstStyle/>
          <a:p>
            <a:fld id="{C6D2E592-BC0E-F84B-B9F0-64E9AAB006D5}" type="slidenum">
              <a:rPr lang="en-US" smtClean="0"/>
              <a:pPr/>
              <a:t>‹#›</a:t>
            </a:fld>
            <a:endParaRPr lang="en-US"/>
          </a:p>
        </p:txBody>
      </p:sp>
    </p:spTree>
    <p:extLst>
      <p:ext uri="{BB962C8B-B14F-4D97-AF65-F5344CB8AC3E}">
        <p14:creationId xmlns:p14="http://schemas.microsoft.com/office/powerpoint/2010/main" val="1561764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14996160" y="30510489"/>
            <a:ext cx="13898880" cy="1752602"/>
          </a:xfrm>
          <a:prstGeom prst="rect">
            <a:avLst/>
          </a:prstGeom>
        </p:spPr>
        <p:txBody>
          <a:bodyPr/>
          <a:lstStyle/>
          <a:p>
            <a:endParaRPr lang="en-US"/>
          </a:p>
        </p:txBody>
      </p:sp>
      <p:sp>
        <p:nvSpPr>
          <p:cNvPr id="4" name="Slide Number Placeholder 3"/>
          <p:cNvSpPr>
            <a:spLocks noGrp="1"/>
          </p:cNvSpPr>
          <p:nvPr>
            <p:ph type="sldNum" sz="quarter" idx="12"/>
          </p:nvPr>
        </p:nvSpPr>
        <p:spPr>
          <a:xfrm>
            <a:off x="31455360" y="30510489"/>
            <a:ext cx="10241280" cy="1752602"/>
          </a:xfrm>
          <a:prstGeom prst="rect">
            <a:avLst/>
          </a:prstGeom>
        </p:spPr>
        <p:txBody>
          <a:bodyPr/>
          <a:lstStyle/>
          <a:p>
            <a:fld id="{C6D2E592-BC0E-F84B-B9F0-64E9AAB006D5}" type="slidenum">
              <a:rPr lang="en-US" smtClean="0"/>
              <a:pPr/>
              <a:t>‹#›</a:t>
            </a:fld>
            <a:endParaRPr lang="en-US"/>
          </a:p>
        </p:txBody>
      </p:sp>
    </p:spTree>
    <p:extLst>
      <p:ext uri="{BB962C8B-B14F-4D97-AF65-F5344CB8AC3E}">
        <p14:creationId xmlns:p14="http://schemas.microsoft.com/office/powerpoint/2010/main" val="2692366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77" y="3251197"/>
            <a:ext cx="14439902" cy="4368800"/>
          </a:xfrm>
        </p:spPr>
        <p:txBody>
          <a:bodyPr anchor="b"/>
          <a:lstStyle>
            <a:lvl1pPr algn="l">
              <a:defRPr sz="10800" b="1"/>
            </a:lvl1pPr>
          </a:lstStyle>
          <a:p>
            <a:r>
              <a:rPr lang="en-US" dirty="0"/>
              <a:t>Click to edit Master title style</a:t>
            </a:r>
          </a:p>
        </p:txBody>
      </p:sp>
      <p:sp>
        <p:nvSpPr>
          <p:cNvPr id="3" name="Content Placeholder 2"/>
          <p:cNvSpPr>
            <a:spLocks noGrp="1"/>
          </p:cNvSpPr>
          <p:nvPr>
            <p:ph idx="1"/>
          </p:nvPr>
        </p:nvSpPr>
        <p:spPr>
          <a:xfrm>
            <a:off x="17160240" y="3251200"/>
            <a:ext cx="24536400" cy="24384000"/>
          </a:xfrm>
        </p:spPr>
        <p:txBody>
          <a:bodyPr/>
          <a:lstStyle>
            <a:lvl1pPr>
              <a:defRPr sz="17200"/>
            </a:lvl1pPr>
            <a:lvl2pPr>
              <a:defRPr sz="15100"/>
            </a:lvl2pPr>
            <a:lvl3pPr>
              <a:defRPr sz="12900"/>
            </a:lvl3pPr>
            <a:lvl4pPr>
              <a:defRPr sz="10800"/>
            </a:lvl4pPr>
            <a:lvl5pPr>
              <a:defRPr sz="10800"/>
            </a:lvl5pPr>
            <a:lvl6pPr>
              <a:defRPr sz="10800"/>
            </a:lvl6pPr>
            <a:lvl7pPr>
              <a:defRPr sz="10800"/>
            </a:lvl7pPr>
            <a:lvl8pPr>
              <a:defRPr sz="10800"/>
            </a:lvl8pPr>
            <a:lvl9pPr>
              <a:defRPr sz="10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77" y="7802880"/>
            <a:ext cx="14439902" cy="19913600"/>
          </a:xfrm>
        </p:spPr>
        <p:txBody>
          <a:bodyPr/>
          <a:lstStyle>
            <a:lvl1pPr marL="0" indent="0">
              <a:buNone/>
              <a:defRPr sz="7500"/>
            </a:lvl1pPr>
            <a:lvl2pPr marL="2457907" indent="0">
              <a:buNone/>
              <a:defRPr sz="6500"/>
            </a:lvl2pPr>
            <a:lvl3pPr marL="4915814" indent="0">
              <a:buNone/>
              <a:defRPr sz="5400"/>
            </a:lvl3pPr>
            <a:lvl4pPr marL="7373722" indent="0">
              <a:buNone/>
              <a:defRPr sz="4800"/>
            </a:lvl4pPr>
            <a:lvl5pPr marL="9831629" indent="0">
              <a:buNone/>
              <a:defRPr sz="4800"/>
            </a:lvl5pPr>
            <a:lvl6pPr marL="12289536" indent="0">
              <a:buNone/>
              <a:defRPr sz="4800"/>
            </a:lvl6pPr>
            <a:lvl7pPr marL="14747443" indent="0">
              <a:buNone/>
              <a:defRPr sz="4800"/>
            </a:lvl7pPr>
            <a:lvl8pPr marL="17205350" indent="0">
              <a:buNone/>
              <a:defRPr sz="4800"/>
            </a:lvl8pPr>
            <a:lvl9pPr marL="19663258" indent="0">
              <a:buNone/>
              <a:defRPr sz="4800"/>
            </a:lvl9pPr>
          </a:lstStyle>
          <a:p>
            <a:pPr lvl="0"/>
            <a:r>
              <a:rPr lang="en-US"/>
              <a:t>Click to edit Master text styles</a:t>
            </a:r>
          </a:p>
        </p:txBody>
      </p:sp>
      <p:sp>
        <p:nvSpPr>
          <p:cNvPr id="6" name="Footer Placeholder 5"/>
          <p:cNvSpPr>
            <a:spLocks noGrp="1"/>
          </p:cNvSpPr>
          <p:nvPr>
            <p:ph type="ftr" sz="quarter" idx="11"/>
          </p:nvPr>
        </p:nvSpPr>
        <p:spPr>
          <a:xfrm>
            <a:off x="14996160" y="30510489"/>
            <a:ext cx="13898880" cy="1752602"/>
          </a:xfrm>
          <a:prstGeom prst="rect">
            <a:avLst/>
          </a:prstGeom>
        </p:spPr>
        <p:txBody>
          <a:bodyPr/>
          <a:lstStyle/>
          <a:p>
            <a:endParaRPr lang="en-US"/>
          </a:p>
        </p:txBody>
      </p:sp>
      <p:sp>
        <p:nvSpPr>
          <p:cNvPr id="7" name="Slide Number Placeholder 6"/>
          <p:cNvSpPr>
            <a:spLocks noGrp="1"/>
          </p:cNvSpPr>
          <p:nvPr>
            <p:ph type="sldNum" sz="quarter" idx="12"/>
          </p:nvPr>
        </p:nvSpPr>
        <p:spPr>
          <a:xfrm>
            <a:off x="31455360" y="30510489"/>
            <a:ext cx="10241280" cy="1752602"/>
          </a:xfrm>
          <a:prstGeom prst="rect">
            <a:avLst/>
          </a:prstGeom>
        </p:spPr>
        <p:txBody>
          <a:bodyPr/>
          <a:lstStyle/>
          <a:p>
            <a:fld id="{C6D2E592-BC0E-F84B-B9F0-64E9AAB006D5}" type="slidenum">
              <a:rPr lang="en-US" smtClean="0"/>
              <a:pPr/>
              <a:t>‹#›</a:t>
            </a:fld>
            <a:endParaRPr lang="en-US"/>
          </a:p>
        </p:txBody>
      </p:sp>
    </p:spTree>
    <p:extLst>
      <p:ext uri="{BB962C8B-B14F-4D97-AF65-F5344CB8AC3E}">
        <p14:creationId xmlns:p14="http://schemas.microsoft.com/office/powerpoint/2010/main" val="912553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6"/>
            <a:ext cx="26334720" cy="2720346"/>
          </a:xfrm>
        </p:spPr>
        <p:txBody>
          <a:bodyPr anchor="b"/>
          <a:lstStyle>
            <a:lvl1pPr algn="l">
              <a:defRPr sz="10800" b="1"/>
            </a:lvl1pPr>
          </a:lstStyle>
          <a:p>
            <a:r>
              <a:rPr lang="en-US" dirty="0"/>
              <a:t>Click to edit Master title style</a:t>
            </a:r>
          </a:p>
        </p:txBody>
      </p:sp>
      <p:sp>
        <p:nvSpPr>
          <p:cNvPr id="3" name="Picture Placeholder 2"/>
          <p:cNvSpPr>
            <a:spLocks noGrp="1"/>
          </p:cNvSpPr>
          <p:nvPr>
            <p:ph type="pic" idx="1"/>
          </p:nvPr>
        </p:nvSpPr>
        <p:spPr>
          <a:xfrm>
            <a:off x="8602982" y="2941318"/>
            <a:ext cx="26334720" cy="19751040"/>
          </a:xfrm>
        </p:spPr>
        <p:txBody>
          <a:bodyPr/>
          <a:lstStyle>
            <a:lvl1pPr marL="0" indent="0">
              <a:buNone/>
              <a:defRPr sz="17200"/>
            </a:lvl1pPr>
            <a:lvl2pPr marL="2457907" indent="0">
              <a:buNone/>
              <a:defRPr sz="15100"/>
            </a:lvl2pPr>
            <a:lvl3pPr marL="4915814" indent="0">
              <a:buNone/>
              <a:defRPr sz="12900"/>
            </a:lvl3pPr>
            <a:lvl4pPr marL="7373722" indent="0">
              <a:buNone/>
              <a:defRPr sz="10800"/>
            </a:lvl4pPr>
            <a:lvl5pPr marL="9831629" indent="0">
              <a:buNone/>
              <a:defRPr sz="10800"/>
            </a:lvl5pPr>
            <a:lvl6pPr marL="12289536" indent="0">
              <a:buNone/>
              <a:defRPr sz="10800"/>
            </a:lvl6pPr>
            <a:lvl7pPr marL="14747443" indent="0">
              <a:buNone/>
              <a:defRPr sz="10800"/>
            </a:lvl7pPr>
            <a:lvl8pPr marL="17205350" indent="0">
              <a:buNone/>
              <a:defRPr sz="10800"/>
            </a:lvl8pPr>
            <a:lvl9pPr marL="19663258" indent="0">
              <a:buNone/>
              <a:defRPr sz="10800"/>
            </a:lvl9pPr>
          </a:lstStyle>
          <a:p>
            <a:endParaRPr lang="en-US"/>
          </a:p>
        </p:txBody>
      </p:sp>
      <p:sp>
        <p:nvSpPr>
          <p:cNvPr id="4" name="Text Placeholder 3"/>
          <p:cNvSpPr>
            <a:spLocks noGrp="1"/>
          </p:cNvSpPr>
          <p:nvPr>
            <p:ph type="body" sz="half" idx="2"/>
          </p:nvPr>
        </p:nvSpPr>
        <p:spPr>
          <a:xfrm>
            <a:off x="8602982" y="25763229"/>
            <a:ext cx="26334720" cy="3863341"/>
          </a:xfrm>
        </p:spPr>
        <p:txBody>
          <a:bodyPr/>
          <a:lstStyle>
            <a:lvl1pPr marL="0" indent="0">
              <a:buNone/>
              <a:defRPr sz="7500"/>
            </a:lvl1pPr>
            <a:lvl2pPr marL="2457907" indent="0">
              <a:buNone/>
              <a:defRPr sz="6500"/>
            </a:lvl2pPr>
            <a:lvl3pPr marL="4915814" indent="0">
              <a:buNone/>
              <a:defRPr sz="5400"/>
            </a:lvl3pPr>
            <a:lvl4pPr marL="7373722" indent="0">
              <a:buNone/>
              <a:defRPr sz="4800"/>
            </a:lvl4pPr>
            <a:lvl5pPr marL="9831629" indent="0">
              <a:buNone/>
              <a:defRPr sz="4800"/>
            </a:lvl5pPr>
            <a:lvl6pPr marL="12289536" indent="0">
              <a:buNone/>
              <a:defRPr sz="4800"/>
            </a:lvl6pPr>
            <a:lvl7pPr marL="14747443" indent="0">
              <a:buNone/>
              <a:defRPr sz="4800"/>
            </a:lvl7pPr>
            <a:lvl8pPr marL="17205350" indent="0">
              <a:buNone/>
              <a:defRPr sz="4800"/>
            </a:lvl8pPr>
            <a:lvl9pPr marL="19663258" indent="0">
              <a:buNone/>
              <a:defRPr sz="4800"/>
            </a:lvl9pPr>
          </a:lstStyle>
          <a:p>
            <a:pPr lvl="0"/>
            <a:r>
              <a:rPr lang="en-US"/>
              <a:t>Click to edit Master text styles</a:t>
            </a:r>
          </a:p>
        </p:txBody>
      </p:sp>
      <p:sp>
        <p:nvSpPr>
          <p:cNvPr id="6" name="Footer Placeholder 5"/>
          <p:cNvSpPr>
            <a:spLocks noGrp="1"/>
          </p:cNvSpPr>
          <p:nvPr>
            <p:ph type="ftr" sz="quarter" idx="11"/>
          </p:nvPr>
        </p:nvSpPr>
        <p:spPr>
          <a:xfrm>
            <a:off x="14996160" y="30510489"/>
            <a:ext cx="13898880" cy="1752602"/>
          </a:xfrm>
          <a:prstGeom prst="rect">
            <a:avLst/>
          </a:prstGeom>
        </p:spPr>
        <p:txBody>
          <a:bodyPr/>
          <a:lstStyle/>
          <a:p>
            <a:endParaRPr lang="en-US"/>
          </a:p>
        </p:txBody>
      </p:sp>
      <p:sp>
        <p:nvSpPr>
          <p:cNvPr id="7" name="Slide Number Placeholder 6"/>
          <p:cNvSpPr>
            <a:spLocks noGrp="1"/>
          </p:cNvSpPr>
          <p:nvPr>
            <p:ph type="sldNum" sz="quarter" idx="12"/>
          </p:nvPr>
        </p:nvSpPr>
        <p:spPr>
          <a:xfrm>
            <a:off x="31455360" y="30510489"/>
            <a:ext cx="10241280" cy="1752602"/>
          </a:xfrm>
          <a:prstGeom prst="rect">
            <a:avLst/>
          </a:prstGeom>
        </p:spPr>
        <p:txBody>
          <a:bodyPr/>
          <a:lstStyle/>
          <a:p>
            <a:fld id="{C6D2E592-BC0E-F84B-B9F0-64E9AAB006D5}" type="slidenum">
              <a:rPr lang="en-US" smtClean="0"/>
              <a:pPr/>
              <a:t>‹#›</a:t>
            </a:fld>
            <a:endParaRPr lang="en-US"/>
          </a:p>
        </p:txBody>
      </p:sp>
    </p:spTree>
    <p:extLst>
      <p:ext uri="{BB962C8B-B14F-4D97-AF65-F5344CB8AC3E}">
        <p14:creationId xmlns:p14="http://schemas.microsoft.com/office/powerpoint/2010/main" val="2704427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3007360"/>
            <a:ext cx="39502080" cy="4145280"/>
          </a:xfrm>
          <a:prstGeom prst="rect">
            <a:avLst/>
          </a:prstGeom>
        </p:spPr>
        <p:txBody>
          <a:bodyPr vert="horz" lIns="491581" tIns="245791" rIns="491581" bIns="245791" rtlCol="0" anchor="ctr">
            <a:normAutofit/>
          </a:bodyPr>
          <a:lstStyle/>
          <a:p>
            <a:r>
              <a:rPr lang="en-US" dirty="0"/>
              <a:t>Click to edit Master title style</a:t>
            </a:r>
          </a:p>
        </p:txBody>
      </p:sp>
      <p:sp>
        <p:nvSpPr>
          <p:cNvPr id="3" name="Text Placeholder 2"/>
          <p:cNvSpPr>
            <a:spLocks noGrp="1"/>
          </p:cNvSpPr>
          <p:nvPr>
            <p:ph type="body" idx="1"/>
          </p:nvPr>
        </p:nvSpPr>
        <p:spPr>
          <a:xfrm>
            <a:off x="2194560" y="7680969"/>
            <a:ext cx="39502080" cy="19791674"/>
          </a:xfrm>
          <a:prstGeom prst="rect">
            <a:avLst/>
          </a:prstGeom>
        </p:spPr>
        <p:txBody>
          <a:bodyPr vert="horz" lIns="491581" tIns="245791" rIns="491581" bIns="245791"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14996160" y="30510486"/>
            <a:ext cx="13898880" cy="1757677"/>
          </a:xfrm>
          <a:prstGeom prst="rect">
            <a:avLst/>
          </a:prstGeom>
        </p:spPr>
        <p:txBody>
          <a:bodyPr vert="horz" lIns="491581" tIns="245791" rIns="491581" bIns="245791" rtlCol="0" anchor="ctr"/>
          <a:lstStyle>
            <a:lvl1pPr algn="ctr">
              <a:defRPr sz="6500">
                <a:solidFill>
                  <a:srgbClr val="FFFFFF"/>
                </a:solidFill>
              </a:defRPr>
            </a:lvl1pPr>
          </a:lstStyle>
          <a:p>
            <a:pPr defTabSz="2457907"/>
            <a:endParaRPr lang="en-US"/>
          </a:p>
        </p:txBody>
      </p:sp>
      <p:sp>
        <p:nvSpPr>
          <p:cNvPr id="6" name="Slide Number Placeholder 5"/>
          <p:cNvSpPr>
            <a:spLocks noGrp="1"/>
          </p:cNvSpPr>
          <p:nvPr>
            <p:ph type="sldNum" sz="quarter" idx="4"/>
          </p:nvPr>
        </p:nvSpPr>
        <p:spPr>
          <a:xfrm>
            <a:off x="31455360" y="30510486"/>
            <a:ext cx="10241280" cy="1757677"/>
          </a:xfrm>
          <a:prstGeom prst="rect">
            <a:avLst/>
          </a:prstGeom>
        </p:spPr>
        <p:txBody>
          <a:bodyPr vert="horz" lIns="491581" tIns="245791" rIns="491581" bIns="245791" rtlCol="0" anchor="ctr"/>
          <a:lstStyle>
            <a:lvl1pPr algn="r">
              <a:defRPr sz="6500">
                <a:solidFill>
                  <a:srgbClr val="FFFFFF"/>
                </a:solidFill>
              </a:defRPr>
            </a:lvl1pPr>
          </a:lstStyle>
          <a:p>
            <a:pPr defTabSz="2457907"/>
            <a:fld id="{4548E248-6F96-2D46-8E91-0822716C7D4A}" type="slidenum">
              <a:rPr lang="en-US" smtClean="0"/>
              <a:pPr defTabSz="2457907"/>
              <a:t>‹#›</a:t>
            </a:fld>
            <a:endParaRPr lang="en-US"/>
          </a:p>
        </p:txBody>
      </p:sp>
    </p:spTree>
    <p:extLst>
      <p:ext uri="{BB962C8B-B14F-4D97-AF65-F5344CB8AC3E}">
        <p14:creationId xmlns:p14="http://schemas.microsoft.com/office/powerpoint/2010/main" val="3395277408"/>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xStyles>
    <p:titleStyle>
      <a:lvl1pPr algn="ctr" defTabSz="2457907" rtl="0" eaLnBrk="1" latinLnBrk="0" hangingPunct="1">
        <a:spcBef>
          <a:spcPct val="0"/>
        </a:spcBef>
        <a:buNone/>
        <a:defRPr sz="19400" kern="1200">
          <a:solidFill>
            <a:schemeClr val="tx1"/>
          </a:solidFill>
          <a:latin typeface="+mj-lt"/>
          <a:ea typeface="+mj-ea"/>
          <a:cs typeface="+mj-cs"/>
        </a:defRPr>
      </a:lvl1pPr>
    </p:titleStyle>
    <p:bodyStyle>
      <a:lvl1pPr marL="1843430" indent="-1843430" algn="l" defTabSz="2457907" rtl="0" eaLnBrk="1" latinLnBrk="0" hangingPunct="1">
        <a:spcBef>
          <a:spcPct val="20000"/>
        </a:spcBef>
        <a:buClr>
          <a:schemeClr val="accent1"/>
        </a:buClr>
        <a:buFont typeface="Arial"/>
        <a:buChar char="•"/>
        <a:defRPr sz="17200" kern="1200">
          <a:solidFill>
            <a:schemeClr val="tx1"/>
          </a:solidFill>
          <a:latin typeface="+mn-lt"/>
          <a:ea typeface="+mn-ea"/>
          <a:cs typeface="+mn-cs"/>
        </a:defRPr>
      </a:lvl1pPr>
      <a:lvl2pPr marL="3994099" indent="-1536192" algn="l" defTabSz="2457907" rtl="0" eaLnBrk="1" latinLnBrk="0" hangingPunct="1">
        <a:spcBef>
          <a:spcPct val="20000"/>
        </a:spcBef>
        <a:buClr>
          <a:schemeClr val="accent1"/>
        </a:buClr>
        <a:buFont typeface="Arial"/>
        <a:buChar char="–"/>
        <a:defRPr sz="15100" kern="1200">
          <a:solidFill>
            <a:schemeClr val="tx1"/>
          </a:solidFill>
          <a:latin typeface="+mn-lt"/>
          <a:ea typeface="+mn-ea"/>
          <a:cs typeface="+mn-cs"/>
        </a:defRPr>
      </a:lvl2pPr>
      <a:lvl3pPr marL="6144768" indent="-1228954" algn="l" defTabSz="2457907" rtl="0" eaLnBrk="1" latinLnBrk="0" hangingPunct="1">
        <a:spcBef>
          <a:spcPct val="20000"/>
        </a:spcBef>
        <a:buClr>
          <a:schemeClr val="accent1"/>
        </a:buClr>
        <a:buFont typeface="Arial"/>
        <a:buChar char="•"/>
        <a:defRPr sz="12900" kern="1200">
          <a:solidFill>
            <a:schemeClr val="tx1"/>
          </a:solidFill>
          <a:latin typeface="+mn-lt"/>
          <a:ea typeface="+mn-ea"/>
          <a:cs typeface="+mn-cs"/>
        </a:defRPr>
      </a:lvl3pPr>
      <a:lvl4pPr marL="8602675" indent="-1228954" algn="l" defTabSz="2457907" rtl="0" eaLnBrk="1" latinLnBrk="0" hangingPunct="1">
        <a:spcBef>
          <a:spcPct val="20000"/>
        </a:spcBef>
        <a:buClr>
          <a:schemeClr val="accent1"/>
        </a:buClr>
        <a:buFont typeface="Arial"/>
        <a:buChar char="–"/>
        <a:defRPr sz="10800" kern="1200">
          <a:solidFill>
            <a:schemeClr val="tx1"/>
          </a:solidFill>
          <a:latin typeface="+mn-lt"/>
          <a:ea typeface="+mn-ea"/>
          <a:cs typeface="+mn-cs"/>
        </a:defRPr>
      </a:lvl4pPr>
      <a:lvl5pPr marL="11060582" indent="-1228954" algn="l" defTabSz="2457907" rtl="0" eaLnBrk="1" latinLnBrk="0" hangingPunct="1">
        <a:spcBef>
          <a:spcPct val="20000"/>
        </a:spcBef>
        <a:buClr>
          <a:schemeClr val="accent1"/>
        </a:buClr>
        <a:buFont typeface="Arial"/>
        <a:buChar char="»"/>
        <a:defRPr sz="10800" kern="1200">
          <a:solidFill>
            <a:schemeClr val="tx1"/>
          </a:solidFill>
          <a:latin typeface="+mn-lt"/>
          <a:ea typeface="+mn-ea"/>
          <a:cs typeface="+mn-cs"/>
        </a:defRPr>
      </a:lvl5pPr>
      <a:lvl6pPr marL="13518490" indent="-1228954" algn="l" defTabSz="2457907" rtl="0" eaLnBrk="1" latinLnBrk="0" hangingPunct="1">
        <a:spcBef>
          <a:spcPct val="20000"/>
        </a:spcBef>
        <a:buFont typeface="Arial"/>
        <a:buChar char="•"/>
        <a:defRPr sz="10800" kern="1200">
          <a:solidFill>
            <a:schemeClr val="tx1"/>
          </a:solidFill>
          <a:latin typeface="+mn-lt"/>
          <a:ea typeface="+mn-ea"/>
          <a:cs typeface="+mn-cs"/>
        </a:defRPr>
      </a:lvl6pPr>
      <a:lvl7pPr marL="15976397" indent="-1228954" algn="l" defTabSz="2457907" rtl="0" eaLnBrk="1" latinLnBrk="0" hangingPunct="1">
        <a:spcBef>
          <a:spcPct val="20000"/>
        </a:spcBef>
        <a:buFont typeface="Arial"/>
        <a:buChar char="•"/>
        <a:defRPr sz="10800" kern="1200">
          <a:solidFill>
            <a:schemeClr val="tx1"/>
          </a:solidFill>
          <a:latin typeface="+mn-lt"/>
          <a:ea typeface="+mn-ea"/>
          <a:cs typeface="+mn-cs"/>
        </a:defRPr>
      </a:lvl7pPr>
      <a:lvl8pPr marL="18434304" indent="-1228954" algn="l" defTabSz="2457907" rtl="0" eaLnBrk="1" latinLnBrk="0" hangingPunct="1">
        <a:spcBef>
          <a:spcPct val="20000"/>
        </a:spcBef>
        <a:buFont typeface="Arial"/>
        <a:buChar char="•"/>
        <a:defRPr sz="10800" kern="1200">
          <a:solidFill>
            <a:schemeClr val="tx1"/>
          </a:solidFill>
          <a:latin typeface="+mn-lt"/>
          <a:ea typeface="+mn-ea"/>
          <a:cs typeface="+mn-cs"/>
        </a:defRPr>
      </a:lvl8pPr>
      <a:lvl9pPr marL="20892211" indent="-1228954" algn="l" defTabSz="2457907" rtl="0" eaLnBrk="1" latinLnBrk="0" hangingPunct="1">
        <a:spcBef>
          <a:spcPct val="20000"/>
        </a:spcBef>
        <a:buFont typeface="Arial"/>
        <a:buChar char="•"/>
        <a:defRPr sz="10800" kern="1200">
          <a:solidFill>
            <a:schemeClr val="tx1"/>
          </a:solidFill>
          <a:latin typeface="+mn-lt"/>
          <a:ea typeface="+mn-ea"/>
          <a:cs typeface="+mn-cs"/>
        </a:defRPr>
      </a:lvl9pPr>
    </p:bodyStyle>
    <p:otherStyle>
      <a:defPPr>
        <a:defRPr lang="en-US"/>
      </a:defPPr>
      <a:lvl1pPr marL="0" algn="l" defTabSz="2457907" rtl="0" eaLnBrk="1" latinLnBrk="0" hangingPunct="1">
        <a:defRPr sz="9700" kern="1200">
          <a:solidFill>
            <a:schemeClr val="tx1"/>
          </a:solidFill>
          <a:latin typeface="+mn-lt"/>
          <a:ea typeface="+mn-ea"/>
          <a:cs typeface="+mn-cs"/>
        </a:defRPr>
      </a:lvl1pPr>
      <a:lvl2pPr marL="2457907" algn="l" defTabSz="2457907" rtl="0" eaLnBrk="1" latinLnBrk="0" hangingPunct="1">
        <a:defRPr sz="9700" kern="1200">
          <a:solidFill>
            <a:schemeClr val="tx1"/>
          </a:solidFill>
          <a:latin typeface="+mn-lt"/>
          <a:ea typeface="+mn-ea"/>
          <a:cs typeface="+mn-cs"/>
        </a:defRPr>
      </a:lvl2pPr>
      <a:lvl3pPr marL="4915814" algn="l" defTabSz="2457907" rtl="0" eaLnBrk="1" latinLnBrk="0" hangingPunct="1">
        <a:defRPr sz="9700" kern="1200">
          <a:solidFill>
            <a:schemeClr val="tx1"/>
          </a:solidFill>
          <a:latin typeface="+mn-lt"/>
          <a:ea typeface="+mn-ea"/>
          <a:cs typeface="+mn-cs"/>
        </a:defRPr>
      </a:lvl3pPr>
      <a:lvl4pPr marL="7373722" algn="l" defTabSz="2457907" rtl="0" eaLnBrk="1" latinLnBrk="0" hangingPunct="1">
        <a:defRPr sz="9700" kern="1200">
          <a:solidFill>
            <a:schemeClr val="tx1"/>
          </a:solidFill>
          <a:latin typeface="+mn-lt"/>
          <a:ea typeface="+mn-ea"/>
          <a:cs typeface="+mn-cs"/>
        </a:defRPr>
      </a:lvl4pPr>
      <a:lvl5pPr marL="9831629" algn="l" defTabSz="2457907" rtl="0" eaLnBrk="1" latinLnBrk="0" hangingPunct="1">
        <a:defRPr sz="9700" kern="1200">
          <a:solidFill>
            <a:schemeClr val="tx1"/>
          </a:solidFill>
          <a:latin typeface="+mn-lt"/>
          <a:ea typeface="+mn-ea"/>
          <a:cs typeface="+mn-cs"/>
        </a:defRPr>
      </a:lvl5pPr>
      <a:lvl6pPr marL="12289536" algn="l" defTabSz="2457907" rtl="0" eaLnBrk="1" latinLnBrk="0" hangingPunct="1">
        <a:defRPr sz="9700" kern="1200">
          <a:solidFill>
            <a:schemeClr val="tx1"/>
          </a:solidFill>
          <a:latin typeface="+mn-lt"/>
          <a:ea typeface="+mn-ea"/>
          <a:cs typeface="+mn-cs"/>
        </a:defRPr>
      </a:lvl6pPr>
      <a:lvl7pPr marL="14747443" algn="l" defTabSz="2457907" rtl="0" eaLnBrk="1" latinLnBrk="0" hangingPunct="1">
        <a:defRPr sz="9700" kern="1200">
          <a:solidFill>
            <a:schemeClr val="tx1"/>
          </a:solidFill>
          <a:latin typeface="+mn-lt"/>
          <a:ea typeface="+mn-ea"/>
          <a:cs typeface="+mn-cs"/>
        </a:defRPr>
      </a:lvl7pPr>
      <a:lvl8pPr marL="17205350" algn="l" defTabSz="2457907" rtl="0" eaLnBrk="1" latinLnBrk="0" hangingPunct="1">
        <a:defRPr sz="9700" kern="1200">
          <a:solidFill>
            <a:schemeClr val="tx1"/>
          </a:solidFill>
          <a:latin typeface="+mn-lt"/>
          <a:ea typeface="+mn-ea"/>
          <a:cs typeface="+mn-cs"/>
        </a:defRPr>
      </a:lvl8pPr>
      <a:lvl9pPr marL="19663258" algn="l" defTabSz="2457907" rtl="0" eaLnBrk="1" latinLnBrk="0" hangingPunct="1">
        <a:defRPr sz="9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neuropt.org/docs/default-source/degenerative-diseases-sig/pt_and_als_3_29_15.pdf?sfvrsn=88dc4d43_2"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040" y="6"/>
            <a:ext cx="39502080" cy="2926080"/>
          </a:xfrm>
        </p:spPr>
        <p:txBody>
          <a:bodyPr>
            <a:noAutofit/>
          </a:bodyPr>
          <a:lstStyle/>
          <a:p>
            <a:r>
              <a:rPr lang="en-US" sz="9600" dirty="0">
                <a:solidFill>
                  <a:schemeClr val="bg1"/>
                </a:solidFill>
              </a:rPr>
              <a:t>The Effects of Physical Therapy and Exercise on Patients with ALS</a:t>
            </a:r>
          </a:p>
        </p:txBody>
      </p:sp>
      <p:sp>
        <p:nvSpPr>
          <p:cNvPr id="7" name="Text Box 2862"/>
          <p:cNvSpPr txBox="1">
            <a:spLocks noChangeArrowheads="1"/>
          </p:cNvSpPr>
          <p:nvPr/>
        </p:nvSpPr>
        <p:spPr bwMode="auto">
          <a:xfrm>
            <a:off x="785369" y="6473151"/>
            <a:ext cx="13438596" cy="5128299"/>
          </a:xfrm>
          <a:prstGeom prst="rect">
            <a:avLst/>
          </a:prstGeom>
          <a:noFill/>
          <a:ln w="9525" algn="ctr">
            <a:solidFill>
              <a:srgbClr val="050707"/>
            </a:solidFill>
            <a:miter lim="800000"/>
            <a:headEnd/>
            <a:tailEnd/>
          </a:ln>
          <a:effectLst/>
        </p:spPr>
        <p:txBody>
          <a:bodyPr lIns="0" tIns="0" rIns="0" bIns="0"/>
          <a:lstStyle/>
          <a:p>
            <a:r>
              <a:rPr lang="en-US" altLang="en-US" sz="3600" b="1" dirty="0">
                <a:solidFill>
                  <a:prstClr val="black"/>
                </a:solidFill>
                <a:ea typeface="Verdana" pitchFamily="34" charset="0"/>
                <a:cs typeface="Verdana" pitchFamily="34" charset="0"/>
              </a:rPr>
              <a:t>Amyotrophic Lateral Sclerosis (ALS) is a progressive neuromuscular disease that affects the motor neurons in the cortex, brain stem, and spinal cord.</a:t>
            </a:r>
            <a:r>
              <a:rPr lang="en-US" altLang="en-US" sz="3600" b="1" baseline="30000" dirty="0">
                <a:solidFill>
                  <a:prstClr val="black"/>
                </a:solidFill>
                <a:ea typeface="Verdana" pitchFamily="34" charset="0"/>
                <a:cs typeface="Verdana" pitchFamily="34" charset="0"/>
              </a:rPr>
              <a:t>1 </a:t>
            </a:r>
            <a:r>
              <a:rPr lang="en-US" altLang="en-US" sz="3600" b="1" dirty="0">
                <a:solidFill>
                  <a:prstClr val="black"/>
                </a:solidFill>
                <a:ea typeface="Verdana" pitchFamily="34" charset="0"/>
                <a:cs typeface="Verdana" pitchFamily="34" charset="0"/>
              </a:rPr>
              <a:t>Muscles such as those for limb movement, swallowing, and breathing lose function as the disease progresses, leading to death.</a:t>
            </a:r>
            <a:r>
              <a:rPr lang="en-US" altLang="en-US" sz="3600" b="1" baseline="30000" dirty="0">
                <a:solidFill>
                  <a:prstClr val="black"/>
                </a:solidFill>
                <a:ea typeface="Verdana" pitchFamily="34" charset="0"/>
                <a:cs typeface="Verdana" pitchFamily="34" charset="0"/>
              </a:rPr>
              <a:t>1,2</a:t>
            </a:r>
            <a:r>
              <a:rPr lang="en-US" altLang="en-US" sz="3600" b="1" dirty="0">
                <a:solidFill>
                  <a:prstClr val="black"/>
                </a:solidFill>
                <a:ea typeface="Verdana" pitchFamily="34" charset="0"/>
                <a:cs typeface="Verdana" pitchFamily="34" charset="0"/>
              </a:rPr>
              <a:t> While there is no cure for ALS, interventions must be taken to slow disease progression.</a:t>
            </a:r>
            <a:r>
              <a:rPr lang="en-US" altLang="en-US" sz="3600" b="1" baseline="30000" dirty="0">
                <a:solidFill>
                  <a:prstClr val="black"/>
                </a:solidFill>
                <a:ea typeface="Verdana" pitchFamily="34" charset="0"/>
                <a:cs typeface="Verdana" pitchFamily="34" charset="0"/>
              </a:rPr>
              <a:t>2 </a:t>
            </a:r>
            <a:r>
              <a:rPr lang="en-US" altLang="en-US" sz="3600" b="1" dirty="0">
                <a:solidFill>
                  <a:prstClr val="black"/>
                </a:solidFill>
                <a:ea typeface="Verdana" pitchFamily="34" charset="0"/>
                <a:cs typeface="Verdana" pitchFamily="34" charset="0"/>
              </a:rPr>
              <a:t>Physical therapy and exercise may play an important role in the intervention of ALS and may improve quality of life.</a:t>
            </a:r>
            <a:endParaRPr lang="en-US" altLang="en-US" sz="4300" b="1" dirty="0">
              <a:solidFill>
                <a:prstClr val="black"/>
              </a:solidFill>
              <a:ea typeface="Verdana" pitchFamily="34" charset="0"/>
              <a:cs typeface="Verdana" pitchFamily="34" charset="0"/>
            </a:endParaRPr>
          </a:p>
        </p:txBody>
      </p:sp>
      <p:sp>
        <p:nvSpPr>
          <p:cNvPr id="9" name="Text Box 2956"/>
          <p:cNvSpPr txBox="1">
            <a:spLocks noChangeArrowheads="1"/>
          </p:cNvSpPr>
          <p:nvPr/>
        </p:nvSpPr>
        <p:spPr bwMode="auto">
          <a:xfrm>
            <a:off x="785368" y="21390588"/>
            <a:ext cx="13428463" cy="6093976"/>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defTabSz="2562225">
              <a:tabLst>
                <a:tab pos="457200" algn="l"/>
              </a:tabLst>
              <a:defRPr sz="1400">
                <a:solidFill>
                  <a:schemeClr val="tx1"/>
                </a:solidFill>
                <a:latin typeface="Arial" charset="0"/>
              </a:defRPr>
            </a:lvl1pPr>
            <a:lvl2pPr marL="742950" indent="-285750" defTabSz="2562225">
              <a:tabLst>
                <a:tab pos="457200" algn="l"/>
              </a:tabLst>
              <a:defRPr sz="1400">
                <a:solidFill>
                  <a:schemeClr val="tx1"/>
                </a:solidFill>
                <a:latin typeface="Arial" charset="0"/>
              </a:defRPr>
            </a:lvl2pPr>
            <a:lvl3pPr marL="1143000" indent="-228600" defTabSz="2562225">
              <a:tabLst>
                <a:tab pos="457200" algn="l"/>
              </a:tabLst>
              <a:defRPr sz="1400">
                <a:solidFill>
                  <a:schemeClr val="tx1"/>
                </a:solidFill>
                <a:latin typeface="Arial" charset="0"/>
              </a:defRPr>
            </a:lvl3pPr>
            <a:lvl4pPr marL="1600200" indent="-228600" defTabSz="2562225">
              <a:tabLst>
                <a:tab pos="457200" algn="l"/>
              </a:tabLst>
              <a:defRPr sz="1400">
                <a:solidFill>
                  <a:schemeClr val="tx1"/>
                </a:solidFill>
                <a:latin typeface="Arial" charset="0"/>
              </a:defRPr>
            </a:lvl4pPr>
            <a:lvl5pPr marL="2057400" indent="-228600" defTabSz="2562225">
              <a:tabLst>
                <a:tab pos="457200" algn="l"/>
              </a:tabLst>
              <a:defRPr sz="1400">
                <a:solidFill>
                  <a:schemeClr val="tx1"/>
                </a:solidFill>
                <a:latin typeface="Arial" charset="0"/>
              </a:defRPr>
            </a:lvl5pPr>
            <a:lvl6pPr marL="2514600" indent="-228600" defTabSz="2562225" eaLnBrk="0" fontAlgn="base" hangingPunct="0">
              <a:spcBef>
                <a:spcPct val="0"/>
              </a:spcBef>
              <a:spcAft>
                <a:spcPct val="0"/>
              </a:spcAft>
              <a:tabLst>
                <a:tab pos="457200" algn="l"/>
              </a:tabLst>
              <a:defRPr sz="1400">
                <a:solidFill>
                  <a:schemeClr val="tx1"/>
                </a:solidFill>
                <a:latin typeface="Arial" charset="0"/>
              </a:defRPr>
            </a:lvl6pPr>
            <a:lvl7pPr marL="2971800" indent="-228600" defTabSz="2562225" eaLnBrk="0" fontAlgn="base" hangingPunct="0">
              <a:spcBef>
                <a:spcPct val="0"/>
              </a:spcBef>
              <a:spcAft>
                <a:spcPct val="0"/>
              </a:spcAft>
              <a:tabLst>
                <a:tab pos="457200" algn="l"/>
              </a:tabLst>
              <a:defRPr sz="1400">
                <a:solidFill>
                  <a:schemeClr val="tx1"/>
                </a:solidFill>
                <a:latin typeface="Arial" charset="0"/>
              </a:defRPr>
            </a:lvl7pPr>
            <a:lvl8pPr marL="3429000" indent="-228600" defTabSz="2562225" eaLnBrk="0" fontAlgn="base" hangingPunct="0">
              <a:spcBef>
                <a:spcPct val="0"/>
              </a:spcBef>
              <a:spcAft>
                <a:spcPct val="0"/>
              </a:spcAft>
              <a:tabLst>
                <a:tab pos="457200" algn="l"/>
              </a:tabLst>
              <a:defRPr sz="1400">
                <a:solidFill>
                  <a:schemeClr val="tx1"/>
                </a:solidFill>
                <a:latin typeface="Arial" charset="0"/>
              </a:defRPr>
            </a:lvl8pPr>
            <a:lvl9pPr marL="3886200" indent="-228600" defTabSz="2562225" eaLnBrk="0" fontAlgn="base" hangingPunct="0">
              <a:spcBef>
                <a:spcPct val="0"/>
              </a:spcBef>
              <a:spcAft>
                <a:spcPct val="0"/>
              </a:spcAft>
              <a:tabLst>
                <a:tab pos="457200" algn="l"/>
              </a:tabLst>
              <a:defRPr sz="1400">
                <a:solidFill>
                  <a:schemeClr val="tx1"/>
                </a:solidFill>
                <a:latin typeface="Arial" charset="0"/>
              </a:defRPr>
            </a:lvl9pPr>
          </a:lstStyle>
          <a:p>
            <a:r>
              <a:rPr lang="en-US" altLang="en-US" sz="3600" b="1" dirty="0">
                <a:solidFill>
                  <a:prstClr val="black"/>
                </a:solidFill>
                <a:latin typeface="Century Gothic"/>
                <a:ea typeface="Verdana" pitchFamily="34" charset="0"/>
                <a:cs typeface="Verdana" pitchFamily="34" charset="0"/>
              </a:rPr>
              <a:t>Many forms of exercise have been found appropriate for ALS. Resistance training of any kind has been found safe for patients to perform, as it may improve function and quality of life for patients.</a:t>
            </a:r>
            <a:r>
              <a:rPr lang="en-US" altLang="en-US" sz="3600" b="1" baseline="30000" dirty="0">
                <a:solidFill>
                  <a:prstClr val="black"/>
                </a:solidFill>
                <a:latin typeface="Century Gothic"/>
                <a:ea typeface="Verdana" pitchFamily="34" charset="0"/>
                <a:cs typeface="Verdana" pitchFamily="34" charset="0"/>
              </a:rPr>
              <a:t>3, </a:t>
            </a:r>
            <a:r>
              <a:rPr lang="en-US" altLang="en-US" sz="3600" b="1" dirty="0">
                <a:solidFill>
                  <a:prstClr val="black"/>
                </a:solidFill>
                <a:latin typeface="Century Gothic"/>
                <a:ea typeface="Verdana" pitchFamily="34" charset="0"/>
                <a:cs typeface="Verdana" pitchFamily="34" charset="0"/>
              </a:rPr>
              <a:t>The only concern with resistance training is that high intensity exercise may be dangerous for the ALS population.</a:t>
            </a:r>
            <a:r>
              <a:rPr lang="en-US" altLang="en-US" sz="3600" b="1" baseline="30000" dirty="0">
                <a:solidFill>
                  <a:prstClr val="black"/>
                </a:solidFill>
                <a:latin typeface="Century Gothic"/>
                <a:ea typeface="Verdana" pitchFamily="34" charset="0"/>
                <a:cs typeface="Verdana" pitchFamily="34" charset="0"/>
              </a:rPr>
              <a:t>1</a:t>
            </a:r>
            <a:r>
              <a:rPr lang="en-US" altLang="en-US" sz="3600" b="1" dirty="0">
                <a:solidFill>
                  <a:prstClr val="black"/>
                </a:solidFill>
                <a:latin typeface="Century Gothic"/>
                <a:ea typeface="Verdana" pitchFamily="34" charset="0"/>
                <a:cs typeface="Verdana" pitchFamily="34" charset="0"/>
              </a:rPr>
              <a:t> Aerobic exercise such as stationary cycling, walking, swimming, and cycle ergometer are also beneficial for patients quality of life.</a:t>
            </a:r>
            <a:r>
              <a:rPr lang="en-US" altLang="en-US" sz="3600" b="1" baseline="30000" dirty="0">
                <a:solidFill>
                  <a:prstClr val="black"/>
                </a:solidFill>
                <a:latin typeface="Century Gothic"/>
                <a:ea typeface="Verdana" pitchFamily="34" charset="0"/>
                <a:cs typeface="Verdana" pitchFamily="34" charset="0"/>
              </a:rPr>
              <a:t>4,5 </a:t>
            </a:r>
            <a:r>
              <a:rPr lang="en-US" altLang="en-US" sz="3600" b="1" dirty="0">
                <a:solidFill>
                  <a:prstClr val="black"/>
                </a:solidFill>
                <a:latin typeface="Century Gothic"/>
                <a:ea typeface="Verdana" pitchFamily="34" charset="0"/>
                <a:cs typeface="Verdana" pitchFamily="34" charset="0"/>
              </a:rPr>
              <a:t>Stretching and range of motion (ROM) are highly recommended for ALS treatment as they can help avoid contractures, decrease spasticity, and reduce risk of falling.</a:t>
            </a:r>
            <a:r>
              <a:rPr lang="en-US" altLang="en-US" sz="3600" b="1" baseline="30000" dirty="0">
                <a:solidFill>
                  <a:prstClr val="black"/>
                </a:solidFill>
                <a:latin typeface="Century Gothic"/>
                <a:ea typeface="Verdana" pitchFamily="34" charset="0"/>
                <a:cs typeface="Verdana" pitchFamily="34" charset="0"/>
              </a:rPr>
              <a:t>5</a:t>
            </a:r>
            <a:endParaRPr lang="en-US" altLang="en-US" sz="3600" b="1" dirty="0">
              <a:solidFill>
                <a:prstClr val="black"/>
              </a:solidFill>
              <a:latin typeface="Century Gothic"/>
              <a:ea typeface="Verdana" pitchFamily="34" charset="0"/>
              <a:cs typeface="Verdana" pitchFamily="34" charset="0"/>
            </a:endParaRPr>
          </a:p>
        </p:txBody>
      </p:sp>
      <p:sp>
        <p:nvSpPr>
          <p:cNvPr id="15" name="Title 1"/>
          <p:cNvSpPr txBox="1">
            <a:spLocks/>
          </p:cNvSpPr>
          <p:nvPr/>
        </p:nvSpPr>
        <p:spPr>
          <a:xfrm>
            <a:off x="521957" y="2832280"/>
            <a:ext cx="43670246" cy="1656247"/>
          </a:xfrm>
          <a:prstGeom prst="rect">
            <a:avLst/>
          </a:prstGeom>
        </p:spPr>
        <p:txBody>
          <a:bodyPr vert="horz" lIns="491549" tIns="245775" rIns="491549" bIns="245775" rtlCol="0" anchor="ctr">
            <a:no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pPr algn="l"/>
            <a:r>
              <a:rPr lang="en-US" sz="8600" dirty="0">
                <a:solidFill>
                  <a:prstClr val="black"/>
                </a:solidFill>
              </a:rPr>
              <a:t>Aidan Sacco, Exercise Science</a:t>
            </a:r>
          </a:p>
        </p:txBody>
      </p:sp>
      <p:sp>
        <p:nvSpPr>
          <p:cNvPr id="20" name="TextBox 41"/>
          <p:cNvSpPr txBox="1">
            <a:spLocks noChangeArrowheads="1"/>
          </p:cNvSpPr>
          <p:nvPr/>
        </p:nvSpPr>
        <p:spPr bwMode="auto">
          <a:xfrm>
            <a:off x="29626642" y="13748610"/>
            <a:ext cx="13479188" cy="443198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sz="1400">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defTabSz="2457751"/>
            <a:r>
              <a:rPr lang="en-US" sz="3600" b="1" dirty="0">
                <a:solidFill>
                  <a:prstClr val="black"/>
                </a:solidFill>
                <a:latin typeface="Century Gothic"/>
              </a:rPr>
              <a:t>The main goal for all interventions is to improve patients' quality of life. A positive quality of life can be achieved by the essential physical and psychological benefits of physical therapy and exercise.</a:t>
            </a:r>
            <a:r>
              <a:rPr lang="en-US" sz="3600" b="1" baseline="30000" dirty="0">
                <a:solidFill>
                  <a:prstClr val="black"/>
                </a:solidFill>
                <a:latin typeface="Century Gothic"/>
              </a:rPr>
              <a:t>3,4 </a:t>
            </a:r>
            <a:r>
              <a:rPr lang="en-US" sz="3600" b="1" dirty="0">
                <a:solidFill>
                  <a:prstClr val="black"/>
                </a:solidFill>
                <a:latin typeface="Century Gothic"/>
              </a:rPr>
              <a:t> Benefits of resistance and aerobic training, stretching and ROM exercises, physical therapy interventions, and coping strategies such as decreased falls, increased ROM, improved mood, appetite, and sleep are all positive quality of life factors for ALS.</a:t>
            </a:r>
            <a:r>
              <a:rPr lang="en-US" sz="3600" b="1" baseline="30000" dirty="0">
                <a:solidFill>
                  <a:prstClr val="black"/>
                </a:solidFill>
                <a:latin typeface="Century Gothic"/>
              </a:rPr>
              <a:t>2,4,5,9,15 </a:t>
            </a:r>
            <a:endParaRPr lang="en-US" sz="3600" b="1" dirty="0">
              <a:solidFill>
                <a:prstClr val="black"/>
              </a:solidFill>
              <a:latin typeface="Century Gothic"/>
            </a:endParaRPr>
          </a:p>
        </p:txBody>
      </p:sp>
      <p:sp>
        <p:nvSpPr>
          <p:cNvPr id="22" name="Rectangle 21"/>
          <p:cNvSpPr/>
          <p:nvPr/>
        </p:nvSpPr>
        <p:spPr>
          <a:xfrm>
            <a:off x="21945600" y="18730349"/>
            <a:ext cx="21945600" cy="1819790"/>
          </a:xfrm>
          <a:prstGeom prst="rect">
            <a:avLst/>
          </a:prstGeom>
        </p:spPr>
        <p:txBody>
          <a:bodyPr lIns="491549" tIns="245775" rIns="491549" bIns="245775">
            <a:spAutoFit/>
          </a:bodyPr>
          <a:lstStyle/>
          <a:p>
            <a:pPr indent="-2457751" defTabSz="2457751"/>
            <a:endParaRPr lang="en-US" sz="4300" dirty="0">
              <a:solidFill>
                <a:prstClr val="black"/>
              </a:solidFill>
            </a:endParaRPr>
          </a:p>
          <a:p>
            <a:pPr indent="-2457751" defTabSz="2457751"/>
            <a:endParaRPr lang="en-US" sz="4300" dirty="0">
              <a:solidFill>
                <a:prstClr val="black"/>
              </a:solidFill>
            </a:endParaRPr>
          </a:p>
        </p:txBody>
      </p:sp>
      <p:sp>
        <p:nvSpPr>
          <p:cNvPr id="19" name="Text Box 193"/>
          <p:cNvSpPr txBox="1">
            <a:spLocks noChangeArrowheads="1"/>
          </p:cNvSpPr>
          <p:nvPr/>
        </p:nvSpPr>
        <p:spPr bwMode="auto">
          <a:xfrm>
            <a:off x="867415" y="19414905"/>
            <a:ext cx="13438618" cy="1656247"/>
          </a:xfrm>
          <a:prstGeom prst="rect">
            <a:avLst/>
          </a:prstGeom>
          <a:solidFill>
            <a:srgbClr val="0062AC"/>
          </a:solidFill>
          <a:ln w="9525">
            <a:noFill/>
            <a:miter lim="800000"/>
            <a:headEnd/>
            <a:tailEnd/>
          </a:ln>
          <a:effectLst/>
        </p:spPr>
        <p:txBody>
          <a:bodyPr lIns="491549" tIns="245775" rIns="491549" bIns="245775" anchor="ctr"/>
          <a:lstStyle/>
          <a:p>
            <a:pPr algn="ctr" defTabSz="2457751">
              <a:defRPr/>
            </a:pPr>
            <a:r>
              <a:rPr lang="en-US" sz="5900" b="1" dirty="0">
                <a:solidFill>
                  <a:prstClr val="white"/>
                </a:solidFill>
                <a:effectLst>
                  <a:outerShdw blurRad="38100" dist="38100" dir="2700000" algn="tl">
                    <a:srgbClr val="000000"/>
                  </a:outerShdw>
                </a:effectLst>
              </a:rPr>
              <a:t>Exercise and ALS</a:t>
            </a:r>
            <a:endParaRPr lang="en-US" sz="5400" dirty="0">
              <a:solidFill>
                <a:prstClr val="black"/>
              </a:solidFill>
              <a:effectLst>
                <a:outerShdw blurRad="38100" dist="38100" dir="2700000" algn="tl">
                  <a:srgbClr val="FFFFFF"/>
                </a:outerShdw>
              </a:effectLst>
              <a:latin typeface="Times New Roman" pitchFamily="18" charset="0"/>
            </a:endParaRPr>
          </a:p>
        </p:txBody>
      </p:sp>
      <p:sp>
        <p:nvSpPr>
          <p:cNvPr id="23" name="Text Box 193"/>
          <p:cNvSpPr txBox="1">
            <a:spLocks noChangeArrowheads="1"/>
          </p:cNvSpPr>
          <p:nvPr/>
        </p:nvSpPr>
        <p:spPr bwMode="auto">
          <a:xfrm>
            <a:off x="15079169" y="4422479"/>
            <a:ext cx="13511909" cy="1674742"/>
          </a:xfrm>
          <a:prstGeom prst="rect">
            <a:avLst/>
          </a:prstGeom>
          <a:solidFill>
            <a:srgbClr val="0062AC"/>
          </a:solidFill>
          <a:ln w="9525">
            <a:noFill/>
            <a:miter lim="800000"/>
            <a:headEnd/>
            <a:tailEnd/>
          </a:ln>
          <a:effectLst/>
        </p:spPr>
        <p:txBody>
          <a:bodyPr lIns="491549" tIns="245775" rIns="491549" bIns="245775" anchor="ctr"/>
          <a:lstStyle/>
          <a:p>
            <a:pPr algn="ctr" defTabSz="2457751">
              <a:defRPr/>
            </a:pPr>
            <a:r>
              <a:rPr lang="en-US" sz="5900" b="1" dirty="0">
                <a:solidFill>
                  <a:prstClr val="white"/>
                </a:solidFill>
                <a:effectLst>
                  <a:outerShdw blurRad="38100" dist="38100" dir="2700000" algn="tl">
                    <a:srgbClr val="000000"/>
                  </a:outerShdw>
                </a:effectLst>
              </a:rPr>
              <a:t>Physical Therapy for ALS</a:t>
            </a:r>
          </a:p>
        </p:txBody>
      </p:sp>
      <p:sp>
        <p:nvSpPr>
          <p:cNvPr id="24" name="Text Box 193"/>
          <p:cNvSpPr txBox="1">
            <a:spLocks noChangeArrowheads="1"/>
          </p:cNvSpPr>
          <p:nvPr/>
        </p:nvSpPr>
        <p:spPr bwMode="auto">
          <a:xfrm>
            <a:off x="798954" y="4440974"/>
            <a:ext cx="13438598" cy="1656247"/>
          </a:xfrm>
          <a:prstGeom prst="rect">
            <a:avLst/>
          </a:prstGeom>
          <a:solidFill>
            <a:srgbClr val="0062AC"/>
          </a:solidFill>
          <a:ln w="9525">
            <a:noFill/>
            <a:miter lim="800000"/>
            <a:headEnd/>
            <a:tailEnd/>
          </a:ln>
          <a:effectLst/>
        </p:spPr>
        <p:txBody>
          <a:bodyPr lIns="491549" tIns="245775" rIns="491549" bIns="245775" anchor="ctr"/>
          <a:lstStyle/>
          <a:p>
            <a:pPr algn="ctr" defTabSz="2457751">
              <a:defRPr/>
            </a:pPr>
            <a:r>
              <a:rPr lang="en-US" sz="5900" b="1" dirty="0">
                <a:solidFill>
                  <a:prstClr val="white"/>
                </a:solidFill>
                <a:effectLst>
                  <a:outerShdw blurRad="38100" dist="38100" dir="2700000" algn="tl">
                    <a:srgbClr val="000000"/>
                  </a:outerShdw>
                </a:effectLst>
              </a:rPr>
              <a:t>Introduction</a:t>
            </a:r>
          </a:p>
        </p:txBody>
      </p:sp>
      <p:sp>
        <p:nvSpPr>
          <p:cNvPr id="26" name="Text Box 193"/>
          <p:cNvSpPr txBox="1">
            <a:spLocks noChangeArrowheads="1"/>
          </p:cNvSpPr>
          <p:nvPr/>
        </p:nvSpPr>
        <p:spPr bwMode="auto">
          <a:xfrm>
            <a:off x="15079168" y="14665563"/>
            <a:ext cx="13637181" cy="1651733"/>
          </a:xfrm>
          <a:prstGeom prst="rect">
            <a:avLst/>
          </a:prstGeom>
          <a:solidFill>
            <a:srgbClr val="0062AC"/>
          </a:solidFill>
          <a:ln w="9525">
            <a:noFill/>
            <a:miter lim="800000"/>
            <a:headEnd/>
            <a:tailEnd/>
          </a:ln>
          <a:effectLst/>
        </p:spPr>
        <p:txBody>
          <a:bodyPr lIns="491549" tIns="245775" rIns="491549" bIns="245775" anchor="ctr"/>
          <a:lstStyle/>
          <a:p>
            <a:pPr algn="ctr" defTabSz="2457751">
              <a:defRPr/>
            </a:pPr>
            <a:r>
              <a:rPr lang="en-US" sz="5900" b="1" dirty="0">
                <a:solidFill>
                  <a:prstClr val="white"/>
                </a:solidFill>
                <a:effectLst>
                  <a:outerShdw blurRad="38100" dist="38100" dir="2700000" algn="tl">
                    <a:srgbClr val="000000"/>
                  </a:outerShdw>
                </a:effectLst>
              </a:rPr>
              <a:t>ALS and Mental Health</a:t>
            </a:r>
            <a:endParaRPr lang="en-US" sz="5400" dirty="0">
              <a:solidFill>
                <a:prstClr val="black"/>
              </a:solidFill>
              <a:effectLst>
                <a:outerShdw blurRad="38100" dist="38100" dir="2700000" algn="tl">
                  <a:srgbClr val="FFFFFF"/>
                </a:outerShdw>
              </a:effectLst>
              <a:latin typeface="Times New Roman" pitchFamily="18" charset="0"/>
            </a:endParaRPr>
          </a:p>
        </p:txBody>
      </p:sp>
      <p:sp>
        <p:nvSpPr>
          <p:cNvPr id="21" name="Text Box 2956"/>
          <p:cNvSpPr txBox="1">
            <a:spLocks noChangeArrowheads="1"/>
          </p:cNvSpPr>
          <p:nvPr/>
        </p:nvSpPr>
        <p:spPr bwMode="auto">
          <a:xfrm>
            <a:off x="15079168" y="6524927"/>
            <a:ext cx="13511909" cy="7755969"/>
          </a:xfrm>
          <a:prstGeom prst="rect">
            <a:avLst/>
          </a:prstGeom>
          <a:noFill/>
          <a:ln w="9525" algn="ctr">
            <a:solidFill>
              <a:srgbClr val="050707"/>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defTabSz="2562225">
              <a:tabLst>
                <a:tab pos="457200" algn="l"/>
              </a:tabLst>
              <a:defRPr sz="1400">
                <a:solidFill>
                  <a:schemeClr val="tx1"/>
                </a:solidFill>
                <a:latin typeface="Arial" charset="0"/>
              </a:defRPr>
            </a:lvl1pPr>
            <a:lvl2pPr marL="742950" indent="-285750" defTabSz="2562225">
              <a:tabLst>
                <a:tab pos="457200" algn="l"/>
              </a:tabLst>
              <a:defRPr sz="1400">
                <a:solidFill>
                  <a:schemeClr val="tx1"/>
                </a:solidFill>
                <a:latin typeface="Arial" charset="0"/>
              </a:defRPr>
            </a:lvl2pPr>
            <a:lvl3pPr marL="1143000" indent="-228600" defTabSz="2562225">
              <a:tabLst>
                <a:tab pos="457200" algn="l"/>
              </a:tabLst>
              <a:defRPr sz="1400">
                <a:solidFill>
                  <a:schemeClr val="tx1"/>
                </a:solidFill>
                <a:latin typeface="Arial" charset="0"/>
              </a:defRPr>
            </a:lvl3pPr>
            <a:lvl4pPr marL="1600200" indent="-228600" defTabSz="2562225">
              <a:tabLst>
                <a:tab pos="457200" algn="l"/>
              </a:tabLst>
              <a:defRPr sz="1400">
                <a:solidFill>
                  <a:schemeClr val="tx1"/>
                </a:solidFill>
                <a:latin typeface="Arial" charset="0"/>
              </a:defRPr>
            </a:lvl4pPr>
            <a:lvl5pPr marL="2057400" indent="-228600" defTabSz="2562225">
              <a:tabLst>
                <a:tab pos="457200" algn="l"/>
              </a:tabLst>
              <a:defRPr sz="1400">
                <a:solidFill>
                  <a:schemeClr val="tx1"/>
                </a:solidFill>
                <a:latin typeface="Arial" charset="0"/>
              </a:defRPr>
            </a:lvl5pPr>
            <a:lvl6pPr marL="2514600" indent="-228600" defTabSz="2562225" eaLnBrk="0" fontAlgn="base" hangingPunct="0">
              <a:spcBef>
                <a:spcPct val="0"/>
              </a:spcBef>
              <a:spcAft>
                <a:spcPct val="0"/>
              </a:spcAft>
              <a:tabLst>
                <a:tab pos="457200" algn="l"/>
              </a:tabLst>
              <a:defRPr sz="1400">
                <a:solidFill>
                  <a:schemeClr val="tx1"/>
                </a:solidFill>
                <a:latin typeface="Arial" charset="0"/>
              </a:defRPr>
            </a:lvl6pPr>
            <a:lvl7pPr marL="2971800" indent="-228600" defTabSz="2562225" eaLnBrk="0" fontAlgn="base" hangingPunct="0">
              <a:spcBef>
                <a:spcPct val="0"/>
              </a:spcBef>
              <a:spcAft>
                <a:spcPct val="0"/>
              </a:spcAft>
              <a:tabLst>
                <a:tab pos="457200" algn="l"/>
              </a:tabLst>
              <a:defRPr sz="1400">
                <a:solidFill>
                  <a:schemeClr val="tx1"/>
                </a:solidFill>
                <a:latin typeface="Arial" charset="0"/>
              </a:defRPr>
            </a:lvl7pPr>
            <a:lvl8pPr marL="3429000" indent="-228600" defTabSz="2562225" eaLnBrk="0" fontAlgn="base" hangingPunct="0">
              <a:spcBef>
                <a:spcPct val="0"/>
              </a:spcBef>
              <a:spcAft>
                <a:spcPct val="0"/>
              </a:spcAft>
              <a:tabLst>
                <a:tab pos="457200" algn="l"/>
              </a:tabLst>
              <a:defRPr sz="1400">
                <a:solidFill>
                  <a:schemeClr val="tx1"/>
                </a:solidFill>
                <a:latin typeface="Arial" charset="0"/>
              </a:defRPr>
            </a:lvl8pPr>
            <a:lvl9pPr marL="3886200" indent="-228600" defTabSz="2562225" eaLnBrk="0" fontAlgn="base" hangingPunct="0">
              <a:spcBef>
                <a:spcPct val="0"/>
              </a:spcBef>
              <a:spcAft>
                <a:spcPct val="0"/>
              </a:spcAft>
              <a:tabLst>
                <a:tab pos="457200" algn="l"/>
              </a:tabLst>
              <a:defRPr sz="1400">
                <a:solidFill>
                  <a:schemeClr val="tx1"/>
                </a:solidFill>
                <a:latin typeface="Arial" charset="0"/>
              </a:defRPr>
            </a:lvl9pPr>
          </a:lstStyle>
          <a:p>
            <a:r>
              <a:rPr lang="en-US" altLang="en-US" sz="3600" b="1" dirty="0">
                <a:solidFill>
                  <a:prstClr val="black"/>
                </a:solidFill>
                <a:latin typeface="+mn-lt"/>
                <a:ea typeface="Verdana" pitchFamily="34" charset="0"/>
                <a:cs typeface="Verdana" pitchFamily="34" charset="0"/>
              </a:rPr>
              <a:t>Physical therapists play a necessary role in the multidisciplinary approach to ALS intervention. They may assist patients with resistance, endurance, and stretching and ROM exercises. They may also provide essential types of therapy such as pulmonary physical therapy.</a:t>
            </a:r>
            <a:r>
              <a:rPr lang="en-US" altLang="en-US" sz="3600" b="1" baseline="30000" dirty="0">
                <a:solidFill>
                  <a:prstClr val="black"/>
                </a:solidFill>
                <a:latin typeface="+mn-lt"/>
                <a:ea typeface="Verdana" pitchFamily="34" charset="0"/>
                <a:cs typeface="Verdana" pitchFamily="34" charset="0"/>
              </a:rPr>
              <a:t>6 </a:t>
            </a:r>
            <a:r>
              <a:rPr lang="en-US" altLang="en-US" sz="3600" b="1" dirty="0">
                <a:solidFill>
                  <a:prstClr val="black"/>
                </a:solidFill>
                <a:latin typeface="+mn-lt"/>
                <a:ea typeface="Verdana" pitchFamily="34" charset="0"/>
                <a:cs typeface="Verdana" pitchFamily="34" charset="0"/>
              </a:rPr>
              <a:t>Pulmonary physical therapy focuses in improving respiratory symptoms in ALS patients.</a:t>
            </a:r>
            <a:r>
              <a:rPr lang="en-US" altLang="en-US" sz="3600" b="1" baseline="30000" dirty="0">
                <a:solidFill>
                  <a:prstClr val="black"/>
                </a:solidFill>
                <a:latin typeface="+mn-lt"/>
                <a:ea typeface="Verdana" pitchFamily="34" charset="0"/>
                <a:cs typeface="Verdana" pitchFamily="34" charset="0"/>
              </a:rPr>
              <a:t>6 </a:t>
            </a:r>
            <a:r>
              <a:rPr lang="en-US" altLang="en-US" sz="3600" b="1" dirty="0">
                <a:solidFill>
                  <a:prstClr val="black"/>
                </a:solidFill>
                <a:latin typeface="+mn-lt"/>
                <a:ea typeface="Verdana" pitchFamily="34" charset="0"/>
                <a:cs typeface="Verdana" pitchFamily="34" charset="0"/>
              </a:rPr>
              <a:t>A study by MacPherson and </a:t>
            </a:r>
            <a:r>
              <a:rPr lang="en-US" altLang="en-US" sz="3600" b="1" dirty="0" err="1">
                <a:solidFill>
                  <a:prstClr val="black"/>
                </a:solidFill>
                <a:latin typeface="+mn-lt"/>
                <a:ea typeface="Verdana" pitchFamily="34" charset="0"/>
                <a:cs typeface="Verdana" pitchFamily="34" charset="0"/>
              </a:rPr>
              <a:t>Bassile</a:t>
            </a:r>
            <a:r>
              <a:rPr lang="en-US" altLang="en-US" sz="3600" b="1" dirty="0">
                <a:solidFill>
                  <a:prstClr val="black"/>
                </a:solidFill>
                <a:latin typeface="+mn-lt"/>
                <a:ea typeface="Verdana" pitchFamily="34" charset="0"/>
                <a:cs typeface="Verdana" pitchFamily="34" charset="0"/>
              </a:rPr>
              <a:t> determined that pulmonary physical therapy such as IMT, LVRT, and MAC may improve respiratory factors and increase survival.</a:t>
            </a:r>
            <a:r>
              <a:rPr lang="en-US" altLang="en-US" sz="3600" b="1" baseline="30000" dirty="0">
                <a:solidFill>
                  <a:prstClr val="black"/>
                </a:solidFill>
                <a:latin typeface="+mn-lt"/>
                <a:ea typeface="Verdana" pitchFamily="34" charset="0"/>
                <a:cs typeface="Verdana" pitchFamily="34" charset="0"/>
              </a:rPr>
              <a:t>6 </a:t>
            </a:r>
            <a:r>
              <a:rPr lang="en-US" altLang="en-US" sz="3600" b="1" dirty="0">
                <a:solidFill>
                  <a:prstClr val="black"/>
                </a:solidFill>
                <a:latin typeface="+mn-lt"/>
                <a:ea typeface="Verdana" pitchFamily="34" charset="0"/>
                <a:cs typeface="Verdana" pitchFamily="34" charset="0"/>
              </a:rPr>
              <a:t>Participation in physical therapy may be integral in dealing with pain through heat, massage, and transcutaneous electrical nerve stimulation (TENS).</a:t>
            </a:r>
            <a:r>
              <a:rPr lang="en-US" altLang="en-US" sz="3600" b="1" baseline="30000" dirty="0">
                <a:solidFill>
                  <a:prstClr val="black"/>
                </a:solidFill>
                <a:latin typeface="+mn-lt"/>
                <a:ea typeface="Verdana" pitchFamily="34" charset="0"/>
                <a:cs typeface="Verdana" pitchFamily="34" charset="0"/>
              </a:rPr>
              <a:t>7</a:t>
            </a:r>
            <a:r>
              <a:rPr lang="en-US" altLang="en-US" sz="3600" b="1" dirty="0">
                <a:solidFill>
                  <a:prstClr val="black"/>
                </a:solidFill>
                <a:latin typeface="+mn-lt"/>
                <a:ea typeface="Verdana" pitchFamily="34" charset="0"/>
                <a:cs typeface="Verdana" pitchFamily="34" charset="0"/>
              </a:rPr>
              <a:t> Physical therapists can also prescribe orthotics that may prevent falls in ALS patients.</a:t>
            </a:r>
            <a:r>
              <a:rPr lang="en-US" altLang="en-US" sz="3600" b="1" baseline="30000" dirty="0">
                <a:solidFill>
                  <a:prstClr val="black"/>
                </a:solidFill>
                <a:latin typeface="+mn-lt"/>
                <a:ea typeface="Verdana" pitchFamily="34" charset="0"/>
                <a:cs typeface="Verdana" pitchFamily="34" charset="0"/>
              </a:rPr>
              <a:t>7</a:t>
            </a:r>
            <a:endParaRPr lang="en-US" altLang="en-US" sz="3600" b="1" dirty="0">
              <a:solidFill>
                <a:prstClr val="black"/>
              </a:solidFill>
              <a:latin typeface="+mn-lt"/>
              <a:ea typeface="Verdana" pitchFamily="34" charset="0"/>
              <a:cs typeface="Verdana" pitchFamily="34" charset="0"/>
            </a:endParaRPr>
          </a:p>
        </p:txBody>
      </p:sp>
      <p:sp>
        <p:nvSpPr>
          <p:cNvPr id="14" name="Text Box 2862">
            <a:extLst>
              <a:ext uri="{FF2B5EF4-FFF2-40B4-BE49-F238E27FC236}">
                <a16:creationId xmlns:a16="http://schemas.microsoft.com/office/drawing/2014/main" id="{875787EA-C6B3-EB47-8652-17324CAA71C2}"/>
              </a:ext>
            </a:extLst>
          </p:cNvPr>
          <p:cNvSpPr txBox="1">
            <a:spLocks noChangeArrowheads="1"/>
          </p:cNvSpPr>
          <p:nvPr/>
        </p:nvSpPr>
        <p:spPr bwMode="auto">
          <a:xfrm>
            <a:off x="15091403" y="16555774"/>
            <a:ext cx="13617074" cy="4985980"/>
          </a:xfrm>
          <a:prstGeom prst="rect">
            <a:avLst/>
          </a:prstGeom>
          <a:noFill/>
          <a:ln w="9525" algn="ctr">
            <a:solidFill>
              <a:srgbClr val="050707"/>
            </a:solidFill>
            <a:miter lim="800000"/>
            <a:headEnd/>
            <a:tailEnd/>
          </a:ln>
          <a:effectLst/>
        </p:spPr>
        <p:txBody>
          <a:bodyPr lIns="0" tIns="0" rIns="0" bIns="0"/>
          <a:lstStyle/>
          <a:p>
            <a:r>
              <a:rPr lang="en-US" altLang="en-US" sz="3600" b="1" dirty="0">
                <a:solidFill>
                  <a:prstClr val="black"/>
                </a:solidFill>
                <a:ea typeface="Verdana" pitchFamily="34" charset="0"/>
                <a:cs typeface="Verdana" pitchFamily="34" charset="0"/>
              </a:rPr>
              <a:t>Diagnosis of ALS has been shown to lead to mental health complications such as anxiety, depression, and a sense of hopelessness.</a:t>
            </a:r>
            <a:r>
              <a:rPr lang="en-US" altLang="en-US" sz="3600" b="1" baseline="30000" dirty="0">
                <a:solidFill>
                  <a:prstClr val="black"/>
                </a:solidFill>
                <a:ea typeface="Verdana" pitchFamily="34" charset="0"/>
                <a:cs typeface="Verdana" pitchFamily="34" charset="0"/>
              </a:rPr>
              <a:t>2,8,9 </a:t>
            </a:r>
            <a:r>
              <a:rPr lang="en-US" altLang="en-US" sz="3600" b="1" dirty="0">
                <a:solidFill>
                  <a:prstClr val="black"/>
                </a:solidFill>
                <a:ea typeface="Verdana" pitchFamily="34" charset="0"/>
                <a:cs typeface="Verdana" pitchFamily="34" charset="0"/>
              </a:rPr>
              <a:t>Engaging in exercise naturally reduces stress, anxiety depression, and negative mood through the release of endorphins.</a:t>
            </a:r>
            <a:r>
              <a:rPr lang="en-US" altLang="en-US" sz="3600" b="1" baseline="30000" dirty="0">
                <a:solidFill>
                  <a:prstClr val="black"/>
                </a:solidFill>
                <a:ea typeface="Verdana" pitchFamily="34" charset="0"/>
                <a:cs typeface="Verdana" pitchFamily="34" charset="0"/>
              </a:rPr>
              <a:t>10,11,12</a:t>
            </a:r>
            <a:r>
              <a:rPr lang="en-US" altLang="en-US" sz="3600" b="1" dirty="0">
                <a:solidFill>
                  <a:prstClr val="black"/>
                </a:solidFill>
                <a:ea typeface="Verdana" pitchFamily="34" charset="0"/>
                <a:cs typeface="Verdana" pitchFamily="34" charset="0"/>
              </a:rPr>
              <a:t> This suggests that exercise may be important in treating mental health in ALS patients. Physical therapy can aid with mental health struggles by creating a person-centered care environment in which patients can engage with their therapist positively.</a:t>
            </a:r>
            <a:r>
              <a:rPr lang="en-US" altLang="en-US" sz="3600" b="1" baseline="30000" dirty="0">
                <a:solidFill>
                  <a:prstClr val="black"/>
                </a:solidFill>
                <a:ea typeface="Verdana" pitchFamily="34" charset="0"/>
                <a:cs typeface="Verdana" pitchFamily="34" charset="0"/>
              </a:rPr>
              <a:t>10 </a:t>
            </a:r>
            <a:endParaRPr lang="en-US" altLang="en-US" sz="3600" b="1" dirty="0">
              <a:solidFill>
                <a:prstClr val="black"/>
              </a:solidFill>
              <a:ea typeface="Verdana" pitchFamily="34" charset="0"/>
              <a:cs typeface="Verdana" pitchFamily="34" charset="0"/>
            </a:endParaRPr>
          </a:p>
        </p:txBody>
      </p:sp>
      <p:sp>
        <p:nvSpPr>
          <p:cNvPr id="16" name="Text Box 193">
            <a:extLst>
              <a:ext uri="{FF2B5EF4-FFF2-40B4-BE49-F238E27FC236}">
                <a16:creationId xmlns:a16="http://schemas.microsoft.com/office/drawing/2014/main" id="{EBA9AC5A-3E40-7946-8CF5-F11D78EF9211}"/>
              </a:ext>
            </a:extLst>
          </p:cNvPr>
          <p:cNvSpPr txBox="1">
            <a:spLocks noChangeArrowheads="1"/>
          </p:cNvSpPr>
          <p:nvPr/>
        </p:nvSpPr>
        <p:spPr bwMode="auto">
          <a:xfrm>
            <a:off x="29432695" y="4299146"/>
            <a:ext cx="13519781" cy="1819790"/>
          </a:xfrm>
          <a:prstGeom prst="rect">
            <a:avLst/>
          </a:prstGeom>
          <a:solidFill>
            <a:srgbClr val="0062AC"/>
          </a:solidFill>
          <a:ln w="9525">
            <a:noFill/>
            <a:miter lim="800000"/>
            <a:headEnd/>
            <a:tailEnd/>
          </a:ln>
          <a:effectLst/>
        </p:spPr>
        <p:txBody>
          <a:bodyPr lIns="491549" tIns="245775" rIns="491549" bIns="245775" anchor="ctr"/>
          <a:lstStyle/>
          <a:p>
            <a:pPr algn="ctr" defTabSz="2457751">
              <a:defRPr/>
            </a:pPr>
            <a:r>
              <a:rPr lang="en-US" sz="5900" b="1" dirty="0">
                <a:solidFill>
                  <a:prstClr val="white"/>
                </a:solidFill>
                <a:effectLst>
                  <a:outerShdw blurRad="38100" dist="38100" dir="2700000" algn="tl">
                    <a:srgbClr val="000000"/>
                  </a:outerShdw>
                </a:effectLst>
              </a:rPr>
              <a:t>Caregivers for ALS</a:t>
            </a:r>
            <a:endParaRPr lang="en-US" sz="5400" dirty="0">
              <a:solidFill>
                <a:prstClr val="black"/>
              </a:solidFill>
              <a:effectLst>
                <a:outerShdw blurRad="38100" dist="38100" dir="2700000" algn="tl">
                  <a:srgbClr val="FFFFFF"/>
                </a:outerShdw>
              </a:effectLst>
              <a:latin typeface="Times New Roman" pitchFamily="18" charset="0"/>
            </a:endParaRPr>
          </a:p>
        </p:txBody>
      </p:sp>
      <p:sp>
        <p:nvSpPr>
          <p:cNvPr id="25" name="TextBox 24">
            <a:extLst>
              <a:ext uri="{FF2B5EF4-FFF2-40B4-BE49-F238E27FC236}">
                <a16:creationId xmlns:a16="http://schemas.microsoft.com/office/drawing/2014/main" id="{52DFF7EE-5E34-AF91-1920-11F4B2D137BC}"/>
              </a:ext>
            </a:extLst>
          </p:cNvPr>
          <p:cNvSpPr txBox="1"/>
          <p:nvPr/>
        </p:nvSpPr>
        <p:spPr>
          <a:xfrm>
            <a:off x="29667237" y="6632882"/>
            <a:ext cx="13438593" cy="5078313"/>
          </a:xfrm>
          <a:prstGeom prst="rect">
            <a:avLst/>
          </a:prstGeom>
          <a:noFill/>
          <a:ln>
            <a:solidFill>
              <a:srgbClr val="000000"/>
            </a:solidFill>
            <a:miter lim="800000"/>
          </a:ln>
        </p:spPr>
        <p:txBody>
          <a:bodyPr wrap="square">
            <a:spAutoFit/>
          </a:bodyPr>
          <a:lstStyle/>
          <a:p>
            <a:r>
              <a:rPr lang="en-US" altLang="en-US" sz="3600" b="1" dirty="0">
                <a:solidFill>
                  <a:prstClr val="black"/>
                </a:solidFill>
                <a:ea typeface="Verdana" pitchFamily="34" charset="0"/>
                <a:cs typeface="Verdana" pitchFamily="34" charset="0"/>
              </a:rPr>
              <a:t>A caregiver is someone who lives with the ALS patient and provides everyday care and assistance with living.</a:t>
            </a:r>
            <a:r>
              <a:rPr lang="en-US" altLang="en-US" sz="3600" b="1" baseline="30000" dirty="0">
                <a:solidFill>
                  <a:prstClr val="black"/>
                </a:solidFill>
                <a:ea typeface="Verdana" pitchFamily="34" charset="0"/>
                <a:cs typeface="Verdana" pitchFamily="34" charset="0"/>
              </a:rPr>
              <a:t>9 </a:t>
            </a:r>
            <a:r>
              <a:rPr lang="en-US" altLang="en-US" sz="3600" b="1" dirty="0">
                <a:solidFill>
                  <a:prstClr val="black"/>
                </a:solidFill>
                <a:ea typeface="Verdana" pitchFamily="34" charset="0"/>
                <a:cs typeface="Verdana" pitchFamily="34" charset="0"/>
              </a:rPr>
              <a:t>Physical therapists can instruct caregivers on how to transfer patients to different surfaces, assist with exercise and stretching, and help with daily activities.</a:t>
            </a:r>
            <a:r>
              <a:rPr lang="en-US" altLang="en-US" sz="3600" b="1" baseline="30000" dirty="0">
                <a:solidFill>
                  <a:prstClr val="black"/>
                </a:solidFill>
                <a:ea typeface="Verdana" pitchFamily="34" charset="0"/>
                <a:cs typeface="Verdana" pitchFamily="34" charset="0"/>
              </a:rPr>
              <a:t>13,14</a:t>
            </a:r>
            <a:r>
              <a:rPr lang="en-US" altLang="en-US" sz="3600" b="1" dirty="0">
                <a:solidFill>
                  <a:prstClr val="black"/>
                </a:solidFill>
                <a:ea typeface="Verdana" pitchFamily="34" charset="0"/>
                <a:cs typeface="Verdana" pitchFamily="34" charset="0"/>
              </a:rPr>
              <a:t> The burden of care placed on caregivers often leads to tension and depressive symptoms, especially if the patient is a family member, suggesting that caregivers may also benefit from the psychological effects of physical therapy and exercise.</a:t>
            </a:r>
            <a:r>
              <a:rPr lang="en-US" altLang="en-US" sz="3600" b="1" baseline="30000" dirty="0">
                <a:solidFill>
                  <a:prstClr val="black"/>
                </a:solidFill>
                <a:ea typeface="Verdana" pitchFamily="34" charset="0"/>
                <a:cs typeface="Verdana" pitchFamily="34" charset="0"/>
              </a:rPr>
              <a:t>9 </a:t>
            </a:r>
            <a:endParaRPr lang="en-US" altLang="en-US" sz="3600" b="1" dirty="0">
              <a:solidFill>
                <a:prstClr val="black"/>
              </a:solidFill>
              <a:ea typeface="Verdana" pitchFamily="34" charset="0"/>
              <a:cs typeface="Verdana" pitchFamily="34" charset="0"/>
            </a:endParaRPr>
          </a:p>
        </p:txBody>
      </p:sp>
      <p:sp>
        <p:nvSpPr>
          <p:cNvPr id="30" name="Text Box 193">
            <a:extLst>
              <a:ext uri="{FF2B5EF4-FFF2-40B4-BE49-F238E27FC236}">
                <a16:creationId xmlns:a16="http://schemas.microsoft.com/office/drawing/2014/main" id="{42E6B47F-DC03-B2D1-6E5C-9B8A4160CC11}"/>
              </a:ext>
            </a:extLst>
          </p:cNvPr>
          <p:cNvSpPr txBox="1">
            <a:spLocks noChangeArrowheads="1"/>
          </p:cNvSpPr>
          <p:nvPr/>
        </p:nvSpPr>
        <p:spPr bwMode="auto">
          <a:xfrm>
            <a:off x="29586049" y="11886592"/>
            <a:ext cx="13519781" cy="1651733"/>
          </a:xfrm>
          <a:prstGeom prst="rect">
            <a:avLst/>
          </a:prstGeom>
          <a:solidFill>
            <a:srgbClr val="0062AC"/>
          </a:solidFill>
          <a:ln w="9525">
            <a:noFill/>
            <a:miter lim="800000"/>
            <a:headEnd/>
            <a:tailEnd/>
          </a:ln>
          <a:effectLst/>
        </p:spPr>
        <p:txBody>
          <a:bodyPr lIns="491549" tIns="245775" rIns="491549" bIns="245775" anchor="ctr"/>
          <a:lstStyle/>
          <a:p>
            <a:pPr algn="ctr" defTabSz="2457751">
              <a:defRPr/>
            </a:pPr>
            <a:r>
              <a:rPr lang="en-US" sz="5900" b="1" dirty="0">
                <a:solidFill>
                  <a:prstClr val="white"/>
                </a:solidFill>
                <a:effectLst>
                  <a:outerShdw blurRad="38100" dist="38100" dir="2700000" algn="tl">
                    <a:srgbClr val="000000"/>
                  </a:outerShdw>
                </a:effectLst>
              </a:rPr>
              <a:t>Quality of Life</a:t>
            </a:r>
            <a:endParaRPr lang="en-US" sz="5400" dirty="0">
              <a:solidFill>
                <a:prstClr val="black"/>
              </a:solidFill>
              <a:effectLst>
                <a:outerShdw blurRad="38100" dist="38100" dir="2700000" algn="tl">
                  <a:srgbClr val="FFFFFF"/>
                </a:outerShdw>
              </a:effectLst>
            </a:endParaRPr>
          </a:p>
        </p:txBody>
      </p:sp>
      <p:sp>
        <p:nvSpPr>
          <p:cNvPr id="31" name="Text Box 193">
            <a:extLst>
              <a:ext uri="{FF2B5EF4-FFF2-40B4-BE49-F238E27FC236}">
                <a16:creationId xmlns:a16="http://schemas.microsoft.com/office/drawing/2014/main" id="{293DDFE7-AF61-34CF-1F08-09B3CCC887C2}"/>
              </a:ext>
            </a:extLst>
          </p:cNvPr>
          <p:cNvSpPr txBox="1">
            <a:spLocks noChangeArrowheads="1"/>
          </p:cNvSpPr>
          <p:nvPr/>
        </p:nvSpPr>
        <p:spPr bwMode="auto">
          <a:xfrm>
            <a:off x="29626642" y="18591296"/>
            <a:ext cx="13519781" cy="1651733"/>
          </a:xfrm>
          <a:prstGeom prst="rect">
            <a:avLst/>
          </a:prstGeom>
          <a:solidFill>
            <a:srgbClr val="0062AC"/>
          </a:solidFill>
          <a:ln w="9525">
            <a:noFill/>
            <a:miter lim="800000"/>
            <a:headEnd/>
            <a:tailEnd/>
          </a:ln>
          <a:effectLst/>
        </p:spPr>
        <p:txBody>
          <a:bodyPr lIns="491549" tIns="245775" rIns="491549" bIns="245775" anchor="ctr"/>
          <a:lstStyle/>
          <a:p>
            <a:pPr algn="ctr" defTabSz="2457751">
              <a:defRPr/>
            </a:pPr>
            <a:r>
              <a:rPr lang="en-US" sz="5900" b="1" dirty="0">
                <a:solidFill>
                  <a:prstClr val="white"/>
                </a:solidFill>
                <a:effectLst>
                  <a:outerShdw blurRad="38100" dist="38100" dir="2700000" algn="tl">
                    <a:srgbClr val="000000"/>
                  </a:outerShdw>
                </a:effectLst>
              </a:rPr>
              <a:t>Conclusion</a:t>
            </a:r>
            <a:endParaRPr lang="en-US" sz="5400" dirty="0">
              <a:solidFill>
                <a:prstClr val="black"/>
              </a:solidFill>
              <a:effectLst>
                <a:outerShdw blurRad="38100" dist="38100" dir="2700000" algn="tl">
                  <a:srgbClr val="FFFFFF"/>
                </a:outerShdw>
              </a:effectLst>
            </a:endParaRPr>
          </a:p>
        </p:txBody>
      </p:sp>
      <p:sp>
        <p:nvSpPr>
          <p:cNvPr id="32" name="TextBox 41">
            <a:extLst>
              <a:ext uri="{FF2B5EF4-FFF2-40B4-BE49-F238E27FC236}">
                <a16:creationId xmlns:a16="http://schemas.microsoft.com/office/drawing/2014/main" id="{032EE495-0516-B2E8-663C-DDE8F9C9C4B2}"/>
              </a:ext>
            </a:extLst>
          </p:cNvPr>
          <p:cNvSpPr txBox="1">
            <a:spLocks noChangeArrowheads="1"/>
          </p:cNvSpPr>
          <p:nvPr/>
        </p:nvSpPr>
        <p:spPr bwMode="auto">
          <a:xfrm>
            <a:off x="29586049" y="20486971"/>
            <a:ext cx="13519781" cy="33239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sz="1400">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defTabSz="2457751"/>
            <a:r>
              <a:rPr lang="en-US" sz="3600" b="1" dirty="0">
                <a:solidFill>
                  <a:prstClr val="black"/>
                </a:solidFill>
                <a:latin typeface="Century Gothic"/>
              </a:rPr>
              <a:t>The use of exercise and physical therapy in the treatment of ALS may be necessary in order to improve overall quality of life for patients. Engaging in  exercise and physical therapy may provide essential physical and psychological benefits that may contribute to a higher quality of life towards the end of ALS progression. </a:t>
            </a:r>
          </a:p>
        </p:txBody>
      </p:sp>
      <p:pic>
        <p:nvPicPr>
          <p:cNvPr id="1034" name="Picture 10" descr="Care + Support | ALS Worldwide">
            <a:extLst>
              <a:ext uri="{FF2B5EF4-FFF2-40B4-BE49-F238E27FC236}">
                <a16:creationId xmlns:a16="http://schemas.microsoft.com/office/drawing/2014/main" id="{56EF998F-0DDE-B9BD-F1CE-811B3C0A2B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6040" y="11711195"/>
            <a:ext cx="9669856" cy="7246332"/>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41">
            <a:extLst>
              <a:ext uri="{FF2B5EF4-FFF2-40B4-BE49-F238E27FC236}">
                <a16:creationId xmlns:a16="http://schemas.microsoft.com/office/drawing/2014/main" id="{54E7F40D-58B9-75E9-F188-A9918F823AA0}"/>
              </a:ext>
            </a:extLst>
          </p:cNvPr>
          <p:cNvSpPr txBox="1">
            <a:spLocks noChangeArrowheads="1"/>
          </p:cNvSpPr>
          <p:nvPr/>
        </p:nvSpPr>
        <p:spPr bwMode="auto">
          <a:xfrm>
            <a:off x="29586050" y="24021243"/>
            <a:ext cx="13560374" cy="372409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sz="1400">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defTabSz="2457751"/>
            <a:r>
              <a:rPr lang="en-US" sz="2400" b="1" dirty="0">
                <a:solidFill>
                  <a:prstClr val="black"/>
                </a:solidFill>
                <a:latin typeface="Century Gothic"/>
              </a:rPr>
              <a:t>References</a:t>
            </a:r>
          </a:p>
          <a:p>
            <a:pPr marL="342900" indent="-342900" defTabSz="2457751">
              <a:buAutoNum type="arabicPeriod"/>
            </a:pPr>
            <a:r>
              <a:rPr lang="en-US" sz="1000" dirty="0"/>
              <a:t>Meyer R, </a:t>
            </a:r>
            <a:r>
              <a:rPr lang="en-US" sz="1000" dirty="0" err="1"/>
              <a:t>Spittel</a:t>
            </a:r>
            <a:r>
              <a:rPr lang="en-US" sz="1000" dirty="0"/>
              <a:t> S, </a:t>
            </a:r>
            <a:r>
              <a:rPr lang="en-US" sz="1000" dirty="0" err="1"/>
              <a:t>Steinfurth</a:t>
            </a:r>
            <a:r>
              <a:rPr lang="en-US" sz="1000" dirty="0"/>
              <a:t> L, et al. Patient-Reported Outcome of Physical Therapy in Amyotrophic Lateral Sclerosis: Observational Online Study. </a:t>
            </a:r>
            <a:r>
              <a:rPr lang="en-US" sz="1000" i="1" dirty="0"/>
              <a:t>JMIR </a:t>
            </a:r>
            <a:r>
              <a:rPr lang="en-US" sz="1000" i="1" dirty="0" err="1"/>
              <a:t>Rehabil</a:t>
            </a:r>
            <a:r>
              <a:rPr lang="en-US" sz="1000" i="1" dirty="0"/>
              <a:t> Assist Technol</a:t>
            </a:r>
            <a:r>
              <a:rPr lang="en-US" sz="1000" dirty="0"/>
              <a:t>. 2018;5(2):e10099. doi:10.2196/10099</a:t>
            </a:r>
          </a:p>
          <a:p>
            <a:pPr marL="342900" indent="-342900" defTabSz="2457751">
              <a:buAutoNum type="arabicPeriod"/>
            </a:pPr>
            <a:r>
              <a:rPr lang="en-US" sz="1000" dirty="0"/>
              <a:t>Dal Bello-Haas V. Physical therapy for individuals with amyotrophic lateral sclerosis: current insights. </a:t>
            </a:r>
            <a:r>
              <a:rPr lang="en-US" sz="1000" i="1" dirty="0" err="1"/>
              <a:t>Degener</a:t>
            </a:r>
            <a:r>
              <a:rPr lang="en-US" sz="1000" i="1" dirty="0"/>
              <a:t> Neurol </a:t>
            </a:r>
            <a:r>
              <a:rPr lang="en-US" sz="1000" i="1" dirty="0" err="1"/>
              <a:t>Neuromuscul</a:t>
            </a:r>
            <a:r>
              <a:rPr lang="en-US" sz="1000" i="1" dirty="0"/>
              <a:t> Dis</a:t>
            </a:r>
            <a:r>
              <a:rPr lang="en-US" sz="1000" dirty="0"/>
              <a:t>. 2018;Volume 8:45-54. doi:10.2147/DNND.S146949 </a:t>
            </a:r>
          </a:p>
          <a:p>
            <a:pPr marL="342900" indent="-342900" defTabSz="2457751">
              <a:buAutoNum type="arabicPeriod"/>
            </a:pPr>
            <a:r>
              <a:rPr lang="en-US" sz="1000" dirty="0"/>
              <a:t>Clawson LL, </a:t>
            </a:r>
            <a:r>
              <a:rPr lang="en-US" sz="1000" dirty="0" err="1"/>
              <a:t>Cudkowicz</a:t>
            </a:r>
            <a:r>
              <a:rPr lang="en-US" sz="1000" dirty="0"/>
              <a:t> M, </a:t>
            </a:r>
            <a:r>
              <a:rPr lang="en-US" sz="1000" dirty="0" err="1"/>
              <a:t>Krivickas</a:t>
            </a:r>
            <a:r>
              <a:rPr lang="en-US" sz="1000" dirty="0"/>
              <a:t> L, et al. A randomized controlled trial of resistance and endurance exercise in amyotrophic lateral sclerosis. </a:t>
            </a:r>
            <a:r>
              <a:rPr lang="en-US" sz="1000" i="1" dirty="0" err="1"/>
              <a:t>Amyotroph</a:t>
            </a:r>
            <a:r>
              <a:rPr lang="en-US" sz="1000" i="1" dirty="0"/>
              <a:t> Lateral </a:t>
            </a:r>
            <a:r>
              <a:rPr lang="en-US" sz="1000" i="1" dirty="0" err="1"/>
              <a:t>Scler</a:t>
            </a:r>
            <a:r>
              <a:rPr lang="en-US" sz="1000" i="1" dirty="0"/>
              <a:t> Front </a:t>
            </a:r>
            <a:r>
              <a:rPr lang="en-US" sz="1000" i="1" dirty="0" err="1"/>
              <a:t>Degener</a:t>
            </a:r>
            <a:r>
              <a:rPr lang="en-US" sz="1000" dirty="0"/>
              <a:t>. 2018;19(3-4):250-258. doi:10.1080/21678421.2017.1404108 </a:t>
            </a:r>
          </a:p>
          <a:p>
            <a:pPr marL="342900" indent="-342900" defTabSz="2457751">
              <a:buFontTx/>
              <a:buAutoNum type="arabicPeriod"/>
            </a:pPr>
            <a:r>
              <a:rPr lang="en-US" sz="1000" dirty="0"/>
              <a:t>Rahmati M, </a:t>
            </a:r>
            <a:r>
              <a:rPr lang="en-US" sz="1000" dirty="0" err="1"/>
              <a:t>Malakoutinia</a:t>
            </a:r>
            <a:r>
              <a:rPr lang="en-US" sz="1000" dirty="0"/>
              <a:t> F. Aerobic, resistance and combined exercise training for patients with amyotrophic lateral sclerosis: a systematic review and meta-analysis. </a:t>
            </a:r>
            <a:r>
              <a:rPr lang="en-US" sz="1000" i="1" dirty="0"/>
              <a:t>Physiotherapy</a:t>
            </a:r>
            <a:r>
              <a:rPr lang="en-US" sz="1000" dirty="0"/>
              <a:t>. 2021;113:12-28. doi:10.1016/j.physio.2021.04.005</a:t>
            </a:r>
          </a:p>
          <a:p>
            <a:pPr marL="342900" indent="-342900" defTabSz="2457751">
              <a:buAutoNum type="arabicPeriod"/>
            </a:pPr>
            <a:r>
              <a:rPr lang="en-US" sz="1000" dirty="0"/>
              <a:t>de Almeida JPL, Silvestre R, Pinto AC, de Carvalho M. and amyotrophic lateral sclerosis. </a:t>
            </a:r>
            <a:r>
              <a:rPr lang="en-US" sz="1000" i="1" dirty="0"/>
              <a:t>Neurol Sci</a:t>
            </a:r>
            <a:r>
              <a:rPr lang="en-US" sz="1000" dirty="0"/>
              <a:t>. 2012;33(1):9-15. doi:10.1007/s10072-011-0921-9 </a:t>
            </a:r>
          </a:p>
          <a:p>
            <a:pPr marL="342900" indent="-342900" defTabSz="2457751">
              <a:buFontTx/>
              <a:buAutoNum type="arabicPeriod"/>
            </a:pPr>
            <a:r>
              <a:rPr lang="en-US" sz="1000" dirty="0"/>
              <a:t>Macpherson CE, </a:t>
            </a:r>
            <a:r>
              <a:rPr lang="en-US" sz="1000" dirty="0" err="1"/>
              <a:t>Bassile</a:t>
            </a:r>
            <a:r>
              <a:rPr lang="en-US" sz="1000" dirty="0"/>
              <a:t> CC. Pulmonary Physical </a:t>
            </a:r>
            <a:r>
              <a:rPr lang="en-US" sz="1000" dirty="0" err="1"/>
              <a:t>TherapyExercise</a:t>
            </a:r>
            <a:r>
              <a:rPr lang="en-US" sz="1000" dirty="0"/>
              <a:t> Techniques to Enhance Survival in Amyotrophic Lateral Sclerosis: A Systematic Review. Accessed March 1, 2022. https://</a:t>
            </a:r>
            <a:r>
              <a:rPr lang="en-US" sz="1000" dirty="0" err="1"/>
              <a:t>oce.ovid.com</a:t>
            </a:r>
            <a:r>
              <a:rPr lang="en-US" sz="1000" dirty="0"/>
              <a:t>/article/01253086-201607000-00002/HTML</a:t>
            </a:r>
          </a:p>
          <a:p>
            <a:pPr marL="342900" indent="-342900" defTabSz="2457751">
              <a:buFontTx/>
              <a:buAutoNum type="arabicPeriod"/>
            </a:pPr>
            <a:r>
              <a:rPr lang="en-US" sz="1000" dirty="0"/>
              <a:t>McCluskey L, Lewis M, </a:t>
            </a:r>
            <a:r>
              <a:rPr lang="en-US" sz="1000" dirty="0" err="1"/>
              <a:t>Rushanan</a:t>
            </a:r>
            <a:r>
              <a:rPr lang="en-US" sz="1000" dirty="0"/>
              <a:t> S. The role of physical therapy and occupational therapy in the treatment of Amyotrophic Lateral Sclerosis. </a:t>
            </a:r>
            <a:r>
              <a:rPr lang="en-US" sz="1000" i="1" dirty="0" err="1"/>
              <a:t>NeuroRehabilitation</a:t>
            </a:r>
            <a:r>
              <a:rPr lang="en-US" sz="1000" dirty="0"/>
              <a:t>. 2007;22(6):451-461.</a:t>
            </a:r>
          </a:p>
          <a:p>
            <a:pPr marL="342900" indent="-342900" defTabSz="2457751">
              <a:buAutoNum type="arabicPeriod"/>
            </a:pPr>
            <a:r>
              <a:rPr lang="en-US" sz="1000" dirty="0"/>
              <a:t>Díaz JL, Sancho J, Barreto P, </a:t>
            </a:r>
            <a:r>
              <a:rPr lang="en-US" sz="1000" dirty="0" err="1"/>
              <a:t>Bañuls</a:t>
            </a:r>
            <a:r>
              <a:rPr lang="en-US" sz="1000" dirty="0"/>
              <a:t> P, </a:t>
            </a:r>
            <a:r>
              <a:rPr lang="en-US" sz="1000" dirty="0" err="1"/>
              <a:t>Renovell</a:t>
            </a:r>
            <a:r>
              <a:rPr lang="en-US" sz="1000" dirty="0"/>
              <a:t> M, </a:t>
            </a:r>
            <a:r>
              <a:rPr lang="en-US" sz="1000" dirty="0" err="1"/>
              <a:t>Servera</a:t>
            </a:r>
            <a:r>
              <a:rPr lang="en-US" sz="1000" dirty="0"/>
              <a:t> E. Effect of a short-term psychological intervention on the anxiety and depression of amyotrophic lateral sclerosis patients. </a:t>
            </a:r>
            <a:r>
              <a:rPr lang="en-US" sz="1000" i="1" dirty="0"/>
              <a:t>J Health Psychol</a:t>
            </a:r>
            <a:r>
              <a:rPr lang="en-US" sz="1000" dirty="0"/>
              <a:t>. 2016;21(7):1426-1435. doi:10.1177/1359105314554819 </a:t>
            </a:r>
          </a:p>
          <a:p>
            <a:pPr marL="342900" indent="-342900" defTabSz="2457751">
              <a:buFontTx/>
              <a:buAutoNum type="arabicPeriod"/>
            </a:pPr>
            <a:r>
              <a:rPr lang="en-US" sz="1000" dirty="0" err="1"/>
              <a:t>Pagnini</a:t>
            </a:r>
            <a:r>
              <a:rPr lang="en-US" sz="1000" dirty="0"/>
              <a:t> F. Psychological wellbeing and quality of life in amyotrophic lateral sclerosis: A review. </a:t>
            </a:r>
            <a:r>
              <a:rPr lang="en-US" sz="1000" i="1" dirty="0"/>
              <a:t>Int J Psychol</a:t>
            </a:r>
            <a:r>
              <a:rPr lang="en-US" sz="1000" dirty="0"/>
              <a:t>. 2013;48(3):194-205. doi:10.1080/00207594.2012.691977</a:t>
            </a:r>
          </a:p>
          <a:p>
            <a:pPr marL="342900" indent="-342900" defTabSz="2457751">
              <a:buFontTx/>
              <a:buAutoNum type="arabicPeriod"/>
            </a:pPr>
            <a:r>
              <a:rPr lang="en-US" sz="1000" dirty="0"/>
              <a:t>Hemmings L, </a:t>
            </a:r>
            <a:r>
              <a:rPr lang="en-US" sz="1000" dirty="0" err="1"/>
              <a:t>Soundy</a:t>
            </a:r>
            <a:r>
              <a:rPr lang="en-US" sz="1000" dirty="0"/>
              <a:t> A. Experiences of physiotherapy in mental health: an interpretative phenomenological analysis of barriers and facilitators to care. </a:t>
            </a:r>
            <a:r>
              <a:rPr lang="en-US" sz="1000" i="1" dirty="0"/>
              <a:t>Physiotherapy</a:t>
            </a:r>
            <a:r>
              <a:rPr lang="en-US" sz="1000" dirty="0"/>
              <a:t>. 2020;109:94-101. doi:10.1016/j.physio.2020.01.001</a:t>
            </a:r>
          </a:p>
          <a:p>
            <a:pPr marL="342900" indent="-342900" defTabSz="2457751">
              <a:buFontTx/>
              <a:buAutoNum type="arabicPeriod"/>
            </a:pPr>
            <a:r>
              <a:rPr lang="en-US" sz="1000" dirty="0"/>
              <a:t>Sharma A, </a:t>
            </a:r>
            <a:r>
              <a:rPr lang="en-US" sz="1000" dirty="0" err="1"/>
              <a:t>Madaan</a:t>
            </a:r>
            <a:r>
              <a:rPr lang="en-US" sz="1000" dirty="0"/>
              <a:t> V, Petty FD. Exercise for Mental Health. </a:t>
            </a:r>
            <a:r>
              <a:rPr lang="en-US" sz="1000" i="1" dirty="0"/>
              <a:t>Prim Care Companion J Clin Psychiatry</a:t>
            </a:r>
            <a:r>
              <a:rPr lang="en-US" sz="1000" dirty="0"/>
              <a:t>. 2006;8(2):106.</a:t>
            </a:r>
          </a:p>
          <a:p>
            <a:pPr marL="342900" indent="-342900" defTabSz="2457751">
              <a:buFontTx/>
              <a:buAutoNum type="arabicPeriod"/>
            </a:pPr>
            <a:r>
              <a:rPr lang="en-US" sz="1000" dirty="0"/>
              <a:t>Piotrowski NA. Exercise and mental health. In: </a:t>
            </a:r>
            <a:r>
              <a:rPr lang="en-US" sz="1000" i="1" dirty="0"/>
              <a:t>Salem Press Encyclopedia of Health</a:t>
            </a:r>
            <a:r>
              <a:rPr lang="en-US" sz="1000" dirty="0"/>
              <a:t>. Salem Press; 2021. Accessed March 29, 2022. https://</a:t>
            </a:r>
            <a:r>
              <a:rPr lang="en-US" sz="1000" dirty="0" err="1"/>
              <a:t>sacredheart.idm.oclc.org</a:t>
            </a:r>
            <a:r>
              <a:rPr lang="en-US" sz="1000" dirty="0"/>
              <a:t>/</a:t>
            </a:r>
            <a:r>
              <a:rPr lang="en-US" sz="1000" dirty="0" err="1"/>
              <a:t>login?url</a:t>
            </a:r>
            <a:r>
              <a:rPr lang="en-US" sz="1000" dirty="0"/>
              <a:t>=https://</a:t>
            </a:r>
            <a:r>
              <a:rPr lang="en-US" sz="1000" dirty="0" err="1"/>
              <a:t>search.ebscohost.com</a:t>
            </a:r>
            <a:r>
              <a:rPr lang="en-US" sz="1000" dirty="0"/>
              <a:t>/</a:t>
            </a:r>
            <a:r>
              <a:rPr lang="en-US" sz="1000" dirty="0" err="1"/>
              <a:t>login.aspx?direct</a:t>
            </a:r>
            <a:r>
              <a:rPr lang="en-US" sz="1000" dirty="0"/>
              <a:t>=</a:t>
            </a:r>
            <a:r>
              <a:rPr lang="en-US" sz="1000" dirty="0" err="1"/>
              <a:t>true&amp;db</a:t>
            </a:r>
            <a:r>
              <a:rPr lang="en-US" sz="1000" dirty="0"/>
              <a:t>=</a:t>
            </a:r>
            <a:r>
              <a:rPr lang="en-US" sz="1000" dirty="0" err="1"/>
              <a:t>ers&amp;AN</a:t>
            </a:r>
            <a:r>
              <a:rPr lang="en-US" sz="1000" dirty="0"/>
              <a:t>=93871923&amp;site=</a:t>
            </a:r>
            <a:r>
              <a:rPr lang="en-US" sz="1000" dirty="0" err="1"/>
              <a:t>eds-live&amp;scope</a:t>
            </a:r>
            <a:r>
              <a:rPr lang="en-US" sz="1000" dirty="0"/>
              <a:t>=site</a:t>
            </a:r>
          </a:p>
          <a:p>
            <a:pPr marL="342900" indent="-342900" defTabSz="2457751">
              <a:buFontTx/>
              <a:buAutoNum type="arabicPeriod"/>
            </a:pPr>
            <a:r>
              <a:rPr lang="en-US" sz="1000" dirty="0"/>
              <a:t>Exercise and ALS. Your ALS Guide. Accessed April 8, 2022. https://</a:t>
            </a:r>
            <a:r>
              <a:rPr lang="en-US" sz="1000" dirty="0" err="1"/>
              <a:t>www.youralsguide.com</a:t>
            </a:r>
            <a:r>
              <a:rPr lang="en-US" sz="1000" dirty="0"/>
              <a:t>/exercise-and-</a:t>
            </a:r>
            <a:r>
              <a:rPr lang="en-US" sz="1000" dirty="0" err="1"/>
              <a:t>als.html</a:t>
            </a:r>
            <a:endParaRPr lang="en-US" sz="1000" dirty="0"/>
          </a:p>
          <a:p>
            <a:pPr marL="342900" indent="-342900" defTabSz="2457751">
              <a:buFontTx/>
              <a:buAutoNum type="arabicPeriod"/>
            </a:pPr>
            <a:r>
              <a:rPr lang="en-US" sz="1000" dirty="0"/>
              <a:t>Finger L. Physical Therapy and Amyotrophic Lateral Sclerosis. </a:t>
            </a:r>
            <a:r>
              <a:rPr lang="en-US" sz="1000" i="1" dirty="0"/>
              <a:t>Am Phys </a:t>
            </a:r>
            <a:r>
              <a:rPr lang="en-US" sz="1000" i="1" dirty="0" err="1"/>
              <a:t>Ther</a:t>
            </a:r>
            <a:r>
              <a:rPr lang="en-US" sz="1000" i="1" dirty="0"/>
              <a:t> Assoc Sect Neurol</a:t>
            </a:r>
            <a:r>
              <a:rPr lang="en-US" sz="1000" dirty="0"/>
              <a:t>. Published online 2010. Accessed April 8, 2022. </a:t>
            </a:r>
            <a:r>
              <a:rPr lang="en-US" sz="1000" dirty="0">
                <a:hlinkClick r:id="rId3"/>
              </a:rPr>
              <a:t>https://www.neuropt.org/docs/default-source/degenerative-diseases-sig/pt_and_als_3_29_15.pdf?sfvrsn=88dc4d43_2</a:t>
            </a:r>
            <a:endParaRPr lang="en-US" sz="1000" dirty="0"/>
          </a:p>
          <a:p>
            <a:pPr marL="342900" indent="-342900" defTabSz="2457751">
              <a:buFontTx/>
              <a:buAutoNum type="arabicPeriod"/>
            </a:pPr>
            <a:r>
              <a:rPr lang="en-US" sz="1000" dirty="0"/>
              <a:t>Ortega-</a:t>
            </a:r>
            <a:r>
              <a:rPr lang="en-US" sz="1000" dirty="0" err="1"/>
              <a:t>Hombrados</a:t>
            </a:r>
            <a:r>
              <a:rPr lang="en-US" sz="1000" dirty="0"/>
              <a:t> L, Molina-Torres G, </a:t>
            </a:r>
            <a:r>
              <a:rPr lang="en-US" sz="1000" dirty="0" err="1"/>
              <a:t>Galán-Mercant</a:t>
            </a:r>
            <a:r>
              <a:rPr lang="en-US" sz="1000" dirty="0"/>
              <a:t> A, Sánchez-Guerrero E, González-Sánchez M, Ruiz-Muñoz M. Systematic Review of Therapeutic Physical Exercise in Patients with Amyotrophic Lateral Sclerosis over Time. </a:t>
            </a:r>
            <a:r>
              <a:rPr lang="en-US" sz="1000" i="1" dirty="0"/>
              <a:t>Int J Environ Res Public Health</a:t>
            </a:r>
            <a:r>
              <a:rPr lang="en-US" sz="1000" dirty="0"/>
              <a:t>. 2021;18(3):1074. doi:10.3390/ijerph18031074</a:t>
            </a:r>
          </a:p>
        </p:txBody>
      </p:sp>
      <p:sp>
        <p:nvSpPr>
          <p:cNvPr id="18" name="AutoShape 12" descr="Precision Medical SC - Proven Benefits of Exercise for ALS Moderate  physical action may have many benefits for ALS patients, including reducing  depression and improving strength and stamina. But it should be">
            <a:extLst>
              <a:ext uri="{FF2B5EF4-FFF2-40B4-BE49-F238E27FC236}">
                <a16:creationId xmlns:a16="http://schemas.microsoft.com/office/drawing/2014/main" id="{F6FB0CD9-9E0F-4EB6-1015-A95339273FD1}"/>
              </a:ext>
            </a:extLst>
          </p:cNvPr>
          <p:cNvSpPr>
            <a:spLocks noChangeAspect="1" noChangeArrowheads="1"/>
          </p:cNvSpPr>
          <p:nvPr/>
        </p:nvSpPr>
        <p:spPr bwMode="auto">
          <a:xfrm>
            <a:off x="21793199" y="16306799"/>
            <a:ext cx="7088665" cy="708866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0598303F-4870-C54E-E9EC-44DFE31CD5A6}"/>
              </a:ext>
            </a:extLst>
          </p:cNvPr>
          <p:cNvSpPr txBox="1"/>
          <p:nvPr/>
        </p:nvSpPr>
        <p:spPr>
          <a:xfrm>
            <a:off x="3136644" y="18957527"/>
            <a:ext cx="8900160" cy="338554"/>
          </a:xfrm>
          <a:prstGeom prst="rect">
            <a:avLst/>
          </a:prstGeom>
          <a:noFill/>
        </p:spPr>
        <p:txBody>
          <a:bodyPr wrap="square" rtlCol="0">
            <a:spAutoFit/>
          </a:bodyPr>
          <a:lstStyle/>
          <a:p>
            <a:r>
              <a:rPr lang="en-US" sz="800" dirty="0"/>
              <a:t>https://</a:t>
            </a:r>
            <a:r>
              <a:rPr lang="en-US" sz="800" dirty="0" err="1"/>
              <a:t>www.google.com</a:t>
            </a:r>
            <a:r>
              <a:rPr lang="en-US" sz="800" dirty="0"/>
              <a:t>/</a:t>
            </a:r>
            <a:r>
              <a:rPr lang="en-US" sz="800" dirty="0" err="1"/>
              <a:t>url?sa</a:t>
            </a:r>
            <a:r>
              <a:rPr lang="en-US" sz="800" dirty="0"/>
              <a:t>=</a:t>
            </a:r>
            <a:r>
              <a:rPr lang="en-US" sz="800" dirty="0" err="1"/>
              <a:t>i&amp;url</a:t>
            </a:r>
            <a:r>
              <a:rPr lang="en-US" sz="800" dirty="0"/>
              <a:t>=https%3A%2F%2Falsworldwide.org%2Fcare-and-support%2Fcategory%2Fsymptom-relief&amp;psig=AOvVaw3V3PQtlMDWwSZYYZvyDMyT&amp;ust=1650548954436000&amp;source=</a:t>
            </a:r>
            <a:r>
              <a:rPr lang="en-US" sz="800" dirty="0" err="1"/>
              <a:t>images&amp;cd</a:t>
            </a:r>
            <a:r>
              <a:rPr lang="en-US" sz="800" dirty="0"/>
              <a:t>=</a:t>
            </a:r>
            <a:r>
              <a:rPr lang="en-US" sz="800" dirty="0" err="1"/>
              <a:t>vfe&amp;ved</a:t>
            </a:r>
            <a:r>
              <a:rPr lang="en-US" sz="800" dirty="0"/>
              <a:t>=0CAwQjRxqFwoTCMiWxJPkovcCFQAAAAAdAAAAABAD</a:t>
            </a:r>
          </a:p>
        </p:txBody>
      </p:sp>
      <p:sp>
        <p:nvSpPr>
          <p:cNvPr id="27" name="TextBox 26">
            <a:extLst>
              <a:ext uri="{FF2B5EF4-FFF2-40B4-BE49-F238E27FC236}">
                <a16:creationId xmlns:a16="http://schemas.microsoft.com/office/drawing/2014/main" id="{CA27A621-0AF9-D323-6474-B14DF5AA5A64}"/>
              </a:ext>
            </a:extLst>
          </p:cNvPr>
          <p:cNvSpPr txBox="1"/>
          <p:nvPr/>
        </p:nvSpPr>
        <p:spPr>
          <a:xfrm>
            <a:off x="17907000" y="27120761"/>
            <a:ext cx="8900160" cy="338554"/>
          </a:xfrm>
          <a:prstGeom prst="rect">
            <a:avLst/>
          </a:prstGeom>
          <a:noFill/>
        </p:spPr>
        <p:txBody>
          <a:bodyPr wrap="square" rtlCol="0">
            <a:spAutoFit/>
          </a:bodyPr>
          <a:lstStyle/>
          <a:p>
            <a:r>
              <a:rPr lang="en-US" sz="800" dirty="0"/>
              <a:t>https://</a:t>
            </a:r>
            <a:r>
              <a:rPr lang="en-US" sz="800" dirty="0" err="1"/>
              <a:t>www.google.com</a:t>
            </a:r>
            <a:r>
              <a:rPr lang="en-US" sz="800" dirty="0"/>
              <a:t>/</a:t>
            </a:r>
            <a:r>
              <a:rPr lang="en-US" sz="800" dirty="0" err="1"/>
              <a:t>url?sa</a:t>
            </a:r>
            <a:r>
              <a:rPr lang="en-US" sz="800" dirty="0"/>
              <a:t>=</a:t>
            </a:r>
            <a:r>
              <a:rPr lang="en-US" sz="800" dirty="0" err="1"/>
              <a:t>i&amp;url</a:t>
            </a:r>
            <a:r>
              <a:rPr lang="en-US" sz="800" dirty="0"/>
              <a:t>=https%3A%2F%2Falstreatment.com%2Frange-of-motion-exercises%2F&amp;psig=AOvVaw3UqQfGyZ6ceHevVSiOt8pT&amp;ust=1650549230084000&amp;source=</a:t>
            </a:r>
            <a:r>
              <a:rPr lang="en-US" sz="800" dirty="0" err="1"/>
              <a:t>images&amp;cd</a:t>
            </a:r>
            <a:r>
              <a:rPr lang="en-US" sz="800" dirty="0"/>
              <a:t>=</a:t>
            </a:r>
            <a:r>
              <a:rPr lang="en-US" sz="800" dirty="0" err="1"/>
              <a:t>vfe&amp;ved</a:t>
            </a:r>
            <a:r>
              <a:rPr lang="en-US" sz="800"/>
              <a:t>=0CAwQjRxqFwoTCKCziezlovcCFQAAAAAdAAAAABAJ</a:t>
            </a:r>
            <a:endParaRPr lang="en-US" sz="800" dirty="0"/>
          </a:p>
        </p:txBody>
      </p:sp>
      <p:pic>
        <p:nvPicPr>
          <p:cNvPr id="1028" name="Picture 4" descr="Range of Motion Exercises for ALS Patients - Alstreatment.com">
            <a:extLst>
              <a:ext uri="{FF2B5EF4-FFF2-40B4-BE49-F238E27FC236}">
                <a16:creationId xmlns:a16="http://schemas.microsoft.com/office/drawing/2014/main" id="{ABBCAA96-0238-77F6-031A-C68D130537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3426" y="21680807"/>
            <a:ext cx="7088664" cy="5316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8181669"/>
      </p:ext>
    </p:extLst>
  </p:cSld>
  <p:clrMapOvr>
    <a:masterClrMapping/>
  </p:clrMapOvr>
</p:sld>
</file>

<file path=ppt/theme/theme1.xml><?xml version="1.0" encoding="utf-8"?>
<a:theme xmlns:a="http://schemas.openxmlformats.org/drawingml/2006/main" name="SHU%20Poster%20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Medical Poster B">
      <a:dk1>
        <a:sysClr val="windowText" lastClr="000000"/>
      </a:dk1>
      <a:lt1>
        <a:sysClr val="window" lastClr="FFFFFF"/>
      </a:lt1>
      <a:dk2>
        <a:srgbClr val="256693"/>
      </a:dk2>
      <a:lt2>
        <a:srgbClr val="D2EAFA"/>
      </a:lt2>
      <a:accent1>
        <a:srgbClr val="2F82BB"/>
      </a:accent1>
      <a:accent2>
        <a:srgbClr val="C9C64E"/>
      </a:accent2>
      <a:accent3>
        <a:srgbClr val="A5AB81"/>
      </a:accent3>
      <a:accent4>
        <a:srgbClr val="D8B25C"/>
      </a:accent4>
      <a:accent5>
        <a:srgbClr val="689CC0"/>
      </a:accent5>
      <a:accent6>
        <a:srgbClr val="968C8C"/>
      </a:accent6>
      <a:hlink>
        <a:srgbClr val="2F82BB"/>
      </a:hlink>
      <a:folHlink>
        <a:srgbClr val="808080"/>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Medical Poster B">
      <a:dk1>
        <a:sysClr val="windowText" lastClr="000000"/>
      </a:dk1>
      <a:lt1>
        <a:sysClr val="window" lastClr="FFFFFF"/>
      </a:lt1>
      <a:dk2>
        <a:srgbClr val="256693"/>
      </a:dk2>
      <a:lt2>
        <a:srgbClr val="D2EAFA"/>
      </a:lt2>
      <a:accent1>
        <a:srgbClr val="2F82BB"/>
      </a:accent1>
      <a:accent2>
        <a:srgbClr val="C9C64E"/>
      </a:accent2>
      <a:accent3>
        <a:srgbClr val="A5AB81"/>
      </a:accent3>
      <a:accent4>
        <a:srgbClr val="D8B25C"/>
      </a:accent4>
      <a:accent5>
        <a:srgbClr val="689CC0"/>
      </a:accent5>
      <a:accent6>
        <a:srgbClr val="968C8C"/>
      </a:accent6>
      <a:hlink>
        <a:srgbClr val="2F82BB"/>
      </a:hlink>
      <a:folHlink>
        <a:srgbClr val="808080"/>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451A831-6165-46D3-80FA-B53FDB37F9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Austin</Template>
  <TotalTime>0</TotalTime>
  <Words>1364</Words>
  <Application>Microsoft Macintosh PowerPoint</Application>
  <PresentationFormat>Custom</PresentationFormat>
  <Paragraphs>34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Century Gothic</vt:lpstr>
      <vt:lpstr>Times New Roman</vt:lpstr>
      <vt:lpstr>SHU%20Poster%20Template</vt:lpstr>
      <vt:lpstr>The Effects of Physical Therapy and Exercise on Patients with 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2013-04-28T19:51:39Z</dcterms:created>
  <dcterms:modified xsi:type="dcterms:W3CDTF">2022-04-20T15:14:45Z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TC040010579991</vt:lpwstr>
  </property>
</Properties>
</file>