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
  </p:notesMasterIdLst>
  <p:sldIdLst>
    <p:sldId id="256" r:id="rId5"/>
  </p:sldIdLst>
  <p:sldSz cx="43891200" cy="32918400"/>
  <p:notesSz cx="6858000" cy="9144000"/>
  <p:defaultTextStyle>
    <a:defPPr>
      <a:defRPr lang="en-US"/>
    </a:defPPr>
    <a:lvl1pPr marL="0" algn="l" defTabSz="4389028" rtl="0" eaLnBrk="1" latinLnBrk="0" hangingPunct="1">
      <a:defRPr sz="8700" kern="1200">
        <a:solidFill>
          <a:schemeClr val="tx1"/>
        </a:solidFill>
        <a:latin typeface="+mn-lt"/>
        <a:ea typeface="+mn-ea"/>
        <a:cs typeface="+mn-cs"/>
      </a:defRPr>
    </a:lvl1pPr>
    <a:lvl2pPr marL="2194514" algn="l" defTabSz="4389028" rtl="0" eaLnBrk="1" latinLnBrk="0" hangingPunct="1">
      <a:defRPr sz="8700" kern="1200">
        <a:solidFill>
          <a:schemeClr val="tx1"/>
        </a:solidFill>
        <a:latin typeface="+mn-lt"/>
        <a:ea typeface="+mn-ea"/>
        <a:cs typeface="+mn-cs"/>
      </a:defRPr>
    </a:lvl2pPr>
    <a:lvl3pPr marL="4389028" algn="l" defTabSz="4389028" rtl="0" eaLnBrk="1" latinLnBrk="0" hangingPunct="1">
      <a:defRPr sz="8700" kern="1200">
        <a:solidFill>
          <a:schemeClr val="tx1"/>
        </a:solidFill>
        <a:latin typeface="+mn-lt"/>
        <a:ea typeface="+mn-ea"/>
        <a:cs typeface="+mn-cs"/>
      </a:defRPr>
    </a:lvl3pPr>
    <a:lvl4pPr marL="6583543" algn="l" defTabSz="4389028" rtl="0" eaLnBrk="1" latinLnBrk="0" hangingPunct="1">
      <a:defRPr sz="8700" kern="1200">
        <a:solidFill>
          <a:schemeClr val="tx1"/>
        </a:solidFill>
        <a:latin typeface="+mn-lt"/>
        <a:ea typeface="+mn-ea"/>
        <a:cs typeface="+mn-cs"/>
      </a:defRPr>
    </a:lvl4pPr>
    <a:lvl5pPr marL="8778057" algn="l" defTabSz="4389028" rtl="0" eaLnBrk="1" latinLnBrk="0" hangingPunct="1">
      <a:defRPr sz="8700" kern="1200">
        <a:solidFill>
          <a:schemeClr val="tx1"/>
        </a:solidFill>
        <a:latin typeface="+mn-lt"/>
        <a:ea typeface="+mn-ea"/>
        <a:cs typeface="+mn-cs"/>
      </a:defRPr>
    </a:lvl5pPr>
    <a:lvl6pPr marL="10972571" algn="l" defTabSz="4389028" rtl="0" eaLnBrk="1" latinLnBrk="0" hangingPunct="1">
      <a:defRPr sz="8700" kern="1200">
        <a:solidFill>
          <a:schemeClr val="tx1"/>
        </a:solidFill>
        <a:latin typeface="+mn-lt"/>
        <a:ea typeface="+mn-ea"/>
        <a:cs typeface="+mn-cs"/>
      </a:defRPr>
    </a:lvl6pPr>
    <a:lvl7pPr marL="13167085" algn="l" defTabSz="4389028" rtl="0" eaLnBrk="1" latinLnBrk="0" hangingPunct="1">
      <a:defRPr sz="8700" kern="1200">
        <a:solidFill>
          <a:schemeClr val="tx1"/>
        </a:solidFill>
        <a:latin typeface="+mn-lt"/>
        <a:ea typeface="+mn-ea"/>
        <a:cs typeface="+mn-cs"/>
      </a:defRPr>
    </a:lvl7pPr>
    <a:lvl8pPr marL="15361599" algn="l" defTabSz="4389028" rtl="0" eaLnBrk="1" latinLnBrk="0" hangingPunct="1">
      <a:defRPr sz="8700" kern="1200">
        <a:solidFill>
          <a:schemeClr val="tx1"/>
        </a:solidFill>
        <a:latin typeface="+mn-lt"/>
        <a:ea typeface="+mn-ea"/>
        <a:cs typeface="+mn-cs"/>
      </a:defRPr>
    </a:lvl8pPr>
    <a:lvl9pPr marL="17556115" algn="l" defTabSz="4389028" rtl="0" eaLnBrk="1" latinLnBrk="0" hangingPunct="1">
      <a:defRPr sz="8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userDrawn="1">
          <p15:clr>
            <a:srgbClr val="A4A3A4"/>
          </p15:clr>
        </p15:guide>
        <p15:guide id="2" pos="1382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99"/>
    <a:srgbClr val="A0181B"/>
    <a:srgbClr val="AF0000"/>
    <a:srgbClr val="CC3333"/>
    <a:srgbClr val="C42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3634" autoAdjust="0"/>
  </p:normalViewPr>
  <p:slideViewPr>
    <p:cSldViewPr>
      <p:cViewPr>
        <p:scale>
          <a:sx n="19" d="100"/>
          <a:sy n="19" d="100"/>
        </p:scale>
        <p:origin x="1072" y="-640"/>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ggie Michalak" userId="8bee5c8c0c65ef88" providerId="LiveId" clId="{BE87E735-D04E-4529-B875-8C6970EFC9F4}"/>
    <pc:docChg chg="undo custSel modSld">
      <pc:chgData name="Maggie Michalak" userId="8bee5c8c0c65ef88" providerId="LiveId" clId="{BE87E735-D04E-4529-B875-8C6970EFC9F4}" dt="2022-04-20T20:13:34.883" v="3257" actId="20577"/>
      <pc:docMkLst>
        <pc:docMk/>
      </pc:docMkLst>
      <pc:sldChg chg="modSp mod">
        <pc:chgData name="Maggie Michalak" userId="8bee5c8c0c65ef88" providerId="LiveId" clId="{BE87E735-D04E-4529-B875-8C6970EFC9F4}" dt="2022-04-20T20:13:34.883" v="3257" actId="20577"/>
        <pc:sldMkLst>
          <pc:docMk/>
          <pc:sldMk cId="1021730246" sldId="256"/>
        </pc:sldMkLst>
        <pc:spChg chg="mod">
          <ac:chgData name="Maggie Michalak" userId="8bee5c8c0c65ef88" providerId="LiveId" clId="{BE87E735-D04E-4529-B875-8C6970EFC9F4}" dt="2022-04-20T20:13:34.883" v="3257" actId="20577"/>
          <ac:spMkLst>
            <pc:docMk/>
            <pc:sldMk cId="1021730246" sldId="256"/>
            <ac:spMk id="3" creationId="{00000000-0000-0000-0000-000000000000}"/>
          </ac:spMkLst>
        </pc:spChg>
        <pc:spChg chg="mod">
          <ac:chgData name="Maggie Michalak" userId="8bee5c8c0c65ef88" providerId="LiveId" clId="{BE87E735-D04E-4529-B875-8C6970EFC9F4}" dt="2022-04-20T19:56:31.490" v="2878" actId="1076"/>
          <ac:spMkLst>
            <pc:docMk/>
            <pc:sldMk cId="1021730246" sldId="256"/>
            <ac:spMk id="22" creationId="{00000000-0000-0000-0000-000000000000}"/>
          </ac:spMkLst>
        </pc:spChg>
        <pc:spChg chg="mod">
          <ac:chgData name="Maggie Michalak" userId="8bee5c8c0c65ef88" providerId="LiveId" clId="{BE87E735-D04E-4529-B875-8C6970EFC9F4}" dt="2022-04-20T20:10:57.221" v="3256" actId="20577"/>
          <ac:spMkLst>
            <pc:docMk/>
            <pc:sldMk cId="1021730246" sldId="256"/>
            <ac:spMk id="29" creationId="{00000000-0000-0000-0000-000000000000}"/>
          </ac:spMkLst>
        </pc:spChg>
        <pc:spChg chg="mod">
          <ac:chgData name="Maggie Michalak" userId="8bee5c8c0c65ef88" providerId="LiveId" clId="{BE87E735-D04E-4529-B875-8C6970EFC9F4}" dt="2022-04-20T19:56:52.732" v="2881" actId="1076"/>
          <ac:spMkLst>
            <pc:docMk/>
            <pc:sldMk cId="1021730246" sldId="256"/>
            <ac:spMk id="35" creationId="{00000000-0000-0000-0000-000000000000}"/>
          </ac:spMkLst>
        </pc:spChg>
        <pc:spChg chg="mod">
          <ac:chgData name="Maggie Michalak" userId="8bee5c8c0c65ef88" providerId="LiveId" clId="{BE87E735-D04E-4529-B875-8C6970EFC9F4}" dt="2022-04-20T20:09:52.372" v="3255" actId="20577"/>
          <ac:spMkLst>
            <pc:docMk/>
            <pc:sldMk cId="1021730246" sldId="256"/>
            <ac:spMk id="36" creationId="{00000000-0000-0000-0000-000000000000}"/>
          </ac:spMkLst>
        </pc:spChg>
        <pc:spChg chg="mod">
          <ac:chgData name="Maggie Michalak" userId="8bee5c8c0c65ef88" providerId="LiveId" clId="{BE87E735-D04E-4529-B875-8C6970EFC9F4}" dt="2022-04-20T19:19:04.414" v="1269" actId="1076"/>
          <ac:spMkLst>
            <pc:docMk/>
            <pc:sldMk cId="1021730246" sldId="256"/>
            <ac:spMk id="37" creationId="{00000000-0000-0000-0000-000000000000}"/>
          </ac:spMkLst>
        </pc:spChg>
        <pc:spChg chg="mod">
          <ac:chgData name="Maggie Michalak" userId="8bee5c8c0c65ef88" providerId="LiveId" clId="{BE87E735-D04E-4529-B875-8C6970EFC9F4}" dt="2022-04-20T19:57:38.703" v="2887" actId="1076"/>
          <ac:spMkLst>
            <pc:docMk/>
            <pc:sldMk cId="1021730246" sldId="256"/>
            <ac:spMk id="38" creationId="{00000000-0000-0000-0000-000000000000}"/>
          </ac:spMkLst>
        </pc:spChg>
        <pc:spChg chg="mod">
          <ac:chgData name="Maggie Michalak" userId="8bee5c8c0c65ef88" providerId="LiveId" clId="{BE87E735-D04E-4529-B875-8C6970EFC9F4}" dt="2022-04-20T20:08:57.279" v="3244" actId="207"/>
          <ac:spMkLst>
            <pc:docMk/>
            <pc:sldMk cId="1021730246" sldId="256"/>
            <ac:spMk id="39" creationId="{00000000-0000-0000-0000-000000000000}"/>
          </ac:spMkLst>
        </pc:spChg>
        <pc:spChg chg="mod">
          <ac:chgData name="Maggie Michalak" userId="8bee5c8c0c65ef88" providerId="LiveId" clId="{BE87E735-D04E-4529-B875-8C6970EFC9F4}" dt="2022-04-20T19:57:45.284" v="2888" actId="1076"/>
          <ac:spMkLst>
            <pc:docMk/>
            <pc:sldMk cId="1021730246" sldId="256"/>
            <ac:spMk id="40" creationId="{00000000-0000-0000-0000-000000000000}"/>
          </ac:spMkLst>
        </pc:spChg>
        <pc:spChg chg="mod">
          <ac:chgData name="Maggie Michalak" userId="8bee5c8c0c65ef88" providerId="LiveId" clId="{BE87E735-D04E-4529-B875-8C6970EFC9F4}" dt="2022-04-20T19:50:37.228" v="2282" actId="1076"/>
          <ac:spMkLst>
            <pc:docMk/>
            <pc:sldMk cId="1021730246" sldId="256"/>
            <ac:spMk id="42" creationId="{00000000-0000-0000-0000-000000000000}"/>
          </ac:spMkLst>
        </pc:spChg>
        <pc:picChg chg="mod">
          <ac:chgData name="Maggie Michalak" userId="8bee5c8c0c65ef88" providerId="LiveId" clId="{BE87E735-D04E-4529-B875-8C6970EFC9F4}" dt="2022-04-20T19:57:14.309" v="2885" actId="1076"/>
          <ac:picMkLst>
            <pc:docMk/>
            <pc:sldMk cId="1021730246" sldId="256"/>
            <ac:picMk id="2" creationId="{00000000-0000-0000-0000-000000000000}"/>
          </ac:picMkLst>
        </pc:picChg>
        <pc:picChg chg="mod">
          <ac:chgData name="Maggie Michalak" userId="8bee5c8c0c65ef88" providerId="LiveId" clId="{BE87E735-D04E-4529-B875-8C6970EFC9F4}" dt="2022-04-20T20:03:04.736" v="2893" actId="1076"/>
          <ac:picMkLst>
            <pc:docMk/>
            <pc:sldMk cId="1021730246" sldId="256"/>
            <ac:picMk id="4" creationId="{1C3AF1F4-AF13-473C-B864-A2D21193DC94}"/>
          </ac:picMkLst>
        </pc:picChg>
        <pc:cxnChg chg="mod">
          <ac:chgData name="Maggie Michalak" userId="8bee5c8c0c65ef88" providerId="LiveId" clId="{BE87E735-D04E-4529-B875-8C6970EFC9F4}" dt="2022-04-20T19:50:40.628" v="2283" actId="1076"/>
          <ac:cxnSpMkLst>
            <pc:docMk/>
            <pc:sldMk cId="1021730246" sldId="256"/>
            <ac:cxnSpMk id="41" creationId="{00000000-0000-0000-0000-000000000000}"/>
          </ac:cxnSpMkLst>
        </pc:cxnChg>
        <pc:cxnChg chg="mod">
          <ac:chgData name="Maggie Michalak" userId="8bee5c8c0c65ef88" providerId="LiveId" clId="{BE87E735-D04E-4529-B875-8C6970EFC9F4}" dt="2022-04-20T19:50:03.854" v="2275" actId="1076"/>
          <ac:cxnSpMkLst>
            <pc:docMk/>
            <pc:sldMk cId="1021730246" sldId="256"/>
            <ac:cxnSpMk id="44" creationId="{00000000-0000-0000-0000-000000000000}"/>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38DCA5-225C-49EA-907C-44CA30D082C2}" type="datetimeFigureOut">
              <a:rPr lang="en-US" smtClean="0"/>
              <a:t>4/20/2022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DC9162-6055-4B24-BF36-3C3CBC4E9E90}" type="slidenum">
              <a:rPr lang="en-US" smtClean="0"/>
              <a:t>‹#›</a:t>
            </a:fld>
            <a:endParaRPr lang="en-US"/>
          </a:p>
        </p:txBody>
      </p:sp>
    </p:spTree>
    <p:extLst>
      <p:ext uri="{BB962C8B-B14F-4D97-AF65-F5344CB8AC3E}">
        <p14:creationId xmlns:p14="http://schemas.microsoft.com/office/powerpoint/2010/main" val="26028848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solidFill>
                  <a:schemeClr val="tx2">
                    <a:lumMod val="60000"/>
                    <a:lumOff val="40000"/>
                  </a:schemeClr>
                </a:solidFill>
                <a:effectLst/>
                <a:latin typeface="Rockwell" panose="02060603020205020403" pitchFamily="18" charset="0"/>
                <a:ea typeface="MS Mincho" panose="02020609040205080304" pitchFamily="49" charset="-128"/>
              </a:rPr>
              <a:t>Methods: Following this a familiarization session will be provided to instruct the subjects on how to jump with the dumbbells and allowed to practice with very light 5lb dumbbells. Up to 5 attempts will be given with instruction</a:t>
            </a:r>
          </a:p>
          <a:p>
            <a:r>
              <a:rPr lang="en-US" sz="1200" dirty="0">
                <a:solidFill>
                  <a:schemeClr val="tx2">
                    <a:lumMod val="60000"/>
                    <a:lumOff val="40000"/>
                  </a:schemeClr>
                </a:solidFill>
                <a:effectLst/>
                <a:latin typeface="Rockwell" panose="02060603020205020403" pitchFamily="18" charset="0"/>
                <a:ea typeface="MS Mincho" panose="02020609040205080304" pitchFamily="49" charset="-128"/>
              </a:rPr>
              <a:t>2 minutes of passive rest will be provided between each jumping condition. A Total of 13 jumps will be completed in this session (3 baseline and 10 experimental).</a:t>
            </a:r>
            <a:endParaRPr lang="en-US" dirty="0"/>
          </a:p>
        </p:txBody>
      </p:sp>
      <p:sp>
        <p:nvSpPr>
          <p:cNvPr id="4" name="Slide Number Placeholder 3"/>
          <p:cNvSpPr>
            <a:spLocks noGrp="1"/>
          </p:cNvSpPr>
          <p:nvPr>
            <p:ph type="sldNum" sz="quarter" idx="5"/>
          </p:nvPr>
        </p:nvSpPr>
        <p:spPr/>
        <p:txBody>
          <a:bodyPr/>
          <a:lstStyle/>
          <a:p>
            <a:fld id="{38DC9162-6055-4B24-BF36-3C3CBC4E9E90}" type="slidenum">
              <a:rPr lang="en-US" smtClean="0"/>
              <a:t>1</a:t>
            </a:fld>
            <a:endParaRPr lang="en-US"/>
          </a:p>
        </p:txBody>
      </p:sp>
    </p:spTree>
    <p:extLst>
      <p:ext uri="{BB962C8B-B14F-4D97-AF65-F5344CB8AC3E}">
        <p14:creationId xmlns:p14="http://schemas.microsoft.com/office/powerpoint/2010/main" val="18365466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4"/>
            <a:ext cx="37307520" cy="7056121"/>
          </a:xfrm>
        </p:spPr>
        <p:txBody>
          <a:bodyPr/>
          <a:lstStyle/>
          <a:p>
            <a:r>
              <a:rPr lang="en-US"/>
              <a:t>Click to edit Master title style</a:t>
            </a:r>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821426" indent="0" algn="ctr">
              <a:buNone/>
              <a:defRPr>
                <a:solidFill>
                  <a:schemeClr val="tx1">
                    <a:tint val="75000"/>
                  </a:schemeClr>
                </a:solidFill>
              </a:defRPr>
            </a:lvl2pPr>
            <a:lvl3pPr marL="5642852" indent="0" algn="ctr">
              <a:buNone/>
              <a:defRPr>
                <a:solidFill>
                  <a:schemeClr val="tx1">
                    <a:tint val="75000"/>
                  </a:schemeClr>
                </a:solidFill>
              </a:defRPr>
            </a:lvl3pPr>
            <a:lvl4pPr marL="8464280" indent="0" algn="ctr">
              <a:buNone/>
              <a:defRPr>
                <a:solidFill>
                  <a:schemeClr val="tx1">
                    <a:tint val="75000"/>
                  </a:schemeClr>
                </a:solidFill>
              </a:defRPr>
            </a:lvl4pPr>
            <a:lvl5pPr marL="11285706" indent="0" algn="ctr">
              <a:buNone/>
              <a:defRPr>
                <a:solidFill>
                  <a:schemeClr val="tx1">
                    <a:tint val="75000"/>
                  </a:schemeClr>
                </a:solidFill>
              </a:defRPr>
            </a:lvl5pPr>
            <a:lvl6pPr marL="14107132" indent="0" algn="ctr">
              <a:buNone/>
              <a:defRPr>
                <a:solidFill>
                  <a:schemeClr val="tx1">
                    <a:tint val="75000"/>
                  </a:schemeClr>
                </a:solidFill>
              </a:defRPr>
            </a:lvl6pPr>
            <a:lvl7pPr marL="16928559" indent="0" algn="ctr">
              <a:buNone/>
              <a:defRPr>
                <a:solidFill>
                  <a:schemeClr val="tx1">
                    <a:tint val="75000"/>
                  </a:schemeClr>
                </a:solidFill>
              </a:defRPr>
            </a:lvl7pPr>
            <a:lvl8pPr marL="19749985" indent="0" algn="ctr">
              <a:buNone/>
              <a:defRPr>
                <a:solidFill>
                  <a:schemeClr val="tx1">
                    <a:tint val="75000"/>
                  </a:schemeClr>
                </a:solidFill>
              </a:defRPr>
            </a:lvl8pPr>
            <a:lvl9pPr marL="2257141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4F16189-DB41-42F5-B187-0E036EE96E0B}" type="datetimeFigureOut">
              <a:rPr lang="en-US" smtClean="0"/>
              <a:t>4/20/2022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35886884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4F16189-DB41-42F5-B187-0E036EE96E0B}" type="datetimeFigureOut">
              <a:rPr lang="en-US" smtClean="0"/>
              <a:t>4/20/2022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3399211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66"/>
            <a:ext cx="9875520" cy="2808732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94560" y="1318266"/>
            <a:ext cx="28895040" cy="2808732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4F16189-DB41-42F5-B187-0E036EE96E0B}" type="datetimeFigureOut">
              <a:rPr lang="en-US" smtClean="0"/>
              <a:t>4/20/2022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3246450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4F16189-DB41-42F5-B187-0E036EE96E0B}" type="datetimeFigureOut">
              <a:rPr lang="en-US" smtClean="0"/>
              <a:t>4/20/2022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14328973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3" y="21153123"/>
            <a:ext cx="37307520" cy="6537960"/>
          </a:xfrm>
        </p:spPr>
        <p:txBody>
          <a:bodyPr anchor="t"/>
          <a:lstStyle>
            <a:lvl1pPr algn="l">
              <a:defRPr sz="24684" b="1" cap="all"/>
            </a:lvl1pPr>
          </a:lstStyle>
          <a:p>
            <a:r>
              <a:rPr lang="en-US"/>
              <a:t>Click to edit Master title style</a:t>
            </a:r>
          </a:p>
        </p:txBody>
      </p:sp>
      <p:sp>
        <p:nvSpPr>
          <p:cNvPr id="3" name="Text Placeholder 2"/>
          <p:cNvSpPr>
            <a:spLocks noGrp="1"/>
          </p:cNvSpPr>
          <p:nvPr>
            <p:ph type="body" idx="1"/>
          </p:nvPr>
        </p:nvSpPr>
        <p:spPr>
          <a:xfrm>
            <a:off x="3467103" y="13952227"/>
            <a:ext cx="37307520" cy="7200899"/>
          </a:xfrm>
        </p:spPr>
        <p:txBody>
          <a:bodyPr anchor="b"/>
          <a:lstStyle>
            <a:lvl1pPr marL="0" indent="0">
              <a:buNone/>
              <a:defRPr sz="12471">
                <a:solidFill>
                  <a:schemeClr val="tx1">
                    <a:tint val="75000"/>
                  </a:schemeClr>
                </a:solidFill>
              </a:defRPr>
            </a:lvl1pPr>
            <a:lvl2pPr marL="2821426" indent="0">
              <a:buNone/>
              <a:defRPr sz="11186">
                <a:solidFill>
                  <a:schemeClr val="tx1">
                    <a:tint val="75000"/>
                  </a:schemeClr>
                </a:solidFill>
              </a:defRPr>
            </a:lvl2pPr>
            <a:lvl3pPr marL="5642852" indent="0">
              <a:buNone/>
              <a:defRPr sz="9900">
                <a:solidFill>
                  <a:schemeClr val="tx1">
                    <a:tint val="75000"/>
                  </a:schemeClr>
                </a:solidFill>
              </a:defRPr>
            </a:lvl3pPr>
            <a:lvl4pPr marL="8464280" indent="0">
              <a:buNone/>
              <a:defRPr sz="8614">
                <a:solidFill>
                  <a:schemeClr val="tx1">
                    <a:tint val="75000"/>
                  </a:schemeClr>
                </a:solidFill>
              </a:defRPr>
            </a:lvl4pPr>
            <a:lvl5pPr marL="11285706" indent="0">
              <a:buNone/>
              <a:defRPr sz="8614">
                <a:solidFill>
                  <a:schemeClr val="tx1">
                    <a:tint val="75000"/>
                  </a:schemeClr>
                </a:solidFill>
              </a:defRPr>
            </a:lvl5pPr>
            <a:lvl6pPr marL="14107132" indent="0">
              <a:buNone/>
              <a:defRPr sz="8614">
                <a:solidFill>
                  <a:schemeClr val="tx1">
                    <a:tint val="75000"/>
                  </a:schemeClr>
                </a:solidFill>
              </a:defRPr>
            </a:lvl6pPr>
            <a:lvl7pPr marL="16928559" indent="0">
              <a:buNone/>
              <a:defRPr sz="8614">
                <a:solidFill>
                  <a:schemeClr val="tx1">
                    <a:tint val="75000"/>
                  </a:schemeClr>
                </a:solidFill>
              </a:defRPr>
            </a:lvl7pPr>
            <a:lvl8pPr marL="19749985" indent="0">
              <a:buNone/>
              <a:defRPr sz="8614">
                <a:solidFill>
                  <a:schemeClr val="tx1">
                    <a:tint val="75000"/>
                  </a:schemeClr>
                </a:solidFill>
              </a:defRPr>
            </a:lvl8pPr>
            <a:lvl9pPr marL="22571414" indent="0">
              <a:buNone/>
              <a:defRPr sz="861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4F16189-DB41-42F5-B187-0E036EE96E0B}" type="datetimeFigureOut">
              <a:rPr lang="en-US" smtClean="0"/>
              <a:t>4/20/2022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3966247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94560" y="7680965"/>
            <a:ext cx="19385280" cy="21724623"/>
          </a:xfrm>
        </p:spPr>
        <p:txBody>
          <a:bodyPr/>
          <a:lstStyle>
            <a:lvl1pPr>
              <a:defRPr sz="17228"/>
            </a:lvl1pPr>
            <a:lvl2pPr>
              <a:defRPr sz="14786"/>
            </a:lvl2pPr>
            <a:lvl3pPr>
              <a:defRPr sz="12471"/>
            </a:lvl3pPr>
            <a:lvl4pPr>
              <a:defRPr sz="11186"/>
            </a:lvl4pPr>
            <a:lvl5pPr>
              <a:defRPr sz="11186"/>
            </a:lvl5pPr>
            <a:lvl6pPr>
              <a:defRPr sz="11186"/>
            </a:lvl6pPr>
            <a:lvl7pPr>
              <a:defRPr sz="11186"/>
            </a:lvl7pPr>
            <a:lvl8pPr>
              <a:defRPr sz="11186"/>
            </a:lvl8pPr>
            <a:lvl9pPr>
              <a:defRPr sz="1118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311360" y="7680965"/>
            <a:ext cx="19385280" cy="21724623"/>
          </a:xfrm>
        </p:spPr>
        <p:txBody>
          <a:bodyPr/>
          <a:lstStyle>
            <a:lvl1pPr>
              <a:defRPr sz="17228"/>
            </a:lvl1pPr>
            <a:lvl2pPr>
              <a:defRPr sz="14786"/>
            </a:lvl2pPr>
            <a:lvl3pPr>
              <a:defRPr sz="12471"/>
            </a:lvl3pPr>
            <a:lvl4pPr>
              <a:defRPr sz="11186"/>
            </a:lvl4pPr>
            <a:lvl5pPr>
              <a:defRPr sz="11186"/>
            </a:lvl5pPr>
            <a:lvl6pPr>
              <a:defRPr sz="11186"/>
            </a:lvl6pPr>
            <a:lvl7pPr>
              <a:defRPr sz="11186"/>
            </a:lvl7pPr>
            <a:lvl8pPr>
              <a:defRPr sz="11186"/>
            </a:lvl8pPr>
            <a:lvl9pPr>
              <a:defRPr sz="1118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4F16189-DB41-42F5-B187-0E036EE96E0B}" type="datetimeFigureOut">
              <a:rPr lang="en-US" smtClean="0"/>
              <a:t>4/20/2022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25655026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560" y="7368545"/>
            <a:ext cx="19392903" cy="3070858"/>
          </a:xfrm>
        </p:spPr>
        <p:txBody>
          <a:bodyPr anchor="b"/>
          <a:lstStyle>
            <a:lvl1pPr marL="0" indent="0">
              <a:buNone/>
              <a:defRPr sz="14786" b="1"/>
            </a:lvl1pPr>
            <a:lvl2pPr marL="2821426" indent="0">
              <a:buNone/>
              <a:defRPr sz="12471" b="1"/>
            </a:lvl2pPr>
            <a:lvl3pPr marL="5642852" indent="0">
              <a:buNone/>
              <a:defRPr sz="11186" b="1"/>
            </a:lvl3pPr>
            <a:lvl4pPr marL="8464280" indent="0">
              <a:buNone/>
              <a:defRPr sz="9900" b="1"/>
            </a:lvl4pPr>
            <a:lvl5pPr marL="11285706" indent="0">
              <a:buNone/>
              <a:defRPr sz="9900" b="1"/>
            </a:lvl5pPr>
            <a:lvl6pPr marL="14107132" indent="0">
              <a:buNone/>
              <a:defRPr sz="9900" b="1"/>
            </a:lvl6pPr>
            <a:lvl7pPr marL="16928559" indent="0">
              <a:buNone/>
              <a:defRPr sz="9900" b="1"/>
            </a:lvl7pPr>
            <a:lvl8pPr marL="19749985" indent="0">
              <a:buNone/>
              <a:defRPr sz="9900" b="1"/>
            </a:lvl8pPr>
            <a:lvl9pPr marL="22571414" indent="0">
              <a:buNone/>
              <a:defRPr sz="9900" b="1"/>
            </a:lvl9pPr>
          </a:lstStyle>
          <a:p>
            <a:pPr lvl="0"/>
            <a:r>
              <a:rPr lang="en-US"/>
              <a:t>Click to edit Master text styles</a:t>
            </a:r>
          </a:p>
        </p:txBody>
      </p:sp>
      <p:sp>
        <p:nvSpPr>
          <p:cNvPr id="4" name="Content Placeholder 3"/>
          <p:cNvSpPr>
            <a:spLocks noGrp="1"/>
          </p:cNvSpPr>
          <p:nvPr>
            <p:ph sz="half" idx="2"/>
          </p:nvPr>
        </p:nvSpPr>
        <p:spPr>
          <a:xfrm>
            <a:off x="2194560" y="10439403"/>
            <a:ext cx="19392903" cy="18966182"/>
          </a:xfrm>
        </p:spPr>
        <p:txBody>
          <a:bodyPr/>
          <a:lstStyle>
            <a:lvl1pPr>
              <a:defRPr sz="14786"/>
            </a:lvl1pPr>
            <a:lvl2pPr>
              <a:defRPr sz="12471"/>
            </a:lvl2pPr>
            <a:lvl3pPr>
              <a:defRPr sz="11186"/>
            </a:lvl3pPr>
            <a:lvl4pPr>
              <a:defRPr sz="9900"/>
            </a:lvl4pPr>
            <a:lvl5pPr>
              <a:defRPr sz="9900"/>
            </a:lvl5pPr>
            <a:lvl6pPr>
              <a:defRPr sz="9900"/>
            </a:lvl6pPr>
            <a:lvl7pPr>
              <a:defRPr sz="9900"/>
            </a:lvl7pPr>
            <a:lvl8pPr>
              <a:defRPr sz="9900"/>
            </a:lvl8pPr>
            <a:lvl9pPr>
              <a:defRPr sz="9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3" y="7368545"/>
            <a:ext cx="19400520" cy="3070858"/>
          </a:xfrm>
        </p:spPr>
        <p:txBody>
          <a:bodyPr anchor="b"/>
          <a:lstStyle>
            <a:lvl1pPr marL="0" indent="0">
              <a:buNone/>
              <a:defRPr sz="14786" b="1"/>
            </a:lvl1pPr>
            <a:lvl2pPr marL="2821426" indent="0">
              <a:buNone/>
              <a:defRPr sz="12471" b="1"/>
            </a:lvl2pPr>
            <a:lvl3pPr marL="5642852" indent="0">
              <a:buNone/>
              <a:defRPr sz="11186" b="1"/>
            </a:lvl3pPr>
            <a:lvl4pPr marL="8464280" indent="0">
              <a:buNone/>
              <a:defRPr sz="9900" b="1"/>
            </a:lvl4pPr>
            <a:lvl5pPr marL="11285706" indent="0">
              <a:buNone/>
              <a:defRPr sz="9900" b="1"/>
            </a:lvl5pPr>
            <a:lvl6pPr marL="14107132" indent="0">
              <a:buNone/>
              <a:defRPr sz="9900" b="1"/>
            </a:lvl6pPr>
            <a:lvl7pPr marL="16928559" indent="0">
              <a:buNone/>
              <a:defRPr sz="9900" b="1"/>
            </a:lvl7pPr>
            <a:lvl8pPr marL="19749985" indent="0">
              <a:buNone/>
              <a:defRPr sz="9900" b="1"/>
            </a:lvl8pPr>
            <a:lvl9pPr marL="22571414" indent="0">
              <a:buNone/>
              <a:defRPr sz="9900" b="1"/>
            </a:lvl9pPr>
          </a:lstStyle>
          <a:p>
            <a:pPr lvl="0"/>
            <a:r>
              <a:rPr lang="en-US"/>
              <a:t>Click to edit Master text styles</a:t>
            </a:r>
          </a:p>
        </p:txBody>
      </p:sp>
      <p:sp>
        <p:nvSpPr>
          <p:cNvPr id="6" name="Content Placeholder 5"/>
          <p:cNvSpPr>
            <a:spLocks noGrp="1"/>
          </p:cNvSpPr>
          <p:nvPr>
            <p:ph sz="quarter" idx="4"/>
          </p:nvPr>
        </p:nvSpPr>
        <p:spPr>
          <a:xfrm>
            <a:off x="22296123" y="10439403"/>
            <a:ext cx="19400520" cy="18966182"/>
          </a:xfrm>
        </p:spPr>
        <p:txBody>
          <a:bodyPr/>
          <a:lstStyle>
            <a:lvl1pPr>
              <a:defRPr sz="14786"/>
            </a:lvl1pPr>
            <a:lvl2pPr>
              <a:defRPr sz="12471"/>
            </a:lvl2pPr>
            <a:lvl3pPr>
              <a:defRPr sz="11186"/>
            </a:lvl3pPr>
            <a:lvl4pPr>
              <a:defRPr sz="9900"/>
            </a:lvl4pPr>
            <a:lvl5pPr>
              <a:defRPr sz="9900"/>
            </a:lvl5pPr>
            <a:lvl6pPr>
              <a:defRPr sz="9900"/>
            </a:lvl6pPr>
            <a:lvl7pPr>
              <a:defRPr sz="9900"/>
            </a:lvl7pPr>
            <a:lvl8pPr>
              <a:defRPr sz="9900"/>
            </a:lvl8pPr>
            <a:lvl9pPr>
              <a:defRPr sz="9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4F16189-DB41-42F5-B187-0E036EE96E0B}" type="datetimeFigureOut">
              <a:rPr lang="en-US" smtClean="0"/>
              <a:t>4/20/2022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33143391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4F16189-DB41-42F5-B187-0E036EE96E0B}" type="datetimeFigureOut">
              <a:rPr lang="en-US" smtClean="0"/>
              <a:t>4/20/2022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4050762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F16189-DB41-42F5-B187-0E036EE96E0B}" type="datetimeFigureOut">
              <a:rPr lang="en-US" smtClean="0"/>
              <a:t>4/20/2022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20988847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4" y="1310639"/>
            <a:ext cx="14439903" cy="5577840"/>
          </a:xfrm>
        </p:spPr>
        <p:txBody>
          <a:bodyPr anchor="b"/>
          <a:lstStyle>
            <a:lvl1pPr algn="l">
              <a:defRPr sz="12471" b="1"/>
            </a:lvl1pPr>
          </a:lstStyle>
          <a:p>
            <a:r>
              <a:rPr lang="en-US"/>
              <a:t>Click to edit Master title style</a:t>
            </a:r>
          </a:p>
        </p:txBody>
      </p:sp>
      <p:sp>
        <p:nvSpPr>
          <p:cNvPr id="3" name="Content Placeholder 2"/>
          <p:cNvSpPr>
            <a:spLocks noGrp="1"/>
          </p:cNvSpPr>
          <p:nvPr>
            <p:ph idx="1"/>
          </p:nvPr>
        </p:nvSpPr>
        <p:spPr>
          <a:xfrm>
            <a:off x="17160240" y="1310646"/>
            <a:ext cx="24536400" cy="28094941"/>
          </a:xfrm>
        </p:spPr>
        <p:txBody>
          <a:bodyPr/>
          <a:lstStyle>
            <a:lvl1pPr>
              <a:defRPr sz="19798"/>
            </a:lvl1pPr>
            <a:lvl2pPr>
              <a:defRPr sz="17228"/>
            </a:lvl2pPr>
            <a:lvl3pPr>
              <a:defRPr sz="14786"/>
            </a:lvl3pPr>
            <a:lvl4pPr>
              <a:defRPr sz="12471"/>
            </a:lvl4pPr>
            <a:lvl5pPr>
              <a:defRPr sz="12471"/>
            </a:lvl5pPr>
            <a:lvl6pPr>
              <a:defRPr sz="12471"/>
            </a:lvl6pPr>
            <a:lvl7pPr>
              <a:defRPr sz="12471"/>
            </a:lvl7pPr>
            <a:lvl8pPr>
              <a:defRPr sz="12471"/>
            </a:lvl8pPr>
            <a:lvl9pPr>
              <a:defRPr sz="1247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64" y="6888486"/>
            <a:ext cx="14439903" cy="22517101"/>
          </a:xfrm>
        </p:spPr>
        <p:txBody>
          <a:bodyPr/>
          <a:lstStyle>
            <a:lvl1pPr marL="0" indent="0">
              <a:buNone/>
              <a:defRPr sz="8614"/>
            </a:lvl1pPr>
            <a:lvl2pPr marL="2821426" indent="0">
              <a:buNone/>
              <a:defRPr sz="7327"/>
            </a:lvl2pPr>
            <a:lvl3pPr marL="5642852" indent="0">
              <a:buNone/>
              <a:defRPr sz="6171"/>
            </a:lvl3pPr>
            <a:lvl4pPr marL="8464280" indent="0">
              <a:buNone/>
              <a:defRPr sz="5529"/>
            </a:lvl4pPr>
            <a:lvl5pPr marL="11285706" indent="0">
              <a:buNone/>
              <a:defRPr sz="5529"/>
            </a:lvl5pPr>
            <a:lvl6pPr marL="14107132" indent="0">
              <a:buNone/>
              <a:defRPr sz="5529"/>
            </a:lvl6pPr>
            <a:lvl7pPr marL="16928559" indent="0">
              <a:buNone/>
              <a:defRPr sz="5529"/>
            </a:lvl7pPr>
            <a:lvl8pPr marL="19749985" indent="0">
              <a:buNone/>
              <a:defRPr sz="5529"/>
            </a:lvl8pPr>
            <a:lvl9pPr marL="22571414" indent="0">
              <a:buNone/>
              <a:defRPr sz="5529"/>
            </a:lvl9pPr>
          </a:lstStyle>
          <a:p>
            <a:pPr lvl="0"/>
            <a:r>
              <a:rPr lang="en-US"/>
              <a:t>Click to edit Master text styles</a:t>
            </a:r>
          </a:p>
        </p:txBody>
      </p:sp>
      <p:sp>
        <p:nvSpPr>
          <p:cNvPr id="5" name="Date Placeholder 4"/>
          <p:cNvSpPr>
            <a:spLocks noGrp="1"/>
          </p:cNvSpPr>
          <p:nvPr>
            <p:ph type="dt" sz="half" idx="10"/>
          </p:nvPr>
        </p:nvSpPr>
        <p:spPr/>
        <p:txBody>
          <a:bodyPr/>
          <a:lstStyle/>
          <a:p>
            <a:fld id="{E4F16189-DB41-42F5-B187-0E036EE96E0B}" type="datetimeFigureOut">
              <a:rPr lang="en-US" smtClean="0"/>
              <a:t>4/20/2022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1001026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3" y="23042883"/>
            <a:ext cx="26334720" cy="2720341"/>
          </a:xfrm>
        </p:spPr>
        <p:txBody>
          <a:bodyPr anchor="b"/>
          <a:lstStyle>
            <a:lvl1pPr algn="l">
              <a:defRPr sz="12471" b="1"/>
            </a:lvl1pPr>
          </a:lstStyle>
          <a:p>
            <a:r>
              <a:rPr lang="en-US"/>
              <a:t>Click to edit Master title style</a:t>
            </a:r>
          </a:p>
        </p:txBody>
      </p:sp>
      <p:sp>
        <p:nvSpPr>
          <p:cNvPr id="3" name="Picture Placeholder 2"/>
          <p:cNvSpPr>
            <a:spLocks noGrp="1"/>
          </p:cNvSpPr>
          <p:nvPr>
            <p:ph type="pic" idx="1"/>
          </p:nvPr>
        </p:nvSpPr>
        <p:spPr>
          <a:xfrm>
            <a:off x="8602983" y="2941321"/>
            <a:ext cx="26334720" cy="19751040"/>
          </a:xfrm>
        </p:spPr>
        <p:txBody>
          <a:bodyPr/>
          <a:lstStyle>
            <a:lvl1pPr marL="0" indent="0">
              <a:buNone/>
              <a:defRPr sz="19798"/>
            </a:lvl1pPr>
            <a:lvl2pPr marL="2821426" indent="0">
              <a:buNone/>
              <a:defRPr sz="17228"/>
            </a:lvl2pPr>
            <a:lvl3pPr marL="5642852" indent="0">
              <a:buNone/>
              <a:defRPr sz="14786"/>
            </a:lvl3pPr>
            <a:lvl4pPr marL="8464280" indent="0">
              <a:buNone/>
              <a:defRPr sz="12471"/>
            </a:lvl4pPr>
            <a:lvl5pPr marL="11285706" indent="0">
              <a:buNone/>
              <a:defRPr sz="12471"/>
            </a:lvl5pPr>
            <a:lvl6pPr marL="14107132" indent="0">
              <a:buNone/>
              <a:defRPr sz="12471"/>
            </a:lvl6pPr>
            <a:lvl7pPr marL="16928559" indent="0">
              <a:buNone/>
              <a:defRPr sz="12471"/>
            </a:lvl7pPr>
            <a:lvl8pPr marL="19749985" indent="0">
              <a:buNone/>
              <a:defRPr sz="12471"/>
            </a:lvl8pPr>
            <a:lvl9pPr marL="22571414" indent="0">
              <a:buNone/>
              <a:defRPr sz="12471"/>
            </a:lvl9pPr>
          </a:lstStyle>
          <a:p>
            <a:endParaRPr lang="en-US" dirty="0"/>
          </a:p>
        </p:txBody>
      </p:sp>
      <p:sp>
        <p:nvSpPr>
          <p:cNvPr id="4" name="Text Placeholder 3"/>
          <p:cNvSpPr>
            <a:spLocks noGrp="1"/>
          </p:cNvSpPr>
          <p:nvPr>
            <p:ph type="body" sz="half" idx="2"/>
          </p:nvPr>
        </p:nvSpPr>
        <p:spPr>
          <a:xfrm>
            <a:off x="8602983" y="25763224"/>
            <a:ext cx="26334720" cy="3863339"/>
          </a:xfrm>
        </p:spPr>
        <p:txBody>
          <a:bodyPr/>
          <a:lstStyle>
            <a:lvl1pPr marL="0" indent="0">
              <a:buNone/>
              <a:defRPr sz="8614"/>
            </a:lvl1pPr>
            <a:lvl2pPr marL="2821426" indent="0">
              <a:buNone/>
              <a:defRPr sz="7327"/>
            </a:lvl2pPr>
            <a:lvl3pPr marL="5642852" indent="0">
              <a:buNone/>
              <a:defRPr sz="6171"/>
            </a:lvl3pPr>
            <a:lvl4pPr marL="8464280" indent="0">
              <a:buNone/>
              <a:defRPr sz="5529"/>
            </a:lvl4pPr>
            <a:lvl5pPr marL="11285706" indent="0">
              <a:buNone/>
              <a:defRPr sz="5529"/>
            </a:lvl5pPr>
            <a:lvl6pPr marL="14107132" indent="0">
              <a:buNone/>
              <a:defRPr sz="5529"/>
            </a:lvl6pPr>
            <a:lvl7pPr marL="16928559" indent="0">
              <a:buNone/>
              <a:defRPr sz="5529"/>
            </a:lvl7pPr>
            <a:lvl8pPr marL="19749985" indent="0">
              <a:buNone/>
              <a:defRPr sz="5529"/>
            </a:lvl8pPr>
            <a:lvl9pPr marL="22571414" indent="0">
              <a:buNone/>
              <a:defRPr sz="5529"/>
            </a:lvl9pPr>
          </a:lstStyle>
          <a:p>
            <a:pPr lvl="0"/>
            <a:r>
              <a:rPr lang="en-US"/>
              <a:t>Click to edit Master text styles</a:t>
            </a:r>
          </a:p>
        </p:txBody>
      </p:sp>
      <p:sp>
        <p:nvSpPr>
          <p:cNvPr id="5" name="Date Placeholder 4"/>
          <p:cNvSpPr>
            <a:spLocks noGrp="1"/>
          </p:cNvSpPr>
          <p:nvPr>
            <p:ph type="dt" sz="half" idx="10"/>
          </p:nvPr>
        </p:nvSpPr>
        <p:spPr/>
        <p:txBody>
          <a:bodyPr/>
          <a:lstStyle/>
          <a:p>
            <a:fld id="{E4F16189-DB41-42F5-B187-0E036EE96E0B}" type="datetimeFigureOut">
              <a:rPr lang="en-US" smtClean="0"/>
              <a:t>4/20/2022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62FD185-E02B-4476-BAC7-44E4CC1EA1FE}" type="slidenum">
              <a:rPr lang="en-US" smtClean="0"/>
              <a:t>‹#›</a:t>
            </a:fld>
            <a:endParaRPr lang="en-US" dirty="0"/>
          </a:p>
        </p:txBody>
      </p:sp>
    </p:spTree>
    <p:extLst>
      <p:ext uri="{BB962C8B-B14F-4D97-AF65-F5344CB8AC3E}">
        <p14:creationId xmlns:p14="http://schemas.microsoft.com/office/powerpoint/2010/main" val="25701189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03" tIns="219451" rIns="438903" bIns="219451" rtlCol="0" anchor="ctr">
            <a:normAutofit/>
          </a:bodyPr>
          <a:lstStyle/>
          <a:p>
            <a:r>
              <a:rPr lang="en-US"/>
              <a:t>Click to edit Master title style</a:t>
            </a:r>
          </a:p>
        </p:txBody>
      </p:sp>
      <p:sp>
        <p:nvSpPr>
          <p:cNvPr id="3" name="Text Placeholder 2"/>
          <p:cNvSpPr>
            <a:spLocks noGrp="1"/>
          </p:cNvSpPr>
          <p:nvPr>
            <p:ph type="body" idx="1"/>
          </p:nvPr>
        </p:nvSpPr>
        <p:spPr>
          <a:xfrm>
            <a:off x="2194560" y="7680965"/>
            <a:ext cx="39502080" cy="21724623"/>
          </a:xfrm>
          <a:prstGeom prst="rect">
            <a:avLst/>
          </a:prstGeom>
        </p:spPr>
        <p:txBody>
          <a:bodyPr vert="horz" lIns="438903" tIns="219451" rIns="438903" bIns="21945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94560" y="30510483"/>
            <a:ext cx="10241280" cy="1752601"/>
          </a:xfrm>
          <a:prstGeom prst="rect">
            <a:avLst/>
          </a:prstGeom>
        </p:spPr>
        <p:txBody>
          <a:bodyPr vert="horz" lIns="438903" tIns="219451" rIns="438903" bIns="219451" rtlCol="0" anchor="ctr"/>
          <a:lstStyle>
            <a:lvl1pPr algn="l">
              <a:defRPr sz="7327">
                <a:solidFill>
                  <a:schemeClr val="tx1">
                    <a:tint val="75000"/>
                  </a:schemeClr>
                </a:solidFill>
              </a:defRPr>
            </a:lvl1pPr>
          </a:lstStyle>
          <a:p>
            <a:fld id="{E4F16189-DB41-42F5-B187-0E036EE96E0B}" type="datetimeFigureOut">
              <a:rPr lang="en-US" smtClean="0"/>
              <a:t>4/20/2022</a:t>
            </a:fld>
            <a:endParaRPr lang="en-US" dirty="0"/>
          </a:p>
        </p:txBody>
      </p:sp>
      <p:sp>
        <p:nvSpPr>
          <p:cNvPr id="5" name="Footer Placeholder 4"/>
          <p:cNvSpPr>
            <a:spLocks noGrp="1"/>
          </p:cNvSpPr>
          <p:nvPr>
            <p:ph type="ftr" sz="quarter" idx="3"/>
          </p:nvPr>
        </p:nvSpPr>
        <p:spPr>
          <a:xfrm>
            <a:off x="14996160" y="30510483"/>
            <a:ext cx="13898880" cy="1752601"/>
          </a:xfrm>
          <a:prstGeom prst="rect">
            <a:avLst/>
          </a:prstGeom>
        </p:spPr>
        <p:txBody>
          <a:bodyPr vert="horz" lIns="438903" tIns="219451" rIns="438903" bIns="219451" rtlCol="0" anchor="ctr"/>
          <a:lstStyle>
            <a:lvl1pPr algn="ctr">
              <a:defRPr sz="7327">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1455360" y="30510483"/>
            <a:ext cx="10241280" cy="1752601"/>
          </a:xfrm>
          <a:prstGeom prst="rect">
            <a:avLst/>
          </a:prstGeom>
        </p:spPr>
        <p:txBody>
          <a:bodyPr vert="horz" lIns="438903" tIns="219451" rIns="438903" bIns="219451" rtlCol="0" anchor="ctr"/>
          <a:lstStyle>
            <a:lvl1pPr algn="r">
              <a:defRPr sz="7327">
                <a:solidFill>
                  <a:schemeClr val="tx1">
                    <a:tint val="75000"/>
                  </a:schemeClr>
                </a:solidFill>
              </a:defRPr>
            </a:lvl1pPr>
          </a:lstStyle>
          <a:p>
            <a:fld id="{662FD185-E02B-4476-BAC7-44E4CC1EA1FE}" type="slidenum">
              <a:rPr lang="en-US" smtClean="0"/>
              <a:t>‹#›</a:t>
            </a:fld>
            <a:endParaRPr lang="en-US" dirty="0"/>
          </a:p>
        </p:txBody>
      </p:sp>
    </p:spTree>
    <p:extLst>
      <p:ext uri="{BB962C8B-B14F-4D97-AF65-F5344CB8AC3E}">
        <p14:creationId xmlns:p14="http://schemas.microsoft.com/office/powerpoint/2010/main" val="21885705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642852" rtl="0" eaLnBrk="1" latinLnBrk="0" hangingPunct="1">
        <a:spcBef>
          <a:spcPct val="0"/>
        </a:spcBef>
        <a:buNone/>
        <a:defRPr sz="27128" kern="1200">
          <a:solidFill>
            <a:schemeClr val="tx1"/>
          </a:solidFill>
          <a:latin typeface="+mj-lt"/>
          <a:ea typeface="+mj-ea"/>
          <a:cs typeface="+mj-cs"/>
        </a:defRPr>
      </a:lvl1pPr>
    </p:titleStyle>
    <p:bodyStyle>
      <a:lvl1pPr marL="2116071" indent="-2116071" algn="l" defTabSz="5642852" rtl="0" eaLnBrk="1" latinLnBrk="0" hangingPunct="1">
        <a:spcBef>
          <a:spcPct val="20000"/>
        </a:spcBef>
        <a:buFont typeface="Arial" pitchFamily="34" charset="0"/>
        <a:buChar char="•"/>
        <a:defRPr sz="19798" kern="1200">
          <a:solidFill>
            <a:schemeClr val="tx1"/>
          </a:solidFill>
          <a:latin typeface="+mn-lt"/>
          <a:ea typeface="+mn-ea"/>
          <a:cs typeface="+mn-cs"/>
        </a:defRPr>
      </a:lvl1pPr>
      <a:lvl2pPr marL="4584818" indent="-1763392" algn="l" defTabSz="5642852" rtl="0" eaLnBrk="1" latinLnBrk="0" hangingPunct="1">
        <a:spcBef>
          <a:spcPct val="20000"/>
        </a:spcBef>
        <a:buFont typeface="Arial" pitchFamily="34" charset="0"/>
        <a:buChar char="–"/>
        <a:defRPr sz="17228" kern="1200">
          <a:solidFill>
            <a:schemeClr val="tx1"/>
          </a:solidFill>
          <a:latin typeface="+mn-lt"/>
          <a:ea typeface="+mn-ea"/>
          <a:cs typeface="+mn-cs"/>
        </a:defRPr>
      </a:lvl2pPr>
      <a:lvl3pPr marL="7053567" indent="-1410714" algn="l" defTabSz="5642852" rtl="0" eaLnBrk="1" latinLnBrk="0" hangingPunct="1">
        <a:spcBef>
          <a:spcPct val="20000"/>
        </a:spcBef>
        <a:buFont typeface="Arial" pitchFamily="34" charset="0"/>
        <a:buChar char="•"/>
        <a:defRPr sz="14786" kern="1200">
          <a:solidFill>
            <a:schemeClr val="tx1"/>
          </a:solidFill>
          <a:latin typeface="+mn-lt"/>
          <a:ea typeface="+mn-ea"/>
          <a:cs typeface="+mn-cs"/>
        </a:defRPr>
      </a:lvl3pPr>
      <a:lvl4pPr marL="9874994" indent="-1410714" algn="l" defTabSz="5642852" rtl="0" eaLnBrk="1" latinLnBrk="0" hangingPunct="1">
        <a:spcBef>
          <a:spcPct val="20000"/>
        </a:spcBef>
        <a:buFont typeface="Arial" pitchFamily="34" charset="0"/>
        <a:buChar char="–"/>
        <a:defRPr sz="12471" kern="1200">
          <a:solidFill>
            <a:schemeClr val="tx1"/>
          </a:solidFill>
          <a:latin typeface="+mn-lt"/>
          <a:ea typeface="+mn-ea"/>
          <a:cs typeface="+mn-cs"/>
        </a:defRPr>
      </a:lvl4pPr>
      <a:lvl5pPr marL="12696420" indent="-1410714" algn="l" defTabSz="5642852" rtl="0" eaLnBrk="1" latinLnBrk="0" hangingPunct="1">
        <a:spcBef>
          <a:spcPct val="20000"/>
        </a:spcBef>
        <a:buFont typeface="Arial" pitchFamily="34" charset="0"/>
        <a:buChar char="»"/>
        <a:defRPr sz="12471" kern="1200">
          <a:solidFill>
            <a:schemeClr val="tx1"/>
          </a:solidFill>
          <a:latin typeface="+mn-lt"/>
          <a:ea typeface="+mn-ea"/>
          <a:cs typeface="+mn-cs"/>
        </a:defRPr>
      </a:lvl5pPr>
      <a:lvl6pPr marL="15517846" indent="-1410714" algn="l" defTabSz="5642852" rtl="0" eaLnBrk="1" latinLnBrk="0" hangingPunct="1">
        <a:spcBef>
          <a:spcPct val="20000"/>
        </a:spcBef>
        <a:buFont typeface="Arial" pitchFamily="34" charset="0"/>
        <a:buChar char="•"/>
        <a:defRPr sz="12471" kern="1200">
          <a:solidFill>
            <a:schemeClr val="tx1"/>
          </a:solidFill>
          <a:latin typeface="+mn-lt"/>
          <a:ea typeface="+mn-ea"/>
          <a:cs typeface="+mn-cs"/>
        </a:defRPr>
      </a:lvl6pPr>
      <a:lvl7pPr marL="18339272" indent="-1410714" algn="l" defTabSz="5642852" rtl="0" eaLnBrk="1" latinLnBrk="0" hangingPunct="1">
        <a:spcBef>
          <a:spcPct val="20000"/>
        </a:spcBef>
        <a:buFont typeface="Arial" pitchFamily="34" charset="0"/>
        <a:buChar char="•"/>
        <a:defRPr sz="12471" kern="1200">
          <a:solidFill>
            <a:schemeClr val="tx1"/>
          </a:solidFill>
          <a:latin typeface="+mn-lt"/>
          <a:ea typeface="+mn-ea"/>
          <a:cs typeface="+mn-cs"/>
        </a:defRPr>
      </a:lvl7pPr>
      <a:lvl8pPr marL="21160700" indent="-1410714" algn="l" defTabSz="5642852" rtl="0" eaLnBrk="1" latinLnBrk="0" hangingPunct="1">
        <a:spcBef>
          <a:spcPct val="20000"/>
        </a:spcBef>
        <a:buFont typeface="Arial" pitchFamily="34" charset="0"/>
        <a:buChar char="•"/>
        <a:defRPr sz="12471" kern="1200">
          <a:solidFill>
            <a:schemeClr val="tx1"/>
          </a:solidFill>
          <a:latin typeface="+mn-lt"/>
          <a:ea typeface="+mn-ea"/>
          <a:cs typeface="+mn-cs"/>
        </a:defRPr>
      </a:lvl8pPr>
      <a:lvl9pPr marL="23982126" indent="-1410714" algn="l" defTabSz="5642852" rtl="0" eaLnBrk="1" latinLnBrk="0" hangingPunct="1">
        <a:spcBef>
          <a:spcPct val="20000"/>
        </a:spcBef>
        <a:buFont typeface="Arial" pitchFamily="34" charset="0"/>
        <a:buChar char="•"/>
        <a:defRPr sz="12471" kern="1200">
          <a:solidFill>
            <a:schemeClr val="tx1"/>
          </a:solidFill>
          <a:latin typeface="+mn-lt"/>
          <a:ea typeface="+mn-ea"/>
          <a:cs typeface="+mn-cs"/>
        </a:defRPr>
      </a:lvl9pPr>
    </p:bodyStyle>
    <p:otherStyle>
      <a:defPPr>
        <a:defRPr lang="en-US"/>
      </a:defPPr>
      <a:lvl1pPr marL="0" algn="l" defTabSz="5642852" rtl="0" eaLnBrk="1" latinLnBrk="0" hangingPunct="1">
        <a:defRPr sz="11186" kern="1200">
          <a:solidFill>
            <a:schemeClr val="tx1"/>
          </a:solidFill>
          <a:latin typeface="+mn-lt"/>
          <a:ea typeface="+mn-ea"/>
          <a:cs typeface="+mn-cs"/>
        </a:defRPr>
      </a:lvl1pPr>
      <a:lvl2pPr marL="2821426" algn="l" defTabSz="5642852" rtl="0" eaLnBrk="1" latinLnBrk="0" hangingPunct="1">
        <a:defRPr sz="11186" kern="1200">
          <a:solidFill>
            <a:schemeClr val="tx1"/>
          </a:solidFill>
          <a:latin typeface="+mn-lt"/>
          <a:ea typeface="+mn-ea"/>
          <a:cs typeface="+mn-cs"/>
        </a:defRPr>
      </a:lvl2pPr>
      <a:lvl3pPr marL="5642852" algn="l" defTabSz="5642852" rtl="0" eaLnBrk="1" latinLnBrk="0" hangingPunct="1">
        <a:defRPr sz="11186" kern="1200">
          <a:solidFill>
            <a:schemeClr val="tx1"/>
          </a:solidFill>
          <a:latin typeface="+mn-lt"/>
          <a:ea typeface="+mn-ea"/>
          <a:cs typeface="+mn-cs"/>
        </a:defRPr>
      </a:lvl3pPr>
      <a:lvl4pPr marL="8464280" algn="l" defTabSz="5642852" rtl="0" eaLnBrk="1" latinLnBrk="0" hangingPunct="1">
        <a:defRPr sz="11186" kern="1200">
          <a:solidFill>
            <a:schemeClr val="tx1"/>
          </a:solidFill>
          <a:latin typeface="+mn-lt"/>
          <a:ea typeface="+mn-ea"/>
          <a:cs typeface="+mn-cs"/>
        </a:defRPr>
      </a:lvl4pPr>
      <a:lvl5pPr marL="11285706" algn="l" defTabSz="5642852" rtl="0" eaLnBrk="1" latinLnBrk="0" hangingPunct="1">
        <a:defRPr sz="11186" kern="1200">
          <a:solidFill>
            <a:schemeClr val="tx1"/>
          </a:solidFill>
          <a:latin typeface="+mn-lt"/>
          <a:ea typeface="+mn-ea"/>
          <a:cs typeface="+mn-cs"/>
        </a:defRPr>
      </a:lvl5pPr>
      <a:lvl6pPr marL="14107132" algn="l" defTabSz="5642852" rtl="0" eaLnBrk="1" latinLnBrk="0" hangingPunct="1">
        <a:defRPr sz="11186" kern="1200">
          <a:solidFill>
            <a:schemeClr val="tx1"/>
          </a:solidFill>
          <a:latin typeface="+mn-lt"/>
          <a:ea typeface="+mn-ea"/>
          <a:cs typeface="+mn-cs"/>
        </a:defRPr>
      </a:lvl6pPr>
      <a:lvl7pPr marL="16928559" algn="l" defTabSz="5642852" rtl="0" eaLnBrk="1" latinLnBrk="0" hangingPunct="1">
        <a:defRPr sz="11186" kern="1200">
          <a:solidFill>
            <a:schemeClr val="tx1"/>
          </a:solidFill>
          <a:latin typeface="+mn-lt"/>
          <a:ea typeface="+mn-ea"/>
          <a:cs typeface="+mn-cs"/>
        </a:defRPr>
      </a:lvl7pPr>
      <a:lvl8pPr marL="19749985" algn="l" defTabSz="5642852" rtl="0" eaLnBrk="1" latinLnBrk="0" hangingPunct="1">
        <a:defRPr sz="11186" kern="1200">
          <a:solidFill>
            <a:schemeClr val="tx1"/>
          </a:solidFill>
          <a:latin typeface="+mn-lt"/>
          <a:ea typeface="+mn-ea"/>
          <a:cs typeface="+mn-cs"/>
        </a:defRPr>
      </a:lvl8pPr>
      <a:lvl9pPr marL="22571414" algn="l" defTabSz="5642852" rtl="0" eaLnBrk="1" latinLnBrk="0" hangingPunct="1">
        <a:defRPr sz="1118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1840715"/>
            <a:ext cx="43891200" cy="1238214"/>
          </a:xfrm>
          <a:prstGeom prst="rect">
            <a:avLst/>
          </a:prstGeom>
        </p:spPr>
      </p:pic>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43891200" cy="5364669"/>
          </a:xfrm>
          <a:prstGeom prst="rect">
            <a:avLst/>
          </a:prstGeom>
        </p:spPr>
      </p:pic>
      <p:sp>
        <p:nvSpPr>
          <p:cNvPr id="15" name="TextBox 14"/>
          <p:cNvSpPr txBox="1"/>
          <p:nvPr/>
        </p:nvSpPr>
        <p:spPr>
          <a:xfrm>
            <a:off x="0" y="3178522"/>
            <a:ext cx="43891200" cy="2010550"/>
          </a:xfrm>
          <a:prstGeom prst="rect">
            <a:avLst/>
          </a:prstGeom>
          <a:noFill/>
        </p:spPr>
        <p:txBody>
          <a:bodyPr wrap="square" lIns="164592" tIns="82296" rIns="164592" bIns="82296" rtlCol="0">
            <a:spAutoFit/>
          </a:bodyPr>
          <a:lstStyle/>
          <a:p>
            <a:pPr algn="ctr">
              <a:lnSpc>
                <a:spcPct val="50000"/>
              </a:lnSpc>
              <a:spcBef>
                <a:spcPct val="50000"/>
              </a:spcBef>
            </a:pPr>
            <a:r>
              <a:rPr lang="en-US" sz="6941" dirty="0">
                <a:solidFill>
                  <a:schemeClr val="bg1"/>
                </a:solidFill>
                <a:latin typeface="Rockwell" panose="02060603020205020403" pitchFamily="18" charset="0"/>
                <a:cs typeface="Times New Roman" pitchFamily="18" charset="0"/>
              </a:rPr>
              <a:t>Margaret Michalak </a:t>
            </a:r>
            <a:r>
              <a:rPr lang="en-US" sz="4000" i="1" dirty="0">
                <a:solidFill>
                  <a:schemeClr val="bg1"/>
                </a:solidFill>
                <a:latin typeface="Rockwell" panose="02060603020205020403" pitchFamily="18" charset="0"/>
                <a:cs typeface="Times New Roman" pitchFamily="18" charset="0"/>
              </a:rPr>
              <a:t>[Mentor: Dr. Christopher Taber]</a:t>
            </a:r>
          </a:p>
          <a:p>
            <a:pPr algn="ctr">
              <a:lnSpc>
                <a:spcPct val="50000"/>
              </a:lnSpc>
              <a:spcBef>
                <a:spcPct val="50000"/>
              </a:spcBef>
            </a:pPr>
            <a:r>
              <a:rPr lang="en-US" sz="4114" dirty="0">
                <a:solidFill>
                  <a:schemeClr val="bg1"/>
                </a:solidFill>
                <a:latin typeface="Rockwell" panose="02060603020205020403" pitchFamily="18" charset="0"/>
                <a:cs typeface="Times New Roman" pitchFamily="18" charset="0"/>
              </a:rPr>
              <a:t>College of Health Professions</a:t>
            </a:r>
          </a:p>
          <a:p>
            <a:pPr algn="ctr">
              <a:lnSpc>
                <a:spcPct val="50000"/>
              </a:lnSpc>
              <a:spcBef>
                <a:spcPct val="50000"/>
              </a:spcBef>
            </a:pPr>
            <a:r>
              <a:rPr lang="en-US" sz="4114" dirty="0">
                <a:solidFill>
                  <a:schemeClr val="bg1"/>
                </a:solidFill>
                <a:latin typeface="Rockwell" panose="02060603020205020403" pitchFamily="18" charset="0"/>
                <a:cs typeface="Times New Roman" pitchFamily="18" charset="0"/>
              </a:rPr>
              <a:t>Department of Physical Therapy and Human Movement Science</a:t>
            </a:r>
          </a:p>
        </p:txBody>
      </p:sp>
      <p:sp>
        <p:nvSpPr>
          <p:cNvPr id="16" name="TextBox 15"/>
          <p:cNvSpPr txBox="1"/>
          <p:nvPr/>
        </p:nvSpPr>
        <p:spPr>
          <a:xfrm>
            <a:off x="4890677" y="-185800"/>
            <a:ext cx="34109846" cy="3015313"/>
          </a:xfrm>
          <a:prstGeom prst="rect">
            <a:avLst/>
          </a:prstGeom>
          <a:noFill/>
        </p:spPr>
        <p:txBody>
          <a:bodyPr wrap="square" lIns="164592" tIns="82296" rIns="164592" bIns="82296" rtlCol="0">
            <a:spAutoFit/>
          </a:bodyPr>
          <a:lstStyle/>
          <a:p>
            <a:pPr algn="ctr"/>
            <a:r>
              <a:rPr lang="en-US" sz="9257" dirty="0">
                <a:solidFill>
                  <a:schemeClr val="bg1"/>
                </a:solidFill>
                <a:latin typeface="Rockwell" panose="02060603020205020403" pitchFamily="18" charset="0"/>
                <a:cs typeface="Times New Roman" pitchFamily="18" charset="0"/>
              </a:rPr>
              <a:t>The Effects of a Dumbbell Accentuated Eccentric Loading on Vertical Jump Performance </a:t>
            </a:r>
          </a:p>
        </p:txBody>
      </p:sp>
      <p:sp>
        <p:nvSpPr>
          <p:cNvPr id="27" name="TextBox 26"/>
          <p:cNvSpPr txBox="1"/>
          <p:nvPr/>
        </p:nvSpPr>
        <p:spPr>
          <a:xfrm>
            <a:off x="12335549" y="32040978"/>
            <a:ext cx="19447329" cy="646331"/>
          </a:xfrm>
          <a:prstGeom prst="rect">
            <a:avLst/>
          </a:prstGeom>
          <a:noFill/>
        </p:spPr>
        <p:txBody>
          <a:bodyPr wrap="square" rtlCol="0">
            <a:spAutoFit/>
          </a:bodyPr>
          <a:lstStyle/>
          <a:p>
            <a:pPr algn="ctr"/>
            <a:endParaRPr lang="en-US" sz="3600" b="1" dirty="0">
              <a:solidFill>
                <a:schemeClr val="bg1"/>
              </a:solidFill>
              <a:latin typeface="Rockwell" panose="02060603020205020403" pitchFamily="18" charset="0"/>
              <a:cs typeface="Times New Roman" pitchFamily="18" charset="0"/>
            </a:endParaRPr>
          </a:p>
        </p:txBody>
      </p:sp>
      <p:sp>
        <p:nvSpPr>
          <p:cNvPr id="22" name="Rectangle 21"/>
          <p:cNvSpPr/>
          <p:nvPr/>
        </p:nvSpPr>
        <p:spPr>
          <a:xfrm>
            <a:off x="-4315" y="5346401"/>
            <a:ext cx="12335549" cy="26476046"/>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186" dirty="0"/>
          </a:p>
        </p:txBody>
      </p:sp>
      <p:sp>
        <p:nvSpPr>
          <p:cNvPr id="3" name="TextBox 2"/>
          <p:cNvSpPr txBox="1"/>
          <p:nvPr/>
        </p:nvSpPr>
        <p:spPr>
          <a:xfrm>
            <a:off x="83988" y="5382937"/>
            <a:ext cx="11506200" cy="7971413"/>
          </a:xfrm>
          <a:prstGeom prst="rect">
            <a:avLst/>
          </a:prstGeom>
          <a:noFill/>
        </p:spPr>
        <p:txBody>
          <a:bodyPr wrap="square" rtlCol="0">
            <a:spAutoFit/>
          </a:bodyPr>
          <a:lstStyle/>
          <a:p>
            <a:r>
              <a:rPr lang="en-US" sz="7200" dirty="0">
                <a:solidFill>
                  <a:schemeClr val="tx2">
                    <a:lumMod val="60000"/>
                    <a:lumOff val="40000"/>
                  </a:schemeClr>
                </a:solidFill>
                <a:latin typeface="Rockwell" panose="02060603020205020403" pitchFamily="18" charset="0"/>
              </a:rPr>
              <a:t>ABSTRACT</a:t>
            </a:r>
          </a:p>
          <a:p>
            <a:r>
              <a:rPr lang="en-US" sz="4400" dirty="0">
                <a:solidFill>
                  <a:schemeClr val="tx2">
                    <a:lumMod val="60000"/>
                    <a:lumOff val="40000"/>
                  </a:schemeClr>
                </a:solidFill>
                <a:latin typeface="Rockwell" panose="02060603020205020403" pitchFamily="18" charset="0"/>
              </a:rPr>
              <a:t>This study examined the effect of dumbbell accentuated eccentric loading on vertical jump height, flight time, and reactive strength. Vertical jumping is a skill that can improve performance and is critical for many sports. This study aimed to determine if accentuated eccentric </a:t>
            </a:r>
            <a:r>
              <a:rPr lang="en-US" sz="4400">
                <a:solidFill>
                  <a:schemeClr val="tx2">
                    <a:lumMod val="60000"/>
                    <a:lumOff val="40000"/>
                  </a:schemeClr>
                </a:solidFill>
                <a:latin typeface="Rockwell" panose="02060603020205020403" pitchFamily="18" charset="0"/>
              </a:rPr>
              <a:t>loaded jumps </a:t>
            </a:r>
            <a:r>
              <a:rPr lang="en-US" sz="4400" dirty="0">
                <a:solidFill>
                  <a:schemeClr val="tx2">
                    <a:lumMod val="60000"/>
                    <a:lumOff val="40000"/>
                  </a:schemeClr>
                </a:solidFill>
                <a:latin typeface="Rockwell" panose="02060603020205020403" pitchFamily="18" charset="0"/>
              </a:rPr>
              <a:t>can be used as a mode of training for improving jump height, flight time, and reactive strength.</a:t>
            </a:r>
          </a:p>
        </p:txBody>
      </p:sp>
      <p:cxnSp>
        <p:nvCxnSpPr>
          <p:cNvPr id="6" name="Straight Connector 5"/>
          <p:cNvCxnSpPr/>
          <p:nvPr/>
        </p:nvCxnSpPr>
        <p:spPr>
          <a:xfrm>
            <a:off x="224174" y="13364189"/>
            <a:ext cx="118872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115956" y="13631519"/>
            <a:ext cx="12109718" cy="13172837"/>
          </a:xfrm>
          <a:prstGeom prst="rect">
            <a:avLst/>
          </a:prstGeom>
          <a:noFill/>
        </p:spPr>
        <p:txBody>
          <a:bodyPr wrap="square" rtlCol="0">
            <a:spAutoFit/>
          </a:bodyPr>
          <a:lstStyle/>
          <a:p>
            <a:r>
              <a:rPr lang="en-US" sz="5000" b="1" dirty="0">
                <a:solidFill>
                  <a:schemeClr val="tx2">
                    <a:lumMod val="60000"/>
                    <a:lumOff val="40000"/>
                  </a:schemeClr>
                </a:solidFill>
                <a:latin typeface="Rockwell" panose="02060603020205020403" pitchFamily="18" charset="0"/>
              </a:rPr>
              <a:t>Introduction </a:t>
            </a:r>
          </a:p>
          <a:p>
            <a:r>
              <a:rPr lang="en-US" sz="5000" dirty="0">
                <a:solidFill>
                  <a:schemeClr val="tx2">
                    <a:lumMod val="60000"/>
                    <a:lumOff val="40000"/>
                  </a:schemeClr>
                </a:solidFill>
                <a:latin typeface="Rockwell" panose="02060603020205020403" pitchFamily="18" charset="0"/>
              </a:rPr>
              <a:t>Vertical jumps have been proven to be effective in improving an athlete's overall performance. </a:t>
            </a:r>
            <a:r>
              <a:rPr lang="en-US" sz="5000" baseline="30000" dirty="0">
                <a:solidFill>
                  <a:schemeClr val="tx2">
                    <a:lumMod val="60000"/>
                    <a:lumOff val="40000"/>
                  </a:schemeClr>
                </a:solidFill>
                <a:latin typeface="Rockwell" panose="02060603020205020403" pitchFamily="18" charset="0"/>
              </a:rPr>
              <a:t>1  </a:t>
            </a:r>
            <a:r>
              <a:rPr lang="en-US" sz="5000" dirty="0">
                <a:solidFill>
                  <a:schemeClr val="tx2">
                    <a:lumMod val="60000"/>
                    <a:lumOff val="40000"/>
                  </a:schemeClr>
                </a:solidFill>
                <a:latin typeface="Rockwell" panose="02060603020205020403" pitchFamily="18" charset="0"/>
              </a:rPr>
              <a:t>Performing a vertical jump is a requirement for success in a multitude of sports and identifying how to develop this skill can lead to enhancing overall athletic performance. </a:t>
            </a:r>
            <a:r>
              <a:rPr lang="en-US" sz="5000" baseline="30000" dirty="0">
                <a:solidFill>
                  <a:schemeClr val="tx2">
                    <a:lumMod val="60000"/>
                    <a:lumOff val="40000"/>
                  </a:schemeClr>
                </a:solidFill>
                <a:latin typeface="Rockwell" panose="02060603020205020403" pitchFamily="18" charset="0"/>
              </a:rPr>
              <a:t>1 </a:t>
            </a:r>
            <a:r>
              <a:rPr lang="en-US" sz="5000" dirty="0">
                <a:solidFill>
                  <a:schemeClr val="tx2">
                    <a:lumMod val="60000"/>
                    <a:lumOff val="40000"/>
                  </a:schemeClr>
                </a:solidFill>
                <a:latin typeface="Rockwell" panose="02060603020205020403" pitchFamily="18" charset="0"/>
              </a:rPr>
              <a:t>Accentuated eccentric loading (AEL) of a jump means that as the participant descends into their squat prior to jumping, they are holding added weight and when they begin their jump concentrically, they will only be using  their body weight. Eccentric loading of a vertical jump has been proven to increase jump height velocity acutely. </a:t>
            </a:r>
            <a:r>
              <a:rPr lang="en-US" sz="5000" baseline="30000" dirty="0">
                <a:solidFill>
                  <a:schemeClr val="tx2">
                    <a:lumMod val="60000"/>
                    <a:lumOff val="40000"/>
                  </a:schemeClr>
                </a:solidFill>
                <a:latin typeface="Rockwell" panose="02060603020205020403" pitchFamily="18" charset="0"/>
              </a:rPr>
              <a:t>2</a:t>
            </a:r>
            <a:endParaRPr lang="en-US" sz="5000" dirty="0">
              <a:solidFill>
                <a:schemeClr val="tx2">
                  <a:lumMod val="60000"/>
                  <a:lumOff val="40000"/>
                </a:schemeClr>
              </a:solidFill>
              <a:latin typeface="Rockwell" panose="02060603020205020403" pitchFamily="18" charset="0"/>
            </a:endParaRPr>
          </a:p>
        </p:txBody>
      </p:sp>
      <p:sp>
        <p:nvSpPr>
          <p:cNvPr id="34" name="TextBox 33"/>
          <p:cNvSpPr txBox="1"/>
          <p:nvPr/>
        </p:nvSpPr>
        <p:spPr>
          <a:xfrm>
            <a:off x="83988" y="27268849"/>
            <a:ext cx="12251561" cy="4247317"/>
          </a:xfrm>
          <a:prstGeom prst="rect">
            <a:avLst/>
          </a:prstGeom>
          <a:noFill/>
        </p:spPr>
        <p:txBody>
          <a:bodyPr wrap="square" rtlCol="0">
            <a:spAutoFit/>
          </a:bodyPr>
          <a:lstStyle/>
          <a:p>
            <a:r>
              <a:rPr lang="en-US" sz="5400" i="1" dirty="0">
                <a:solidFill>
                  <a:schemeClr val="tx2">
                    <a:lumMod val="60000"/>
                    <a:lumOff val="40000"/>
                  </a:schemeClr>
                </a:solidFill>
                <a:latin typeface="Rockwell" panose="02060603020205020403" pitchFamily="18" charset="0"/>
              </a:rPr>
              <a:t>Why AEL Jumps? </a:t>
            </a:r>
          </a:p>
          <a:p>
            <a:r>
              <a:rPr lang="en-US" sz="5400" i="1" dirty="0">
                <a:solidFill>
                  <a:schemeClr val="tx2">
                    <a:lumMod val="60000"/>
                    <a:lumOff val="40000"/>
                  </a:schemeClr>
                </a:solidFill>
                <a:latin typeface="Rockwell" panose="02060603020205020403" pitchFamily="18" charset="0"/>
              </a:rPr>
              <a:t>By increasing the eccentric load on an athlete’s vertical jump, can we also increase their jump height and overall performance? </a:t>
            </a: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600" y="889174"/>
            <a:ext cx="6000750" cy="3295650"/>
          </a:xfrm>
          <a:prstGeom prst="rect">
            <a:avLst/>
          </a:prstGeom>
        </p:spPr>
      </p:pic>
      <p:sp>
        <p:nvSpPr>
          <p:cNvPr id="35" name="TextBox 34"/>
          <p:cNvSpPr txBox="1"/>
          <p:nvPr/>
        </p:nvSpPr>
        <p:spPr>
          <a:xfrm>
            <a:off x="12703463" y="5382937"/>
            <a:ext cx="18339376" cy="4893647"/>
          </a:xfrm>
          <a:prstGeom prst="rect">
            <a:avLst/>
          </a:prstGeom>
          <a:noFill/>
        </p:spPr>
        <p:txBody>
          <a:bodyPr wrap="square" rtlCol="0">
            <a:spAutoFit/>
          </a:bodyPr>
          <a:lstStyle/>
          <a:p>
            <a:r>
              <a:rPr lang="en-US" sz="7200" dirty="0">
                <a:solidFill>
                  <a:schemeClr val="tx2">
                    <a:lumMod val="60000"/>
                    <a:lumOff val="40000"/>
                  </a:schemeClr>
                </a:solidFill>
                <a:latin typeface="Rockwell" panose="02060603020205020403" pitchFamily="18" charset="0"/>
              </a:rPr>
              <a:t>PARTICIPANTS</a:t>
            </a:r>
          </a:p>
          <a:p>
            <a:r>
              <a:rPr lang="en-US" sz="4800" dirty="0">
                <a:solidFill>
                  <a:schemeClr val="tx2">
                    <a:lumMod val="60000"/>
                    <a:lumOff val="40000"/>
                  </a:schemeClr>
                </a:solidFill>
                <a:latin typeface="Rockwell" panose="02060603020205020403" pitchFamily="18" charset="0"/>
              </a:rPr>
              <a:t>A total of nine participants (7F, 2M; 165.2 </a:t>
            </a:r>
            <a:r>
              <a:rPr lang="en-US" sz="4800" dirty="0">
                <a:solidFill>
                  <a:schemeClr val="tx2">
                    <a:lumMod val="60000"/>
                    <a:lumOff val="40000"/>
                  </a:schemeClr>
                </a:solidFill>
                <a:latin typeface="Times New Roman" panose="02020603050405020304" pitchFamily="18" charset="0"/>
                <a:cs typeface="Times New Roman" panose="02020603050405020304" pitchFamily="18" charset="0"/>
              </a:rPr>
              <a:t>± 11.4 cm, 69.0 ± 17.3 kg, 4.1 ± 3.5 training age, and 22.7 ± 2.38 </a:t>
            </a:r>
            <a:r>
              <a:rPr lang="en-US" sz="4800" dirty="0" err="1">
                <a:solidFill>
                  <a:schemeClr val="tx2">
                    <a:lumMod val="60000"/>
                    <a:lumOff val="40000"/>
                  </a:schemeClr>
                </a:solidFill>
                <a:latin typeface="Times New Roman" panose="02020603050405020304" pitchFamily="18" charset="0"/>
                <a:cs typeface="Times New Roman" panose="02020603050405020304" pitchFamily="18" charset="0"/>
              </a:rPr>
              <a:t>yrs</a:t>
            </a:r>
            <a:r>
              <a:rPr lang="en-US" sz="4800" dirty="0">
                <a:solidFill>
                  <a:schemeClr val="tx2">
                    <a:lumMod val="60000"/>
                    <a:lumOff val="40000"/>
                  </a:schemeClr>
                </a:solidFill>
                <a:latin typeface="Times New Roman" panose="02020603050405020304" pitchFamily="18" charset="0"/>
                <a:cs typeface="Times New Roman" panose="02020603050405020304" pitchFamily="18" charset="0"/>
              </a:rPr>
              <a:t>)</a:t>
            </a:r>
            <a:r>
              <a:rPr lang="en-US" sz="4800" dirty="0">
                <a:solidFill>
                  <a:schemeClr val="tx2">
                    <a:lumMod val="60000"/>
                    <a:lumOff val="40000"/>
                  </a:schemeClr>
                </a:solidFill>
                <a:latin typeface="Rockwell" panose="02060603020205020403" pitchFamily="18" charset="0"/>
              </a:rPr>
              <a:t> completed this study. Subjects need to be regularly resistance training with the back squat exercise, familiar with vertical jumping, and had not sustained an injury in the past three months. </a:t>
            </a:r>
          </a:p>
        </p:txBody>
      </p:sp>
      <p:sp>
        <p:nvSpPr>
          <p:cNvPr id="36" name="TextBox 35"/>
          <p:cNvSpPr txBox="1"/>
          <p:nvPr/>
        </p:nvSpPr>
        <p:spPr>
          <a:xfrm>
            <a:off x="12602248" y="10022569"/>
            <a:ext cx="18728651" cy="14896386"/>
          </a:xfrm>
          <a:prstGeom prst="rect">
            <a:avLst/>
          </a:prstGeom>
          <a:noFill/>
        </p:spPr>
        <p:txBody>
          <a:bodyPr wrap="square" rtlCol="0">
            <a:spAutoFit/>
          </a:bodyPr>
          <a:lstStyle/>
          <a:p>
            <a:r>
              <a:rPr lang="en-US" sz="7200" dirty="0">
                <a:solidFill>
                  <a:schemeClr val="tx2">
                    <a:lumMod val="60000"/>
                    <a:lumOff val="40000"/>
                  </a:schemeClr>
                </a:solidFill>
                <a:latin typeface="Rockwell" panose="02060603020205020403" pitchFamily="18" charset="0"/>
              </a:rPr>
              <a:t>METHODS</a:t>
            </a:r>
          </a:p>
          <a:p>
            <a:r>
              <a:rPr lang="en-US" sz="4000" dirty="0">
                <a:solidFill>
                  <a:schemeClr val="tx2">
                    <a:lumMod val="60000"/>
                    <a:lumOff val="40000"/>
                  </a:schemeClr>
                </a:solidFill>
                <a:latin typeface="Rockwell" panose="02060603020205020403" pitchFamily="18" charset="0"/>
              </a:rPr>
              <a:t>Subjects reported to the laboratory on two separate occasions. The first session was to determine their maximal strength ability via a one repetition maximum back squat. Briefly, subject completed barbell back squats with ascending loads in order to determine their maximum potential in 3-5 attempts. After seven days the subjects reported back to the lab for their experimental session. Subjects completed a general dynamic lower body warm up followed by a specific warm up of two submaximal vertical jumps at 50 and 75% of their perceived max. Following this, subjects then completed three maximal countermovement jumps for a baseline measurement on dual force plates sampling at 1000hz. Next, a series of dumbbell AEL countermovement jumps was completed at 10, 20, 30, 40, and 50% of the participants body weight. Two jumps were given at each load with two minutes of passive rest between each attempt and each load increase. Subjects were instructed to descend normally, drop the dumbbells on the pads, and then jump as high as possible on ever repetition. Jump height (JH), flight time (FT), and reactive strength index (RSI) were recorded for analysis. A Shapiro-Wilks test was used to assess normality and a series of 1x5 one-way analysis of variance was used to examine the difference between baseline and each loading condition. Statistical significance was set at </a:t>
            </a:r>
            <a:r>
              <a:rPr lang="en-US" sz="4000" i="1" dirty="0">
                <a:solidFill>
                  <a:schemeClr val="tx2">
                    <a:lumMod val="60000"/>
                    <a:lumOff val="40000"/>
                  </a:schemeClr>
                </a:solidFill>
                <a:latin typeface="Rockwell" panose="02060603020205020403" pitchFamily="18" charset="0"/>
              </a:rPr>
              <a:t>p </a:t>
            </a:r>
            <a:r>
              <a:rPr lang="en-US" sz="4000" dirty="0">
                <a:solidFill>
                  <a:schemeClr val="tx2">
                    <a:lumMod val="60000"/>
                    <a:lumOff val="40000"/>
                  </a:schemeClr>
                </a:solidFill>
                <a:latin typeface="Rockwell" panose="02060603020205020403" pitchFamily="18" charset="0"/>
              </a:rPr>
              <a:t>&lt; 0.05 for all statistical analysis and all data was analyzed in R. </a:t>
            </a:r>
          </a:p>
          <a:p>
            <a:pPr marL="914400" indent="-914400">
              <a:buAutoNum type="arabicPeriod"/>
            </a:pPr>
            <a:endParaRPr lang="en-US" sz="4000" dirty="0">
              <a:solidFill>
                <a:schemeClr val="tx2">
                  <a:lumMod val="60000"/>
                  <a:lumOff val="40000"/>
                </a:schemeClr>
              </a:solidFill>
              <a:latin typeface="Rockwell" panose="02060603020205020403" pitchFamily="18" charset="0"/>
            </a:endParaRPr>
          </a:p>
          <a:p>
            <a:pPr marL="914400" indent="-914400">
              <a:buAutoNum type="arabicPeriod"/>
            </a:pPr>
            <a:endParaRPr lang="en-US" sz="4000" dirty="0">
              <a:solidFill>
                <a:schemeClr val="tx2">
                  <a:lumMod val="60000"/>
                  <a:lumOff val="40000"/>
                </a:schemeClr>
              </a:solidFill>
              <a:latin typeface="Rockwell" panose="02060603020205020403" pitchFamily="18" charset="0"/>
            </a:endParaRPr>
          </a:p>
          <a:p>
            <a:pPr marL="914400" indent="-914400">
              <a:buAutoNum type="arabicPeriod"/>
            </a:pPr>
            <a:endParaRPr lang="en-US" sz="5000" dirty="0">
              <a:solidFill>
                <a:schemeClr val="tx2">
                  <a:lumMod val="60000"/>
                  <a:lumOff val="40000"/>
                </a:schemeClr>
              </a:solidFill>
              <a:latin typeface="Rockwell" panose="02060603020205020403" pitchFamily="18" charset="0"/>
            </a:endParaRPr>
          </a:p>
        </p:txBody>
      </p:sp>
      <p:sp>
        <p:nvSpPr>
          <p:cNvPr id="37" name="TextBox 36"/>
          <p:cNvSpPr txBox="1"/>
          <p:nvPr/>
        </p:nvSpPr>
        <p:spPr>
          <a:xfrm>
            <a:off x="12703463" y="22487520"/>
            <a:ext cx="18627436" cy="2431435"/>
          </a:xfrm>
          <a:prstGeom prst="rect">
            <a:avLst/>
          </a:prstGeom>
          <a:noFill/>
        </p:spPr>
        <p:txBody>
          <a:bodyPr wrap="square" rtlCol="0">
            <a:spAutoFit/>
          </a:bodyPr>
          <a:lstStyle/>
          <a:p>
            <a:r>
              <a:rPr lang="en-US" sz="7200" dirty="0">
                <a:solidFill>
                  <a:schemeClr val="tx2">
                    <a:lumMod val="60000"/>
                    <a:lumOff val="40000"/>
                  </a:schemeClr>
                </a:solidFill>
                <a:latin typeface="Rockwell" panose="02060603020205020403" pitchFamily="18" charset="0"/>
              </a:rPr>
              <a:t>RESULTS</a:t>
            </a:r>
          </a:p>
          <a:p>
            <a:r>
              <a:rPr lang="en-US" sz="4000" dirty="0">
                <a:solidFill>
                  <a:schemeClr val="tx2">
                    <a:lumMod val="60000"/>
                    <a:lumOff val="40000"/>
                  </a:schemeClr>
                </a:solidFill>
                <a:latin typeface="Rockwell" panose="02060603020205020403" pitchFamily="18" charset="0"/>
              </a:rPr>
              <a:t>All data was normally distributed. No statistically significant effects were present for any load compared to baseline for JH, FT, or RSI.  </a:t>
            </a:r>
          </a:p>
        </p:txBody>
      </p:sp>
      <p:sp>
        <p:nvSpPr>
          <p:cNvPr id="38" name="Rectangle 37"/>
          <p:cNvSpPr/>
          <p:nvPr/>
        </p:nvSpPr>
        <p:spPr>
          <a:xfrm>
            <a:off x="31544154" y="5373648"/>
            <a:ext cx="12335549" cy="26476046"/>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186" dirty="0"/>
          </a:p>
        </p:txBody>
      </p:sp>
      <p:sp>
        <p:nvSpPr>
          <p:cNvPr id="39" name="TextBox 38"/>
          <p:cNvSpPr txBox="1"/>
          <p:nvPr/>
        </p:nvSpPr>
        <p:spPr>
          <a:xfrm>
            <a:off x="31970325" y="28734602"/>
            <a:ext cx="11506200" cy="3862596"/>
          </a:xfrm>
          <a:prstGeom prst="rect">
            <a:avLst/>
          </a:prstGeom>
          <a:noFill/>
        </p:spPr>
        <p:txBody>
          <a:bodyPr wrap="square" rtlCol="0">
            <a:spAutoFit/>
          </a:bodyPr>
          <a:lstStyle/>
          <a:p>
            <a:r>
              <a:rPr lang="en-US" sz="7200" dirty="0">
                <a:solidFill>
                  <a:schemeClr val="tx2">
                    <a:lumMod val="60000"/>
                    <a:lumOff val="40000"/>
                  </a:schemeClr>
                </a:solidFill>
                <a:latin typeface="Rockwell" panose="02060603020205020403" pitchFamily="18" charset="0"/>
              </a:rPr>
              <a:t>REFERENCES</a:t>
            </a:r>
          </a:p>
          <a:p>
            <a:pPr marL="342900" indent="-342900">
              <a:buAutoNum type="arabicPeriod"/>
            </a:pPr>
            <a:r>
              <a:rPr lang="en-US" sz="1500" dirty="0">
                <a:solidFill>
                  <a:schemeClr val="tx2">
                    <a:lumMod val="60000"/>
                    <a:lumOff val="40000"/>
                  </a:schemeClr>
                </a:solidFill>
                <a:effectLst/>
                <a:latin typeface="Rockwell" panose="02060603020205020403" pitchFamily="18" charset="0"/>
              </a:rPr>
              <a:t>Baker, D. (1996). Improving vertical jump performance through general, special, and specific strength training. </a:t>
            </a:r>
            <a:r>
              <a:rPr lang="en-US" sz="1500" i="1" dirty="0">
                <a:solidFill>
                  <a:schemeClr val="tx2">
                    <a:lumMod val="60000"/>
                    <a:lumOff val="40000"/>
                  </a:schemeClr>
                </a:solidFill>
                <a:effectLst/>
                <a:latin typeface="Rockwell" panose="02060603020205020403" pitchFamily="18" charset="0"/>
              </a:rPr>
              <a:t>Journal of Strength and Conditioning Research</a:t>
            </a:r>
            <a:r>
              <a:rPr lang="en-US" sz="1500" dirty="0">
                <a:solidFill>
                  <a:schemeClr val="tx2">
                    <a:lumMod val="60000"/>
                    <a:lumOff val="40000"/>
                  </a:schemeClr>
                </a:solidFill>
                <a:effectLst/>
                <a:latin typeface="Rockwell" panose="02060603020205020403" pitchFamily="18" charset="0"/>
              </a:rPr>
              <a:t>, </a:t>
            </a:r>
            <a:r>
              <a:rPr lang="en-US" sz="1500" i="1" dirty="0">
                <a:solidFill>
                  <a:schemeClr val="tx2">
                    <a:lumMod val="60000"/>
                    <a:lumOff val="40000"/>
                  </a:schemeClr>
                </a:solidFill>
                <a:effectLst/>
                <a:latin typeface="Rockwell" panose="02060603020205020403" pitchFamily="18" charset="0"/>
              </a:rPr>
              <a:t>10</a:t>
            </a:r>
            <a:r>
              <a:rPr lang="en-US" sz="1500" dirty="0">
                <a:solidFill>
                  <a:schemeClr val="tx2">
                    <a:lumMod val="60000"/>
                    <a:lumOff val="40000"/>
                  </a:schemeClr>
                </a:solidFill>
                <a:effectLst/>
                <a:latin typeface="Rockwell" panose="02060603020205020403" pitchFamily="18" charset="0"/>
              </a:rPr>
              <a:t>(2), 131–136. https://doi.org/10.1519/00124278-199605000-00015 </a:t>
            </a:r>
          </a:p>
          <a:p>
            <a:pPr marL="342900" indent="-342900">
              <a:buFontTx/>
              <a:buAutoNum type="arabicPeriod"/>
            </a:pPr>
            <a:r>
              <a:rPr lang="en-US" sz="1500" dirty="0">
                <a:solidFill>
                  <a:schemeClr val="tx2">
                    <a:lumMod val="60000"/>
                    <a:lumOff val="40000"/>
                  </a:schemeClr>
                </a:solidFill>
                <a:effectLst/>
                <a:latin typeface="Rockwell" panose="02060603020205020403" pitchFamily="18" charset="0"/>
              </a:rPr>
              <a:t>Sheppard, J., Newton, R., &amp; McGuigan, M. (2007). The effect of accentuated eccentric load on jump kinetics in high-performance volleyball players. </a:t>
            </a:r>
            <a:r>
              <a:rPr lang="en-US" sz="1500" i="1" dirty="0">
                <a:solidFill>
                  <a:schemeClr val="tx2">
                    <a:lumMod val="60000"/>
                    <a:lumOff val="40000"/>
                  </a:schemeClr>
                </a:solidFill>
                <a:effectLst/>
                <a:latin typeface="Rockwell" panose="02060603020205020403" pitchFamily="18" charset="0"/>
              </a:rPr>
              <a:t>International Journal of Sports Science &amp; Coaching</a:t>
            </a:r>
            <a:r>
              <a:rPr lang="en-US" sz="1500" dirty="0">
                <a:solidFill>
                  <a:schemeClr val="tx2">
                    <a:lumMod val="60000"/>
                    <a:lumOff val="40000"/>
                  </a:schemeClr>
                </a:solidFill>
                <a:effectLst/>
                <a:latin typeface="Rockwell" panose="02060603020205020403" pitchFamily="18" charset="0"/>
              </a:rPr>
              <a:t>, </a:t>
            </a:r>
            <a:r>
              <a:rPr lang="en-US" sz="1500" i="1" dirty="0">
                <a:solidFill>
                  <a:schemeClr val="tx2">
                    <a:lumMod val="60000"/>
                    <a:lumOff val="40000"/>
                  </a:schemeClr>
                </a:solidFill>
                <a:effectLst/>
                <a:latin typeface="Rockwell" panose="02060603020205020403" pitchFamily="18" charset="0"/>
              </a:rPr>
              <a:t>2</a:t>
            </a:r>
            <a:r>
              <a:rPr lang="en-US" sz="1500" dirty="0">
                <a:solidFill>
                  <a:schemeClr val="tx2">
                    <a:lumMod val="60000"/>
                    <a:lumOff val="40000"/>
                  </a:schemeClr>
                </a:solidFill>
                <a:effectLst/>
                <a:latin typeface="Rockwell" panose="02060603020205020403" pitchFamily="18" charset="0"/>
              </a:rPr>
              <a:t>(3), 267–273. https://doi.org/10.1260/174795407782233209 </a:t>
            </a:r>
          </a:p>
          <a:p>
            <a:pPr marL="342900" indent="-342900">
              <a:buFontTx/>
              <a:buAutoNum type="arabicPeriod"/>
            </a:pPr>
            <a:r>
              <a:rPr lang="en-US" sz="1500" b="0" i="0" dirty="0" err="1">
                <a:solidFill>
                  <a:schemeClr val="tx2">
                    <a:lumMod val="60000"/>
                    <a:lumOff val="40000"/>
                  </a:schemeClr>
                </a:solidFill>
                <a:effectLst/>
                <a:latin typeface="Rockwell" panose="02060603020205020403" pitchFamily="18" charset="0"/>
              </a:rPr>
              <a:t>Cormie</a:t>
            </a:r>
            <a:r>
              <a:rPr lang="en-US" sz="1500" b="0" i="0" dirty="0">
                <a:solidFill>
                  <a:schemeClr val="tx2">
                    <a:lumMod val="60000"/>
                    <a:lumOff val="40000"/>
                  </a:schemeClr>
                </a:solidFill>
                <a:effectLst/>
                <a:latin typeface="Rockwell" panose="02060603020205020403" pitchFamily="18" charset="0"/>
              </a:rPr>
              <a:t>, P., McGuigan, M.R. &amp; Newton, R.U. Developing Maximal Neuromuscular Power. </a:t>
            </a:r>
            <a:r>
              <a:rPr lang="en-US" sz="1500" b="0" i="1" dirty="0">
                <a:solidFill>
                  <a:schemeClr val="tx2">
                    <a:lumMod val="60000"/>
                    <a:lumOff val="40000"/>
                  </a:schemeClr>
                </a:solidFill>
                <a:effectLst/>
                <a:latin typeface="Rockwell" panose="02060603020205020403" pitchFamily="18" charset="0"/>
              </a:rPr>
              <a:t>Sports Med</a:t>
            </a:r>
            <a:r>
              <a:rPr lang="en-US" sz="1500" b="0" i="0" dirty="0">
                <a:solidFill>
                  <a:schemeClr val="tx2">
                    <a:lumMod val="60000"/>
                    <a:lumOff val="40000"/>
                  </a:schemeClr>
                </a:solidFill>
                <a:effectLst/>
                <a:latin typeface="Rockwell" panose="02060603020205020403" pitchFamily="18" charset="0"/>
              </a:rPr>
              <a:t> </a:t>
            </a:r>
            <a:r>
              <a:rPr lang="en-US" sz="1500" b="1" i="0" dirty="0">
                <a:solidFill>
                  <a:schemeClr val="tx2">
                    <a:lumMod val="60000"/>
                    <a:lumOff val="40000"/>
                  </a:schemeClr>
                </a:solidFill>
                <a:effectLst/>
                <a:latin typeface="Rockwell" panose="02060603020205020403" pitchFamily="18" charset="0"/>
              </a:rPr>
              <a:t>41, </a:t>
            </a:r>
            <a:r>
              <a:rPr lang="en-US" sz="1500" b="0" i="0" dirty="0">
                <a:solidFill>
                  <a:schemeClr val="tx2">
                    <a:lumMod val="60000"/>
                    <a:lumOff val="40000"/>
                  </a:schemeClr>
                </a:solidFill>
                <a:effectLst/>
                <a:latin typeface="Rockwell" panose="02060603020205020403" pitchFamily="18" charset="0"/>
              </a:rPr>
              <a:t>17–38 (2011). https://doi.org/10.2165/11537690-000000000-00000</a:t>
            </a:r>
          </a:p>
          <a:p>
            <a:br>
              <a:rPr lang="en-US" sz="800" dirty="0"/>
            </a:br>
            <a:endParaRPr lang="en-US" sz="1500" dirty="0">
              <a:effectLst/>
              <a:latin typeface="Rockwell" panose="02060603020205020403" pitchFamily="18" charset="0"/>
            </a:endParaRPr>
          </a:p>
          <a:p>
            <a:pPr marL="342900" indent="-342900">
              <a:buAutoNum type="arabicPeriod"/>
            </a:pPr>
            <a:endParaRPr lang="en-US" sz="1500" dirty="0">
              <a:effectLst/>
              <a:latin typeface="Rockwell" panose="02060603020205020403" pitchFamily="18" charset="0"/>
            </a:endParaRPr>
          </a:p>
          <a:p>
            <a:endParaRPr lang="en-US" sz="3000" dirty="0">
              <a:solidFill>
                <a:schemeClr val="tx2">
                  <a:lumMod val="60000"/>
                  <a:lumOff val="40000"/>
                </a:schemeClr>
              </a:solidFill>
              <a:latin typeface="Rockwell" panose="02060603020205020403" pitchFamily="18" charset="0"/>
            </a:endParaRPr>
          </a:p>
        </p:txBody>
      </p:sp>
      <p:sp>
        <p:nvSpPr>
          <p:cNvPr id="40" name="TextBox 39"/>
          <p:cNvSpPr txBox="1"/>
          <p:nvPr/>
        </p:nvSpPr>
        <p:spPr>
          <a:xfrm>
            <a:off x="31784307" y="5392762"/>
            <a:ext cx="11506200" cy="13511391"/>
          </a:xfrm>
          <a:prstGeom prst="rect">
            <a:avLst/>
          </a:prstGeom>
          <a:noFill/>
        </p:spPr>
        <p:txBody>
          <a:bodyPr wrap="square" rtlCol="0">
            <a:spAutoFit/>
          </a:bodyPr>
          <a:lstStyle/>
          <a:p>
            <a:r>
              <a:rPr lang="en-US" sz="7200" dirty="0">
                <a:solidFill>
                  <a:schemeClr val="tx2">
                    <a:lumMod val="60000"/>
                    <a:lumOff val="40000"/>
                  </a:schemeClr>
                </a:solidFill>
                <a:latin typeface="Rockwell" panose="02060603020205020403" pitchFamily="18" charset="0"/>
              </a:rPr>
              <a:t>DISCUSSION</a:t>
            </a:r>
          </a:p>
          <a:p>
            <a:r>
              <a:rPr lang="en-US" sz="4000" dirty="0">
                <a:solidFill>
                  <a:schemeClr val="tx2">
                    <a:lumMod val="60000"/>
                    <a:lumOff val="40000"/>
                  </a:schemeClr>
                </a:solidFill>
                <a:latin typeface="Rockwell" panose="02060603020205020403" pitchFamily="18" charset="0"/>
              </a:rPr>
              <a:t>The results of this study are insignificant based on the varying degrees of responses from the type of loading with each participant used. For most of the participants, there was little to no change in baseline versus any loaded jumps. The 50% loaded jump proved challenging for subjects and caused a pause at the bottom of the jump.  Based on the subject population of varying training and skill levels, this led to inconsistent results at these loads.</a:t>
            </a:r>
          </a:p>
          <a:p>
            <a:r>
              <a:rPr lang="en-US" sz="4000" dirty="0">
                <a:solidFill>
                  <a:schemeClr val="tx2">
                    <a:lumMod val="60000"/>
                    <a:lumOff val="40000"/>
                  </a:schemeClr>
                </a:solidFill>
                <a:latin typeface="Rockwell" panose="02060603020205020403" pitchFamily="18" charset="0"/>
              </a:rPr>
              <a:t>Due to the nature of jumping as a skill, this may have led to the lack of significance in the loading patterns in dumbbell AEL jumps.  As seen by Sheppard et al, when utilizing eccentric loading, vertical jump performance increased. </a:t>
            </a:r>
            <a:r>
              <a:rPr lang="en-US" sz="4000" baseline="30000" dirty="0">
                <a:solidFill>
                  <a:schemeClr val="tx2">
                    <a:lumMod val="60000"/>
                    <a:lumOff val="40000"/>
                  </a:schemeClr>
                </a:solidFill>
                <a:latin typeface="Rockwell" panose="02060603020205020403" pitchFamily="18" charset="0"/>
              </a:rPr>
              <a:t>1</a:t>
            </a:r>
            <a:r>
              <a:rPr lang="en-US" sz="4000" dirty="0">
                <a:solidFill>
                  <a:schemeClr val="tx2">
                    <a:lumMod val="60000"/>
                    <a:lumOff val="40000"/>
                  </a:schemeClr>
                </a:solidFill>
                <a:latin typeface="Rockwell" panose="02060603020205020403" pitchFamily="18" charset="0"/>
              </a:rPr>
              <a:t> Stronger athletes can tolerate fatigue better due to their higher training age. </a:t>
            </a:r>
            <a:r>
              <a:rPr lang="en-US" sz="4000" baseline="30000" dirty="0">
                <a:solidFill>
                  <a:schemeClr val="tx2">
                    <a:lumMod val="60000"/>
                    <a:lumOff val="40000"/>
                  </a:schemeClr>
                </a:solidFill>
                <a:latin typeface="Rockwell" panose="02060603020205020403" pitchFamily="18" charset="0"/>
              </a:rPr>
              <a:t>3 </a:t>
            </a:r>
            <a:r>
              <a:rPr lang="en-US" sz="4000" dirty="0">
                <a:solidFill>
                  <a:schemeClr val="tx2">
                    <a:lumMod val="60000"/>
                    <a:lumOff val="40000"/>
                  </a:schemeClr>
                </a:solidFill>
                <a:latin typeface="Rockwell" panose="02060603020205020403" pitchFamily="18" charset="0"/>
              </a:rPr>
              <a:t>Given the lower average training age in the subject population, these subjects might not have been able to tolerate the repeated bouts of loaded jumps. </a:t>
            </a:r>
          </a:p>
        </p:txBody>
      </p:sp>
      <p:cxnSp>
        <p:nvCxnSpPr>
          <p:cNvPr id="41" name="Straight Connector 40"/>
          <p:cNvCxnSpPr/>
          <p:nvPr/>
        </p:nvCxnSpPr>
        <p:spPr>
          <a:xfrm>
            <a:off x="31779825" y="19278600"/>
            <a:ext cx="118872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31764949" y="19636665"/>
            <a:ext cx="11506200" cy="3662541"/>
          </a:xfrm>
          <a:prstGeom prst="rect">
            <a:avLst/>
          </a:prstGeom>
          <a:noFill/>
        </p:spPr>
        <p:txBody>
          <a:bodyPr wrap="square" rtlCol="0">
            <a:spAutoFit/>
          </a:bodyPr>
          <a:lstStyle/>
          <a:p>
            <a:r>
              <a:rPr lang="en-US" sz="7200" dirty="0">
                <a:solidFill>
                  <a:schemeClr val="tx2">
                    <a:lumMod val="60000"/>
                    <a:lumOff val="40000"/>
                  </a:schemeClr>
                </a:solidFill>
                <a:latin typeface="Rockwell" panose="02060603020205020403" pitchFamily="18" charset="0"/>
              </a:rPr>
              <a:t>TAKE HOME MESSAGES</a:t>
            </a:r>
          </a:p>
          <a:p>
            <a:r>
              <a:rPr lang="en-US" sz="4000" dirty="0">
                <a:solidFill>
                  <a:schemeClr val="tx2">
                    <a:lumMod val="60000"/>
                    <a:lumOff val="40000"/>
                  </a:schemeClr>
                </a:solidFill>
                <a:latin typeface="Rockwell" panose="02060603020205020403" pitchFamily="18" charset="0"/>
              </a:rPr>
              <a:t>The population of participants used yielded insignificant results. With a more skilled group of athletes, AEL dumbbell loading could be used to improve jump height velocity.  </a:t>
            </a:r>
          </a:p>
        </p:txBody>
      </p:sp>
      <p:cxnSp>
        <p:nvCxnSpPr>
          <p:cNvPr id="44" name="Straight Connector 43"/>
          <p:cNvCxnSpPr/>
          <p:nvPr/>
        </p:nvCxnSpPr>
        <p:spPr>
          <a:xfrm>
            <a:off x="32265142" y="28719392"/>
            <a:ext cx="118872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B1730671-0EFD-4477-AF62-E62F79E6FA34}"/>
              </a:ext>
            </a:extLst>
          </p:cNvPr>
          <p:cNvCxnSpPr/>
          <p:nvPr/>
        </p:nvCxnSpPr>
        <p:spPr>
          <a:xfrm>
            <a:off x="124977" y="27127200"/>
            <a:ext cx="118872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1C3AF1F4-AF13-473C-B864-A2D21193DC94}"/>
              </a:ext>
            </a:extLst>
          </p:cNvPr>
          <p:cNvPicPr>
            <a:picLocks noChangeAspect="1"/>
          </p:cNvPicPr>
          <p:nvPr/>
        </p:nvPicPr>
        <p:blipFill>
          <a:blip r:embed="rId5"/>
          <a:stretch>
            <a:fillRect/>
          </a:stretch>
        </p:blipFill>
        <p:spPr>
          <a:xfrm>
            <a:off x="12651845" y="24999388"/>
            <a:ext cx="19152151" cy="6841327"/>
          </a:xfrm>
          <a:prstGeom prst="rect">
            <a:avLst/>
          </a:prstGeom>
        </p:spPr>
      </p:pic>
    </p:spTree>
    <p:extLst>
      <p:ext uri="{BB962C8B-B14F-4D97-AF65-F5344CB8AC3E}">
        <p14:creationId xmlns:p14="http://schemas.microsoft.com/office/powerpoint/2010/main" val="10217302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A241F422EC0CC4C8EBE4DC8336F4E7E" ma:contentTypeVersion="20" ma:contentTypeDescription="Create a new document." ma:contentTypeScope="" ma:versionID="90b0bac513f7fa3508d82873455eaf69">
  <xsd:schema xmlns:xsd="http://www.w3.org/2001/XMLSchema" xmlns:xs="http://www.w3.org/2001/XMLSchema" xmlns:p="http://schemas.microsoft.com/office/2006/metadata/properties" xmlns:ns2="5523b991-a3cc-42ec-99c0-93458c6ee87f" xmlns:ns3="933a9a1e-3795-49c3-bf68-ecce201b8d70" targetNamespace="http://schemas.microsoft.com/office/2006/metadata/properties" ma:root="true" ma:fieldsID="d2f1136678faa641cbb2f1373e797298" ns2:_="" ns3:_="">
    <xsd:import namespace="5523b991-a3cc-42ec-99c0-93458c6ee87f"/>
    <xsd:import namespace="933a9a1e-3795-49c3-bf68-ecce201b8d70"/>
    <xsd:element name="properties">
      <xsd:complexType>
        <xsd:sequence>
          <xsd:element name="documentManagement">
            <xsd:complexType>
              <xsd:all>
                <xsd:element ref="ns2:SharedWithUsers" minOccurs="0"/>
                <xsd:element ref="ns2:SharedWithDetails" minOccurs="0"/>
                <xsd:element ref="ns3:MediaServiceEventHashCode" minOccurs="0"/>
                <xsd:element ref="ns3:MediaServiceGenerationTime" minOccurs="0"/>
                <xsd:element ref="ns3:MediaServiceAutoKeyPoints" minOccurs="0"/>
                <xsd:element ref="ns3:MediaServiceKeyPoints" minOccurs="0"/>
                <xsd:element ref="ns3:MediaServiceDateTaken" minOccurs="0"/>
                <xsd:element ref="ns3:MediaServiceAutoTags" minOccurs="0"/>
                <xsd:element ref="ns3:MediaServiceOCR"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523b991-a3cc-42ec-99c0-93458c6ee87f"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33a9a1e-3795-49c3-bf68-ecce201b8d70" elementFormDefault="qualified">
    <xsd:import namespace="http://schemas.microsoft.com/office/2006/documentManagement/types"/>
    <xsd:import namespace="http://schemas.microsoft.com/office/infopath/2007/PartnerControls"/>
    <xsd:element name="MediaServiceEventHashCode" ma:index="10" nillable="true" ma:displayName="MediaServiceEventHashCode" ma:hidden="true" ma:internalName="MediaServiceEventHashCode"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D8FE4DE-4F9D-49D5-8F10-AEF7963F26B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523b991-a3cc-42ec-99c0-93458c6ee87f"/>
    <ds:schemaRef ds:uri="933a9a1e-3795-49c3-bf68-ecce201b8d7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F299B37-D4EC-4CB6-93C0-945DA68A3EAB}">
  <ds:schemaRefs>
    <ds:schemaRef ds:uri="http://schemas.microsoft.com/sharepoint/v3/contenttype/forms"/>
  </ds:schemaRefs>
</ds:datastoreItem>
</file>

<file path=customXml/itemProps3.xml><?xml version="1.0" encoding="utf-8"?>
<ds:datastoreItem xmlns:ds="http://schemas.openxmlformats.org/officeDocument/2006/customXml" ds:itemID="{AC2CA534-F2B0-4C31-905C-7FFADA9216DC}">
  <ds:schemaRefs>
    <ds:schemaRef ds:uri="http://schemas.microsoft.com/office/2006/documentManagement/types"/>
    <ds:schemaRef ds:uri="http://purl.org/dc/elements/1.1/"/>
    <ds:schemaRef ds:uri="933a9a1e-3795-49c3-bf68-ecce201b8d70"/>
    <ds:schemaRef ds:uri="http://schemas.microsoft.com/office/2006/metadata/properties"/>
    <ds:schemaRef ds:uri="http://www.w3.org/XML/1998/namespace"/>
    <ds:schemaRef ds:uri="http://schemas.openxmlformats.org/package/2006/metadata/core-properties"/>
    <ds:schemaRef ds:uri="http://purl.org/dc/dcmitype/"/>
    <ds:schemaRef ds:uri="5523b991-a3cc-42ec-99c0-93458c6ee87f"/>
    <ds:schemaRef ds:uri="http://schemas.microsoft.com/office/infopath/2007/PartnerControls"/>
    <ds:schemaRef ds:uri="http://purl.org/dc/terms/"/>
  </ds:schemaRefs>
</ds:datastoreItem>
</file>

<file path=docProps/app.xml><?xml version="1.0" encoding="utf-8"?>
<Properties xmlns="http://schemas.openxmlformats.org/officeDocument/2006/extended-properties" xmlns:vt="http://schemas.openxmlformats.org/officeDocument/2006/docPropsVTypes">
  <TotalTime>18820</TotalTime>
  <Words>998</Words>
  <Application>Microsoft Office PowerPoint</Application>
  <PresentationFormat>Custom</PresentationFormat>
  <Paragraphs>30</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Rockwell</vt:lpstr>
      <vt:lpstr>Times New Roman</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Scibek, Prof. Eric P.</dc:creator>
  <cp:lastModifiedBy>Maggie Michalak</cp:lastModifiedBy>
  <cp:revision>124</cp:revision>
  <dcterms:created xsi:type="dcterms:W3CDTF">2013-06-27T21:33:01Z</dcterms:created>
  <dcterms:modified xsi:type="dcterms:W3CDTF">2022-04-20T20:13:45Z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0x010100EA241F422EC0CC4C8EBE4DC8336F4E7E</vt:lpwstr>
  </property>
  <property fmtid="{D5CDD505-2E9C-101B-9397-08002B2CF9AE}" pid="3" name="Order">
    <vt:r8>11500</vt:r8>
  </property>
</Properties>
</file>