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60" r:id="rId1"/>
  </p:sldMasterIdLst>
  <p:notesMasterIdLst>
    <p:notesMasterId r:id="rId3"/>
  </p:notesMasterIdLst>
  <p:sldIdLst>
    <p:sldId id="306" r:id="rId2"/>
  </p:sldIdLst>
  <p:sldSz cx="49377600" cy="329184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15552" userDrawn="1">
          <p15:clr>
            <a:srgbClr val="A4A3A4"/>
          </p15:clr>
        </p15:guide>
        <p15:guide id="3" pos="2712" userDrawn="1">
          <p15:clr>
            <a:srgbClr val="A4A3A4"/>
          </p15:clr>
        </p15:guide>
        <p15:guide id="6" orient="horz" pos="1104" userDrawn="1">
          <p15:clr>
            <a:srgbClr val="A4A3A4"/>
          </p15:clr>
        </p15:guide>
        <p15:guide id="7" pos="5304" userDrawn="1">
          <p15:clr>
            <a:srgbClr val="A4A3A4"/>
          </p15:clr>
        </p15:guide>
        <p15:guide id="8" pos="10536" userDrawn="1">
          <p15:clr>
            <a:srgbClr val="5ACBF0"/>
          </p15:clr>
        </p15:guide>
        <p15:guide id="9" pos="7896" userDrawn="1">
          <p15:clr>
            <a:srgbClr val="A4A3A4"/>
          </p15:clr>
        </p15:guide>
        <p15:guide id="10" pos="13104" userDrawn="1">
          <p15:clr>
            <a:srgbClr val="A4A3A4"/>
          </p15:clr>
        </p15:guide>
        <p15:guide id="11" pos="18168" userDrawn="1">
          <p15:clr>
            <a:srgbClr val="A4A3A4"/>
          </p15:clr>
        </p15:guide>
        <p15:guide id="12" pos="20836" userDrawn="1">
          <p15:clr>
            <a:srgbClr val="A4A3A4"/>
          </p15:clr>
        </p15:guide>
        <p15:guide id="13" pos="23328" userDrawn="1">
          <p15:clr>
            <a:srgbClr val="A4A3A4"/>
          </p15:clr>
        </p15:guide>
        <p15:guide id="14" pos="25944" userDrawn="1">
          <p15:clr>
            <a:srgbClr val="A4A3A4"/>
          </p15:clr>
        </p15:guide>
        <p15:guide id="15" pos="28440" userDrawn="1">
          <p15:clr>
            <a:srgbClr val="A4A3A4"/>
          </p15:clr>
        </p15:guide>
        <p15:guide id="16" orient="horz" pos="200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BFBFB"/>
    <a:srgbClr val="6B6B6B"/>
    <a:srgbClr val="0D0D0D"/>
    <a:srgbClr val="31092D"/>
    <a:srgbClr val="E1F1F4"/>
    <a:srgbClr val="8DC63F"/>
    <a:srgbClr val="FBE2A3"/>
    <a:srgbClr val="ED1C24"/>
    <a:srgbClr val="2E2E2E"/>
    <a:srgbClr val="19535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422" autoAdjust="0"/>
    <p:restoredTop sz="95226" autoAdjust="0"/>
  </p:normalViewPr>
  <p:slideViewPr>
    <p:cSldViewPr snapToGrid="0" showGuides="1">
      <p:cViewPr varScale="1">
        <p:scale>
          <a:sx n="17" d="100"/>
          <a:sy n="17" d="100"/>
        </p:scale>
        <p:origin x="1152" y="24"/>
      </p:cViewPr>
      <p:guideLst>
        <p:guide pos="15552"/>
        <p:guide pos="2712"/>
        <p:guide orient="horz" pos="1104"/>
        <p:guide pos="5304"/>
        <p:guide pos="10536"/>
        <p:guide pos="7896"/>
        <p:guide pos="13104"/>
        <p:guide pos="18168"/>
        <p:guide pos="20836"/>
        <p:guide pos="23328"/>
        <p:guide pos="25944"/>
        <p:guide pos="28440"/>
        <p:guide orient="horz" pos="200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D1CB04D-1C75-43E0-9B64-B7DDAA42BB2C}" type="datetimeFigureOut">
              <a:rPr lang="en-US" smtClean="0"/>
              <a:t>4/28/2021</a:t>
            </a:fld>
            <a:endParaRPr lang="en-US"/>
          </a:p>
        </p:txBody>
      </p:sp>
      <p:sp>
        <p:nvSpPr>
          <p:cNvPr id="4" name="Slide Image Placeholder 3"/>
          <p:cNvSpPr>
            <a:spLocks noGrp="1" noRot="1" noChangeAspect="1"/>
          </p:cNvSpPr>
          <p:nvPr>
            <p:ph type="sldImg" idx="2"/>
          </p:nvPr>
        </p:nvSpPr>
        <p:spPr>
          <a:xfrm>
            <a:off x="1114425" y="1143000"/>
            <a:ext cx="462915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26C2670-3342-473C-969D-FDFF399F2050}" type="slidenum">
              <a:rPr lang="en-US" smtClean="0"/>
              <a:t>‹#›</a:t>
            </a:fld>
            <a:endParaRPr lang="en-US"/>
          </a:p>
        </p:txBody>
      </p:sp>
    </p:spTree>
    <p:extLst>
      <p:ext uri="{BB962C8B-B14F-4D97-AF65-F5344CB8AC3E}">
        <p14:creationId xmlns:p14="http://schemas.microsoft.com/office/powerpoint/2010/main" val="8317496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4" name="Slide Number Placeholder 3"/>
          <p:cNvSpPr>
            <a:spLocks noGrp="1"/>
          </p:cNvSpPr>
          <p:nvPr>
            <p:ph type="sldNum" sz="quarter" idx="5"/>
          </p:nvPr>
        </p:nvSpPr>
        <p:spPr/>
        <p:txBody>
          <a:bodyPr/>
          <a:lstStyle/>
          <a:p>
            <a:fld id="{E26C2670-3342-473C-969D-FDFF399F2050}" type="slidenum">
              <a:rPr lang="en-US" smtClean="0"/>
              <a:t>1</a:t>
            </a:fld>
            <a:endParaRPr lang="en-US"/>
          </a:p>
        </p:txBody>
      </p:sp>
    </p:spTree>
    <p:extLst>
      <p:ext uri="{BB962C8B-B14F-4D97-AF65-F5344CB8AC3E}">
        <p14:creationId xmlns:p14="http://schemas.microsoft.com/office/powerpoint/2010/main" val="9720038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703320" y="5387342"/>
            <a:ext cx="41970960" cy="11460480"/>
          </a:xfrm>
        </p:spPr>
        <p:txBody>
          <a:bodyPr anchor="b"/>
          <a:lstStyle>
            <a:lvl1pPr algn="ctr">
              <a:defRPr sz="28800"/>
            </a:lvl1pPr>
          </a:lstStyle>
          <a:p>
            <a:r>
              <a:rPr lang="en-US"/>
              <a:t>Click to edit Master title style</a:t>
            </a:r>
            <a:endParaRPr lang="en-US" dirty="0"/>
          </a:p>
        </p:txBody>
      </p:sp>
      <p:sp>
        <p:nvSpPr>
          <p:cNvPr id="3" name="Subtitle 2"/>
          <p:cNvSpPr>
            <a:spLocks noGrp="1"/>
          </p:cNvSpPr>
          <p:nvPr>
            <p:ph type="subTitle" idx="1"/>
          </p:nvPr>
        </p:nvSpPr>
        <p:spPr>
          <a:xfrm>
            <a:off x="6172200" y="17289782"/>
            <a:ext cx="37033200" cy="7947658"/>
          </a:xfrm>
        </p:spPr>
        <p:txBody>
          <a:bodyPr/>
          <a:lstStyle>
            <a:lvl1pPr marL="0" indent="0" algn="ctr">
              <a:buNone/>
              <a:defRPr sz="11520"/>
            </a:lvl1pPr>
            <a:lvl2pPr marL="2194560" indent="0" algn="ctr">
              <a:buNone/>
              <a:defRPr sz="9600"/>
            </a:lvl2pPr>
            <a:lvl3pPr marL="4389120" indent="0" algn="ctr">
              <a:buNone/>
              <a:defRPr sz="8640"/>
            </a:lvl3pPr>
            <a:lvl4pPr marL="6583680" indent="0" algn="ctr">
              <a:buNone/>
              <a:defRPr sz="7680"/>
            </a:lvl4pPr>
            <a:lvl5pPr marL="8778240" indent="0" algn="ctr">
              <a:buNone/>
              <a:defRPr sz="7680"/>
            </a:lvl5pPr>
            <a:lvl6pPr marL="10972800" indent="0" algn="ctr">
              <a:buNone/>
              <a:defRPr sz="7680"/>
            </a:lvl6pPr>
            <a:lvl7pPr marL="13167360" indent="0" algn="ctr">
              <a:buNone/>
              <a:defRPr sz="7680"/>
            </a:lvl7pPr>
            <a:lvl8pPr marL="15361920" indent="0" algn="ctr">
              <a:buNone/>
              <a:defRPr sz="7680"/>
            </a:lvl8pPr>
            <a:lvl9pPr marL="17556480" indent="0" algn="ctr">
              <a:buNone/>
              <a:defRPr sz="768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F135061-2F74-46D4-9F8F-C77EF304855D}" type="datetimeFigureOut">
              <a:rPr lang="en-US" smtClean="0"/>
              <a:t>4/28/2021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FC52CE-B062-47D6-A8CB-AF6B214D1AE5}" type="slidenum">
              <a:rPr lang="en-US" smtClean="0"/>
              <a:t>‹#›</a:t>
            </a:fld>
            <a:endParaRPr lang="en-US"/>
          </a:p>
        </p:txBody>
      </p:sp>
    </p:spTree>
    <p:extLst>
      <p:ext uri="{BB962C8B-B14F-4D97-AF65-F5344CB8AC3E}">
        <p14:creationId xmlns:p14="http://schemas.microsoft.com/office/powerpoint/2010/main" val="16017559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F135061-2F74-46D4-9F8F-C77EF304855D}" type="datetimeFigureOut">
              <a:rPr lang="en-US" smtClean="0"/>
              <a:t>4/28/2021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FC52CE-B062-47D6-A8CB-AF6B214D1AE5}" type="slidenum">
              <a:rPr lang="en-US" smtClean="0"/>
              <a:t>‹#›</a:t>
            </a:fld>
            <a:endParaRPr lang="en-US"/>
          </a:p>
        </p:txBody>
      </p:sp>
    </p:spTree>
    <p:extLst>
      <p:ext uri="{BB962C8B-B14F-4D97-AF65-F5344CB8AC3E}">
        <p14:creationId xmlns:p14="http://schemas.microsoft.com/office/powerpoint/2010/main" val="42136949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5335848" y="1752600"/>
            <a:ext cx="10647045" cy="2789682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3394713" y="1752600"/>
            <a:ext cx="31323915" cy="27896822"/>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F135061-2F74-46D4-9F8F-C77EF304855D}" type="datetimeFigureOut">
              <a:rPr lang="en-US" smtClean="0"/>
              <a:t>4/28/2021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FC52CE-B062-47D6-A8CB-AF6B214D1AE5}" type="slidenum">
              <a:rPr lang="en-US" smtClean="0"/>
              <a:t>‹#›</a:t>
            </a:fld>
            <a:endParaRPr lang="en-US"/>
          </a:p>
        </p:txBody>
      </p:sp>
    </p:spTree>
    <p:extLst>
      <p:ext uri="{BB962C8B-B14F-4D97-AF65-F5344CB8AC3E}">
        <p14:creationId xmlns:p14="http://schemas.microsoft.com/office/powerpoint/2010/main" val="30625495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F135061-2F74-46D4-9F8F-C77EF304855D}" type="datetimeFigureOut">
              <a:rPr lang="en-US" smtClean="0"/>
              <a:t>4/28/2021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FC52CE-B062-47D6-A8CB-AF6B214D1AE5}" type="slidenum">
              <a:rPr lang="en-US" smtClean="0"/>
              <a:t>‹#›</a:t>
            </a:fld>
            <a:endParaRPr lang="en-US"/>
          </a:p>
        </p:txBody>
      </p:sp>
    </p:spTree>
    <p:extLst>
      <p:ext uri="{BB962C8B-B14F-4D97-AF65-F5344CB8AC3E}">
        <p14:creationId xmlns:p14="http://schemas.microsoft.com/office/powerpoint/2010/main" val="13111048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368995" y="8206749"/>
            <a:ext cx="42588180" cy="13693138"/>
          </a:xfrm>
        </p:spPr>
        <p:txBody>
          <a:bodyPr anchor="b"/>
          <a:lstStyle>
            <a:lvl1pPr>
              <a:defRPr sz="28800"/>
            </a:lvl1pPr>
          </a:lstStyle>
          <a:p>
            <a:r>
              <a:rPr lang="en-US"/>
              <a:t>Click to edit Master title style</a:t>
            </a:r>
            <a:endParaRPr lang="en-US" dirty="0"/>
          </a:p>
        </p:txBody>
      </p:sp>
      <p:sp>
        <p:nvSpPr>
          <p:cNvPr id="3" name="Text Placeholder 2"/>
          <p:cNvSpPr>
            <a:spLocks noGrp="1"/>
          </p:cNvSpPr>
          <p:nvPr>
            <p:ph type="body" idx="1"/>
          </p:nvPr>
        </p:nvSpPr>
        <p:spPr>
          <a:xfrm>
            <a:off x="3368995" y="22029429"/>
            <a:ext cx="42588180" cy="7200898"/>
          </a:xfrm>
        </p:spPr>
        <p:txBody>
          <a:bodyPr/>
          <a:lstStyle>
            <a:lvl1pPr marL="0" indent="0">
              <a:buNone/>
              <a:defRPr sz="11520">
                <a:solidFill>
                  <a:schemeClr val="tx1"/>
                </a:solidFill>
              </a:defRPr>
            </a:lvl1pPr>
            <a:lvl2pPr marL="2194560" indent="0">
              <a:buNone/>
              <a:defRPr sz="9600">
                <a:solidFill>
                  <a:schemeClr val="tx1">
                    <a:tint val="75000"/>
                  </a:schemeClr>
                </a:solidFill>
              </a:defRPr>
            </a:lvl2pPr>
            <a:lvl3pPr marL="4389120" indent="0">
              <a:buNone/>
              <a:defRPr sz="8640">
                <a:solidFill>
                  <a:schemeClr val="tx1">
                    <a:tint val="75000"/>
                  </a:schemeClr>
                </a:solidFill>
              </a:defRPr>
            </a:lvl3pPr>
            <a:lvl4pPr marL="6583680" indent="0">
              <a:buNone/>
              <a:defRPr sz="7680">
                <a:solidFill>
                  <a:schemeClr val="tx1">
                    <a:tint val="75000"/>
                  </a:schemeClr>
                </a:solidFill>
              </a:defRPr>
            </a:lvl4pPr>
            <a:lvl5pPr marL="8778240" indent="0">
              <a:buNone/>
              <a:defRPr sz="7680">
                <a:solidFill>
                  <a:schemeClr val="tx1">
                    <a:tint val="75000"/>
                  </a:schemeClr>
                </a:solidFill>
              </a:defRPr>
            </a:lvl5pPr>
            <a:lvl6pPr marL="10972800" indent="0">
              <a:buNone/>
              <a:defRPr sz="7680">
                <a:solidFill>
                  <a:schemeClr val="tx1">
                    <a:tint val="75000"/>
                  </a:schemeClr>
                </a:solidFill>
              </a:defRPr>
            </a:lvl6pPr>
            <a:lvl7pPr marL="13167360" indent="0">
              <a:buNone/>
              <a:defRPr sz="7680">
                <a:solidFill>
                  <a:schemeClr val="tx1">
                    <a:tint val="75000"/>
                  </a:schemeClr>
                </a:solidFill>
              </a:defRPr>
            </a:lvl7pPr>
            <a:lvl8pPr marL="15361920" indent="0">
              <a:buNone/>
              <a:defRPr sz="7680">
                <a:solidFill>
                  <a:schemeClr val="tx1">
                    <a:tint val="75000"/>
                  </a:schemeClr>
                </a:solidFill>
              </a:defRPr>
            </a:lvl8pPr>
            <a:lvl9pPr marL="17556480" indent="0">
              <a:buNone/>
              <a:defRPr sz="768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F135061-2F74-46D4-9F8F-C77EF304855D}" type="datetimeFigureOut">
              <a:rPr lang="en-US" smtClean="0"/>
              <a:t>4/28/2021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FC52CE-B062-47D6-A8CB-AF6B214D1AE5}" type="slidenum">
              <a:rPr lang="en-US" smtClean="0"/>
              <a:t>‹#›</a:t>
            </a:fld>
            <a:endParaRPr lang="en-US"/>
          </a:p>
        </p:txBody>
      </p:sp>
    </p:spTree>
    <p:extLst>
      <p:ext uri="{BB962C8B-B14F-4D97-AF65-F5344CB8AC3E}">
        <p14:creationId xmlns:p14="http://schemas.microsoft.com/office/powerpoint/2010/main" val="10553050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394710" y="8763000"/>
            <a:ext cx="20985480" cy="208864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4997410" y="8763000"/>
            <a:ext cx="20985480" cy="208864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F135061-2F74-46D4-9F8F-C77EF304855D}" type="datetimeFigureOut">
              <a:rPr lang="en-US" smtClean="0"/>
              <a:t>4/28/2021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3FC52CE-B062-47D6-A8CB-AF6B214D1AE5}" type="slidenum">
              <a:rPr lang="en-US" smtClean="0"/>
              <a:t>‹#›</a:t>
            </a:fld>
            <a:endParaRPr lang="en-US"/>
          </a:p>
        </p:txBody>
      </p:sp>
    </p:spTree>
    <p:extLst>
      <p:ext uri="{BB962C8B-B14F-4D97-AF65-F5344CB8AC3E}">
        <p14:creationId xmlns:p14="http://schemas.microsoft.com/office/powerpoint/2010/main" val="42821519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01141" y="1752607"/>
            <a:ext cx="42588180" cy="6362702"/>
          </a:xfrm>
        </p:spPr>
        <p:txBody>
          <a:bodyPr/>
          <a:lstStyle/>
          <a:p>
            <a:r>
              <a:rPr lang="en-US"/>
              <a:t>Click to edit Master title style</a:t>
            </a:r>
            <a:endParaRPr lang="en-US" dirty="0"/>
          </a:p>
        </p:txBody>
      </p:sp>
      <p:sp>
        <p:nvSpPr>
          <p:cNvPr id="3" name="Text Placeholder 2"/>
          <p:cNvSpPr>
            <a:spLocks noGrp="1"/>
          </p:cNvSpPr>
          <p:nvPr>
            <p:ph type="body" idx="1"/>
          </p:nvPr>
        </p:nvSpPr>
        <p:spPr>
          <a:xfrm>
            <a:off x="3401147" y="8069582"/>
            <a:ext cx="20889036" cy="3954778"/>
          </a:xfrm>
        </p:spPr>
        <p:txBody>
          <a:bodyPr anchor="b"/>
          <a:lstStyle>
            <a:lvl1pPr marL="0" indent="0">
              <a:buNone/>
              <a:defRPr sz="11520" b="1"/>
            </a:lvl1pPr>
            <a:lvl2pPr marL="2194560" indent="0">
              <a:buNone/>
              <a:defRPr sz="9600" b="1"/>
            </a:lvl2pPr>
            <a:lvl3pPr marL="4389120" indent="0">
              <a:buNone/>
              <a:defRPr sz="8640" b="1"/>
            </a:lvl3pPr>
            <a:lvl4pPr marL="6583680" indent="0">
              <a:buNone/>
              <a:defRPr sz="7680" b="1"/>
            </a:lvl4pPr>
            <a:lvl5pPr marL="8778240" indent="0">
              <a:buNone/>
              <a:defRPr sz="7680" b="1"/>
            </a:lvl5pPr>
            <a:lvl6pPr marL="10972800" indent="0">
              <a:buNone/>
              <a:defRPr sz="7680" b="1"/>
            </a:lvl6pPr>
            <a:lvl7pPr marL="13167360" indent="0">
              <a:buNone/>
              <a:defRPr sz="7680" b="1"/>
            </a:lvl7pPr>
            <a:lvl8pPr marL="15361920" indent="0">
              <a:buNone/>
              <a:defRPr sz="7680" b="1"/>
            </a:lvl8pPr>
            <a:lvl9pPr marL="17556480" indent="0">
              <a:buNone/>
              <a:defRPr sz="7680" b="1"/>
            </a:lvl9pPr>
          </a:lstStyle>
          <a:p>
            <a:pPr lvl="0"/>
            <a:r>
              <a:rPr lang="en-US"/>
              <a:t>Edit Master text styles</a:t>
            </a:r>
          </a:p>
        </p:txBody>
      </p:sp>
      <p:sp>
        <p:nvSpPr>
          <p:cNvPr id="4" name="Content Placeholder 3"/>
          <p:cNvSpPr>
            <a:spLocks noGrp="1"/>
          </p:cNvSpPr>
          <p:nvPr>
            <p:ph sz="half" idx="2"/>
          </p:nvPr>
        </p:nvSpPr>
        <p:spPr>
          <a:xfrm>
            <a:off x="3401147" y="12024360"/>
            <a:ext cx="20889036" cy="176860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4997413" y="8069582"/>
            <a:ext cx="20991911" cy="3954778"/>
          </a:xfrm>
        </p:spPr>
        <p:txBody>
          <a:bodyPr anchor="b"/>
          <a:lstStyle>
            <a:lvl1pPr marL="0" indent="0">
              <a:buNone/>
              <a:defRPr sz="11520" b="1"/>
            </a:lvl1pPr>
            <a:lvl2pPr marL="2194560" indent="0">
              <a:buNone/>
              <a:defRPr sz="9600" b="1"/>
            </a:lvl2pPr>
            <a:lvl3pPr marL="4389120" indent="0">
              <a:buNone/>
              <a:defRPr sz="8640" b="1"/>
            </a:lvl3pPr>
            <a:lvl4pPr marL="6583680" indent="0">
              <a:buNone/>
              <a:defRPr sz="7680" b="1"/>
            </a:lvl4pPr>
            <a:lvl5pPr marL="8778240" indent="0">
              <a:buNone/>
              <a:defRPr sz="7680" b="1"/>
            </a:lvl5pPr>
            <a:lvl6pPr marL="10972800" indent="0">
              <a:buNone/>
              <a:defRPr sz="7680" b="1"/>
            </a:lvl6pPr>
            <a:lvl7pPr marL="13167360" indent="0">
              <a:buNone/>
              <a:defRPr sz="7680" b="1"/>
            </a:lvl7pPr>
            <a:lvl8pPr marL="15361920" indent="0">
              <a:buNone/>
              <a:defRPr sz="7680" b="1"/>
            </a:lvl8pPr>
            <a:lvl9pPr marL="17556480" indent="0">
              <a:buNone/>
              <a:defRPr sz="7680" b="1"/>
            </a:lvl9pPr>
          </a:lstStyle>
          <a:p>
            <a:pPr lvl="0"/>
            <a:r>
              <a:rPr lang="en-US"/>
              <a:t>Edit Master text styles</a:t>
            </a:r>
          </a:p>
        </p:txBody>
      </p:sp>
      <p:sp>
        <p:nvSpPr>
          <p:cNvPr id="6" name="Content Placeholder 5"/>
          <p:cNvSpPr>
            <a:spLocks noGrp="1"/>
          </p:cNvSpPr>
          <p:nvPr>
            <p:ph sz="quarter" idx="4"/>
          </p:nvPr>
        </p:nvSpPr>
        <p:spPr>
          <a:xfrm>
            <a:off x="24997413" y="12024360"/>
            <a:ext cx="20991911" cy="176860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F135061-2F74-46D4-9F8F-C77EF304855D}" type="datetimeFigureOut">
              <a:rPr lang="en-US" smtClean="0"/>
              <a:t>4/28/2021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3FC52CE-B062-47D6-A8CB-AF6B214D1AE5}" type="slidenum">
              <a:rPr lang="en-US" smtClean="0"/>
              <a:t>‹#›</a:t>
            </a:fld>
            <a:endParaRPr lang="en-US"/>
          </a:p>
        </p:txBody>
      </p:sp>
    </p:spTree>
    <p:extLst>
      <p:ext uri="{BB962C8B-B14F-4D97-AF65-F5344CB8AC3E}">
        <p14:creationId xmlns:p14="http://schemas.microsoft.com/office/powerpoint/2010/main" val="27383873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F135061-2F74-46D4-9F8F-C77EF304855D}" type="datetimeFigureOut">
              <a:rPr lang="en-US" smtClean="0"/>
              <a:t>4/28/2021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3FC52CE-B062-47D6-A8CB-AF6B214D1AE5}" type="slidenum">
              <a:rPr lang="en-US" smtClean="0"/>
              <a:t>‹#›</a:t>
            </a:fld>
            <a:endParaRPr lang="en-US"/>
          </a:p>
        </p:txBody>
      </p:sp>
    </p:spTree>
    <p:extLst>
      <p:ext uri="{BB962C8B-B14F-4D97-AF65-F5344CB8AC3E}">
        <p14:creationId xmlns:p14="http://schemas.microsoft.com/office/powerpoint/2010/main" val="34205061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F135061-2F74-46D4-9F8F-C77EF304855D}" type="datetimeFigureOut">
              <a:rPr lang="en-US" smtClean="0"/>
              <a:t>4/28/2021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3FC52CE-B062-47D6-A8CB-AF6B214D1AE5}" type="slidenum">
              <a:rPr lang="en-US" smtClean="0"/>
              <a:t>‹#›</a:t>
            </a:fld>
            <a:endParaRPr lang="en-US"/>
          </a:p>
        </p:txBody>
      </p:sp>
    </p:spTree>
    <p:extLst>
      <p:ext uri="{BB962C8B-B14F-4D97-AF65-F5344CB8AC3E}">
        <p14:creationId xmlns:p14="http://schemas.microsoft.com/office/powerpoint/2010/main" val="27056585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01142" y="2194560"/>
            <a:ext cx="15925561" cy="7680960"/>
          </a:xfrm>
        </p:spPr>
        <p:txBody>
          <a:bodyPr anchor="b"/>
          <a:lstStyle>
            <a:lvl1pPr>
              <a:defRPr sz="15360"/>
            </a:lvl1pPr>
          </a:lstStyle>
          <a:p>
            <a:r>
              <a:rPr lang="en-US"/>
              <a:t>Click to edit Master title style</a:t>
            </a:r>
            <a:endParaRPr lang="en-US" dirty="0"/>
          </a:p>
        </p:txBody>
      </p:sp>
      <p:sp>
        <p:nvSpPr>
          <p:cNvPr id="3" name="Content Placeholder 2"/>
          <p:cNvSpPr>
            <a:spLocks noGrp="1"/>
          </p:cNvSpPr>
          <p:nvPr>
            <p:ph idx="1"/>
          </p:nvPr>
        </p:nvSpPr>
        <p:spPr>
          <a:xfrm>
            <a:off x="20991911" y="4739647"/>
            <a:ext cx="24997410" cy="23393400"/>
          </a:xfrm>
        </p:spPr>
        <p:txBody>
          <a:bodyPr/>
          <a:lstStyle>
            <a:lvl1pPr>
              <a:defRPr sz="15360"/>
            </a:lvl1pPr>
            <a:lvl2pPr>
              <a:defRPr sz="13440"/>
            </a:lvl2pPr>
            <a:lvl3pPr>
              <a:defRPr sz="11520"/>
            </a:lvl3pPr>
            <a:lvl4pPr>
              <a:defRPr sz="9600"/>
            </a:lvl4pPr>
            <a:lvl5pPr>
              <a:defRPr sz="9600"/>
            </a:lvl5pPr>
            <a:lvl6pPr>
              <a:defRPr sz="9600"/>
            </a:lvl6pPr>
            <a:lvl7pPr>
              <a:defRPr sz="9600"/>
            </a:lvl7pPr>
            <a:lvl8pPr>
              <a:defRPr sz="9600"/>
            </a:lvl8pPr>
            <a:lvl9pPr>
              <a:defRPr sz="9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401142" y="9875520"/>
            <a:ext cx="15925561" cy="18295622"/>
          </a:xfrm>
        </p:spPr>
        <p:txBody>
          <a:bodyPr/>
          <a:lstStyle>
            <a:lvl1pPr marL="0" indent="0">
              <a:buNone/>
              <a:defRPr sz="7680"/>
            </a:lvl1pPr>
            <a:lvl2pPr marL="2194560" indent="0">
              <a:buNone/>
              <a:defRPr sz="6720"/>
            </a:lvl2pPr>
            <a:lvl3pPr marL="4389120" indent="0">
              <a:buNone/>
              <a:defRPr sz="5760"/>
            </a:lvl3pPr>
            <a:lvl4pPr marL="6583680" indent="0">
              <a:buNone/>
              <a:defRPr sz="4800"/>
            </a:lvl4pPr>
            <a:lvl5pPr marL="8778240" indent="0">
              <a:buNone/>
              <a:defRPr sz="4800"/>
            </a:lvl5pPr>
            <a:lvl6pPr marL="10972800" indent="0">
              <a:buNone/>
              <a:defRPr sz="4800"/>
            </a:lvl6pPr>
            <a:lvl7pPr marL="13167360" indent="0">
              <a:buNone/>
              <a:defRPr sz="4800"/>
            </a:lvl7pPr>
            <a:lvl8pPr marL="15361920" indent="0">
              <a:buNone/>
              <a:defRPr sz="4800"/>
            </a:lvl8pPr>
            <a:lvl9pPr marL="17556480" indent="0">
              <a:buNone/>
              <a:defRPr sz="4800"/>
            </a:lvl9pPr>
          </a:lstStyle>
          <a:p>
            <a:pPr lvl="0"/>
            <a:r>
              <a:rPr lang="en-US"/>
              <a:t>Edit Master text styles</a:t>
            </a:r>
          </a:p>
        </p:txBody>
      </p:sp>
      <p:sp>
        <p:nvSpPr>
          <p:cNvPr id="5" name="Date Placeholder 4"/>
          <p:cNvSpPr>
            <a:spLocks noGrp="1"/>
          </p:cNvSpPr>
          <p:nvPr>
            <p:ph type="dt" sz="half" idx="10"/>
          </p:nvPr>
        </p:nvSpPr>
        <p:spPr/>
        <p:txBody>
          <a:bodyPr/>
          <a:lstStyle/>
          <a:p>
            <a:fld id="{3F135061-2F74-46D4-9F8F-C77EF304855D}" type="datetimeFigureOut">
              <a:rPr lang="en-US" smtClean="0"/>
              <a:t>4/28/2021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3FC52CE-B062-47D6-A8CB-AF6B214D1AE5}" type="slidenum">
              <a:rPr lang="en-US" smtClean="0"/>
              <a:t>‹#›</a:t>
            </a:fld>
            <a:endParaRPr lang="en-US"/>
          </a:p>
        </p:txBody>
      </p:sp>
    </p:spTree>
    <p:extLst>
      <p:ext uri="{BB962C8B-B14F-4D97-AF65-F5344CB8AC3E}">
        <p14:creationId xmlns:p14="http://schemas.microsoft.com/office/powerpoint/2010/main" val="14463945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01142" y="2194560"/>
            <a:ext cx="15925561" cy="7680960"/>
          </a:xfrm>
        </p:spPr>
        <p:txBody>
          <a:bodyPr anchor="b"/>
          <a:lstStyle>
            <a:lvl1pPr>
              <a:defRPr sz="15360"/>
            </a:lvl1pPr>
          </a:lstStyle>
          <a:p>
            <a:r>
              <a:rPr lang="en-US"/>
              <a:t>Click to edit Master title style</a:t>
            </a:r>
            <a:endParaRPr lang="en-US" dirty="0"/>
          </a:p>
        </p:txBody>
      </p:sp>
      <p:sp>
        <p:nvSpPr>
          <p:cNvPr id="3" name="Picture Placeholder 2"/>
          <p:cNvSpPr>
            <a:spLocks noGrp="1" noChangeAspect="1"/>
          </p:cNvSpPr>
          <p:nvPr>
            <p:ph type="pic" idx="1"/>
          </p:nvPr>
        </p:nvSpPr>
        <p:spPr>
          <a:xfrm>
            <a:off x="20991911" y="4739647"/>
            <a:ext cx="24997410" cy="23393400"/>
          </a:xfrm>
        </p:spPr>
        <p:txBody>
          <a:bodyPr anchor="t"/>
          <a:lstStyle>
            <a:lvl1pPr marL="0" indent="0">
              <a:buNone/>
              <a:defRPr sz="15360"/>
            </a:lvl1pPr>
            <a:lvl2pPr marL="2194560" indent="0">
              <a:buNone/>
              <a:defRPr sz="13440"/>
            </a:lvl2pPr>
            <a:lvl3pPr marL="4389120" indent="0">
              <a:buNone/>
              <a:defRPr sz="11520"/>
            </a:lvl3pPr>
            <a:lvl4pPr marL="6583680" indent="0">
              <a:buNone/>
              <a:defRPr sz="9600"/>
            </a:lvl4pPr>
            <a:lvl5pPr marL="8778240" indent="0">
              <a:buNone/>
              <a:defRPr sz="9600"/>
            </a:lvl5pPr>
            <a:lvl6pPr marL="10972800" indent="0">
              <a:buNone/>
              <a:defRPr sz="9600"/>
            </a:lvl6pPr>
            <a:lvl7pPr marL="13167360" indent="0">
              <a:buNone/>
              <a:defRPr sz="9600"/>
            </a:lvl7pPr>
            <a:lvl8pPr marL="15361920" indent="0">
              <a:buNone/>
              <a:defRPr sz="9600"/>
            </a:lvl8pPr>
            <a:lvl9pPr marL="17556480" indent="0">
              <a:buNone/>
              <a:defRPr sz="9600"/>
            </a:lvl9pPr>
          </a:lstStyle>
          <a:p>
            <a:r>
              <a:rPr lang="en-US"/>
              <a:t>Click icon to add picture</a:t>
            </a:r>
            <a:endParaRPr lang="en-US" dirty="0"/>
          </a:p>
        </p:txBody>
      </p:sp>
      <p:sp>
        <p:nvSpPr>
          <p:cNvPr id="4" name="Text Placeholder 3"/>
          <p:cNvSpPr>
            <a:spLocks noGrp="1"/>
          </p:cNvSpPr>
          <p:nvPr>
            <p:ph type="body" sz="half" idx="2"/>
          </p:nvPr>
        </p:nvSpPr>
        <p:spPr>
          <a:xfrm>
            <a:off x="3401142" y="9875520"/>
            <a:ext cx="15925561" cy="18295622"/>
          </a:xfrm>
        </p:spPr>
        <p:txBody>
          <a:bodyPr/>
          <a:lstStyle>
            <a:lvl1pPr marL="0" indent="0">
              <a:buNone/>
              <a:defRPr sz="7680"/>
            </a:lvl1pPr>
            <a:lvl2pPr marL="2194560" indent="0">
              <a:buNone/>
              <a:defRPr sz="6720"/>
            </a:lvl2pPr>
            <a:lvl3pPr marL="4389120" indent="0">
              <a:buNone/>
              <a:defRPr sz="5760"/>
            </a:lvl3pPr>
            <a:lvl4pPr marL="6583680" indent="0">
              <a:buNone/>
              <a:defRPr sz="4800"/>
            </a:lvl4pPr>
            <a:lvl5pPr marL="8778240" indent="0">
              <a:buNone/>
              <a:defRPr sz="4800"/>
            </a:lvl5pPr>
            <a:lvl6pPr marL="10972800" indent="0">
              <a:buNone/>
              <a:defRPr sz="4800"/>
            </a:lvl6pPr>
            <a:lvl7pPr marL="13167360" indent="0">
              <a:buNone/>
              <a:defRPr sz="4800"/>
            </a:lvl7pPr>
            <a:lvl8pPr marL="15361920" indent="0">
              <a:buNone/>
              <a:defRPr sz="4800"/>
            </a:lvl8pPr>
            <a:lvl9pPr marL="17556480" indent="0">
              <a:buNone/>
              <a:defRPr sz="4800"/>
            </a:lvl9pPr>
          </a:lstStyle>
          <a:p>
            <a:pPr lvl="0"/>
            <a:r>
              <a:rPr lang="en-US"/>
              <a:t>Edit Master text styles</a:t>
            </a:r>
          </a:p>
        </p:txBody>
      </p:sp>
      <p:sp>
        <p:nvSpPr>
          <p:cNvPr id="5" name="Date Placeholder 4"/>
          <p:cNvSpPr>
            <a:spLocks noGrp="1"/>
          </p:cNvSpPr>
          <p:nvPr>
            <p:ph type="dt" sz="half" idx="10"/>
          </p:nvPr>
        </p:nvSpPr>
        <p:spPr/>
        <p:txBody>
          <a:bodyPr/>
          <a:lstStyle/>
          <a:p>
            <a:fld id="{3F135061-2F74-46D4-9F8F-C77EF304855D}" type="datetimeFigureOut">
              <a:rPr lang="en-US" smtClean="0"/>
              <a:t>4/28/2021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3FC52CE-B062-47D6-A8CB-AF6B214D1AE5}" type="slidenum">
              <a:rPr lang="en-US" smtClean="0"/>
              <a:t>‹#›</a:t>
            </a:fld>
            <a:endParaRPr lang="en-US"/>
          </a:p>
        </p:txBody>
      </p:sp>
    </p:spTree>
    <p:extLst>
      <p:ext uri="{BB962C8B-B14F-4D97-AF65-F5344CB8AC3E}">
        <p14:creationId xmlns:p14="http://schemas.microsoft.com/office/powerpoint/2010/main" val="6200141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394710" y="1752607"/>
            <a:ext cx="42588180" cy="636270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3394710" y="8763000"/>
            <a:ext cx="42588180" cy="20886422"/>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3394710" y="30510487"/>
            <a:ext cx="11109960" cy="1752600"/>
          </a:xfrm>
          <a:prstGeom prst="rect">
            <a:avLst/>
          </a:prstGeom>
        </p:spPr>
        <p:txBody>
          <a:bodyPr vert="horz" lIns="91440" tIns="45720" rIns="91440" bIns="45720" rtlCol="0" anchor="ctr"/>
          <a:lstStyle>
            <a:lvl1pPr algn="l">
              <a:defRPr sz="5760">
                <a:solidFill>
                  <a:schemeClr val="tx1">
                    <a:tint val="75000"/>
                  </a:schemeClr>
                </a:solidFill>
              </a:defRPr>
            </a:lvl1pPr>
          </a:lstStyle>
          <a:p>
            <a:fld id="{3F135061-2F74-46D4-9F8F-C77EF304855D}" type="datetimeFigureOut">
              <a:rPr lang="en-US" smtClean="0"/>
              <a:t>4/28/2021</a:t>
            </a:fld>
            <a:endParaRPr lang="en-US"/>
          </a:p>
        </p:txBody>
      </p:sp>
      <p:sp>
        <p:nvSpPr>
          <p:cNvPr id="5" name="Footer Placeholder 4"/>
          <p:cNvSpPr>
            <a:spLocks noGrp="1"/>
          </p:cNvSpPr>
          <p:nvPr>
            <p:ph type="ftr" sz="quarter" idx="3"/>
          </p:nvPr>
        </p:nvSpPr>
        <p:spPr>
          <a:xfrm>
            <a:off x="16356330" y="30510487"/>
            <a:ext cx="16664940" cy="1752600"/>
          </a:xfrm>
          <a:prstGeom prst="rect">
            <a:avLst/>
          </a:prstGeom>
        </p:spPr>
        <p:txBody>
          <a:bodyPr vert="horz" lIns="91440" tIns="45720" rIns="91440" bIns="45720" rtlCol="0" anchor="ctr"/>
          <a:lstStyle>
            <a:lvl1pPr algn="ctr">
              <a:defRPr sz="576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4872930" y="30510487"/>
            <a:ext cx="11109960" cy="1752600"/>
          </a:xfrm>
          <a:prstGeom prst="rect">
            <a:avLst/>
          </a:prstGeom>
        </p:spPr>
        <p:txBody>
          <a:bodyPr vert="horz" lIns="91440" tIns="45720" rIns="91440" bIns="45720" rtlCol="0" anchor="ctr"/>
          <a:lstStyle>
            <a:lvl1pPr algn="r">
              <a:defRPr sz="5760">
                <a:solidFill>
                  <a:schemeClr val="tx1">
                    <a:tint val="75000"/>
                  </a:schemeClr>
                </a:solidFill>
              </a:defRPr>
            </a:lvl1pPr>
          </a:lstStyle>
          <a:p>
            <a:fld id="{63FC52CE-B062-47D6-A8CB-AF6B214D1AE5}" type="slidenum">
              <a:rPr lang="en-US" smtClean="0"/>
              <a:t>‹#›</a:t>
            </a:fld>
            <a:endParaRPr lang="en-US"/>
          </a:p>
        </p:txBody>
      </p:sp>
    </p:spTree>
    <p:extLst>
      <p:ext uri="{BB962C8B-B14F-4D97-AF65-F5344CB8AC3E}">
        <p14:creationId xmlns:p14="http://schemas.microsoft.com/office/powerpoint/2010/main" val="234320607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4389120" rtl="0" eaLnBrk="1" latinLnBrk="0" hangingPunct="1">
        <a:lnSpc>
          <a:spcPct val="90000"/>
        </a:lnSpc>
        <a:spcBef>
          <a:spcPct val="0"/>
        </a:spcBef>
        <a:buNone/>
        <a:defRPr sz="21120" kern="1200">
          <a:solidFill>
            <a:schemeClr val="tx1"/>
          </a:solidFill>
          <a:latin typeface="+mj-lt"/>
          <a:ea typeface="+mj-ea"/>
          <a:cs typeface="+mj-cs"/>
        </a:defRPr>
      </a:lvl1pPr>
    </p:titleStyle>
    <p:bodyStyle>
      <a:lvl1pPr marL="1097280" indent="-1097280" algn="l" defTabSz="4389120" rtl="0" eaLnBrk="1" latinLnBrk="0" hangingPunct="1">
        <a:lnSpc>
          <a:spcPct val="90000"/>
        </a:lnSpc>
        <a:spcBef>
          <a:spcPts val="4800"/>
        </a:spcBef>
        <a:buFont typeface="Arial" panose="020B0604020202020204" pitchFamily="34" charset="0"/>
        <a:buChar char="•"/>
        <a:defRPr sz="13440" kern="1200">
          <a:solidFill>
            <a:schemeClr val="tx1"/>
          </a:solidFill>
          <a:latin typeface="+mn-lt"/>
          <a:ea typeface="+mn-ea"/>
          <a:cs typeface="+mn-cs"/>
        </a:defRPr>
      </a:lvl1pPr>
      <a:lvl2pPr marL="3291840" indent="-1097280" algn="l" defTabSz="4389120" rtl="0" eaLnBrk="1" latinLnBrk="0" hangingPunct="1">
        <a:lnSpc>
          <a:spcPct val="90000"/>
        </a:lnSpc>
        <a:spcBef>
          <a:spcPts val="2400"/>
        </a:spcBef>
        <a:buFont typeface="Arial" panose="020B0604020202020204" pitchFamily="34" charset="0"/>
        <a:buChar char="•"/>
        <a:defRPr sz="11520" kern="1200">
          <a:solidFill>
            <a:schemeClr val="tx1"/>
          </a:solidFill>
          <a:latin typeface="+mn-lt"/>
          <a:ea typeface="+mn-ea"/>
          <a:cs typeface="+mn-cs"/>
        </a:defRPr>
      </a:lvl2pPr>
      <a:lvl3pPr marL="5486400" indent="-1097280" algn="l" defTabSz="4389120" rtl="0" eaLnBrk="1" latinLnBrk="0" hangingPunct="1">
        <a:lnSpc>
          <a:spcPct val="90000"/>
        </a:lnSpc>
        <a:spcBef>
          <a:spcPts val="2400"/>
        </a:spcBef>
        <a:buFont typeface="Arial" panose="020B0604020202020204" pitchFamily="34" charset="0"/>
        <a:buChar char="•"/>
        <a:defRPr sz="9600" kern="1200">
          <a:solidFill>
            <a:schemeClr val="tx1"/>
          </a:solidFill>
          <a:latin typeface="+mn-lt"/>
          <a:ea typeface="+mn-ea"/>
          <a:cs typeface="+mn-cs"/>
        </a:defRPr>
      </a:lvl3pPr>
      <a:lvl4pPr marL="768096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4pPr>
      <a:lvl5pPr marL="987552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5pPr>
      <a:lvl6pPr marL="1207008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6pPr>
      <a:lvl7pPr marL="1426464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7pPr>
      <a:lvl8pPr marL="1645920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8pPr>
      <a:lvl9pPr marL="1865376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9pPr>
    </p:bodyStyle>
    <p:otherStyle>
      <a:defPPr>
        <a:defRPr lang="en-US"/>
      </a:defPPr>
      <a:lvl1pPr marL="0" algn="l" defTabSz="4389120" rtl="0" eaLnBrk="1" latinLnBrk="0" hangingPunct="1">
        <a:defRPr sz="8640" kern="1200">
          <a:solidFill>
            <a:schemeClr val="tx1"/>
          </a:solidFill>
          <a:latin typeface="+mn-lt"/>
          <a:ea typeface="+mn-ea"/>
          <a:cs typeface="+mn-cs"/>
        </a:defRPr>
      </a:lvl1pPr>
      <a:lvl2pPr marL="2194560" algn="l" defTabSz="4389120" rtl="0" eaLnBrk="1" latinLnBrk="0" hangingPunct="1">
        <a:defRPr sz="8640" kern="1200">
          <a:solidFill>
            <a:schemeClr val="tx1"/>
          </a:solidFill>
          <a:latin typeface="+mn-lt"/>
          <a:ea typeface="+mn-ea"/>
          <a:cs typeface="+mn-cs"/>
        </a:defRPr>
      </a:lvl2pPr>
      <a:lvl3pPr marL="4389120" algn="l" defTabSz="4389120" rtl="0" eaLnBrk="1" latinLnBrk="0" hangingPunct="1">
        <a:defRPr sz="8640" kern="1200">
          <a:solidFill>
            <a:schemeClr val="tx1"/>
          </a:solidFill>
          <a:latin typeface="+mn-lt"/>
          <a:ea typeface="+mn-ea"/>
          <a:cs typeface="+mn-cs"/>
        </a:defRPr>
      </a:lvl3pPr>
      <a:lvl4pPr marL="6583680" algn="l" defTabSz="4389120" rtl="0" eaLnBrk="1" latinLnBrk="0" hangingPunct="1">
        <a:defRPr sz="8640" kern="1200">
          <a:solidFill>
            <a:schemeClr val="tx1"/>
          </a:solidFill>
          <a:latin typeface="+mn-lt"/>
          <a:ea typeface="+mn-ea"/>
          <a:cs typeface="+mn-cs"/>
        </a:defRPr>
      </a:lvl4pPr>
      <a:lvl5pPr marL="8778240" algn="l" defTabSz="4389120" rtl="0" eaLnBrk="1" latinLnBrk="0" hangingPunct="1">
        <a:defRPr sz="8640" kern="1200">
          <a:solidFill>
            <a:schemeClr val="tx1"/>
          </a:solidFill>
          <a:latin typeface="+mn-lt"/>
          <a:ea typeface="+mn-ea"/>
          <a:cs typeface="+mn-cs"/>
        </a:defRPr>
      </a:lvl5pPr>
      <a:lvl6pPr marL="10972800" algn="l" defTabSz="4389120" rtl="0" eaLnBrk="1" latinLnBrk="0" hangingPunct="1">
        <a:defRPr sz="8640" kern="1200">
          <a:solidFill>
            <a:schemeClr val="tx1"/>
          </a:solidFill>
          <a:latin typeface="+mn-lt"/>
          <a:ea typeface="+mn-ea"/>
          <a:cs typeface="+mn-cs"/>
        </a:defRPr>
      </a:lvl6pPr>
      <a:lvl7pPr marL="13167360" algn="l" defTabSz="4389120" rtl="0" eaLnBrk="1" latinLnBrk="0" hangingPunct="1">
        <a:defRPr sz="8640" kern="1200">
          <a:solidFill>
            <a:schemeClr val="tx1"/>
          </a:solidFill>
          <a:latin typeface="+mn-lt"/>
          <a:ea typeface="+mn-ea"/>
          <a:cs typeface="+mn-cs"/>
        </a:defRPr>
      </a:lvl7pPr>
      <a:lvl8pPr marL="15361920" algn="l" defTabSz="4389120" rtl="0" eaLnBrk="1" latinLnBrk="0" hangingPunct="1">
        <a:defRPr sz="8640" kern="1200">
          <a:solidFill>
            <a:schemeClr val="tx1"/>
          </a:solidFill>
          <a:latin typeface="+mn-lt"/>
          <a:ea typeface="+mn-ea"/>
          <a:cs typeface="+mn-cs"/>
        </a:defRPr>
      </a:lvl8pPr>
      <a:lvl9pPr marL="17556480" algn="l" defTabSz="4389120" rtl="0" eaLnBrk="1" latinLnBrk="0" hangingPunct="1">
        <a:defRPr sz="864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678733BE-059C-47B7-9415-5ADF2F3024F1}"/>
              </a:ext>
            </a:extLst>
          </p:cNvPr>
          <p:cNvSpPr/>
          <p:nvPr/>
        </p:nvSpPr>
        <p:spPr>
          <a:xfrm>
            <a:off x="39518906" y="-142658"/>
            <a:ext cx="9985073" cy="32948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i="1" dirty="0">
                <a:latin typeface="Lato" panose="020F0502020204030203" pitchFamily="34" charset="0"/>
                <a:cs typeface="Lato" panose="020F0502020204030203" pitchFamily="34" charset="0"/>
              </a:rPr>
              <a:t>Non-Cognitive</a:t>
            </a:r>
            <a:endParaRPr lang="en-US" i="1" dirty="0">
              <a:latin typeface="Lato" panose="020F0502020204030203" pitchFamily="34" charset="0"/>
              <a:cs typeface="Lato" panose="020F0502020204030203" pitchFamily="34" charset="0"/>
            </a:endParaRPr>
          </a:p>
        </p:txBody>
      </p:sp>
      <p:sp>
        <p:nvSpPr>
          <p:cNvPr id="12" name="silent presenter">
            <a:extLst>
              <a:ext uri="{FF2B5EF4-FFF2-40B4-BE49-F238E27FC236}">
                <a16:creationId xmlns:a16="http://schemas.microsoft.com/office/drawing/2014/main" id="{EC86DA8B-8163-4552-8FA4-435C18CFF2A9}"/>
              </a:ext>
            </a:extLst>
          </p:cNvPr>
          <p:cNvSpPr/>
          <p:nvPr/>
        </p:nvSpPr>
        <p:spPr>
          <a:xfrm>
            <a:off x="-137746" y="46738"/>
            <a:ext cx="11571511" cy="32918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itle 4">
            <a:extLst>
              <a:ext uri="{FF2B5EF4-FFF2-40B4-BE49-F238E27FC236}">
                <a16:creationId xmlns:a16="http://schemas.microsoft.com/office/drawing/2014/main" id="{DDC4359A-7BBB-495A-96DE-65574C0C88E6}"/>
              </a:ext>
            </a:extLst>
          </p:cNvPr>
          <p:cNvSpPr>
            <a:spLocks noGrp="1"/>
          </p:cNvSpPr>
          <p:nvPr>
            <p:ph type="ctrTitle"/>
          </p:nvPr>
        </p:nvSpPr>
        <p:spPr>
          <a:xfrm>
            <a:off x="12991018" y="2094383"/>
            <a:ext cx="25976634" cy="8655392"/>
          </a:xfrm>
        </p:spPr>
        <p:txBody>
          <a:bodyPr anchor="t">
            <a:noAutofit/>
          </a:bodyPr>
          <a:lstStyle/>
          <a:p>
            <a:pPr algn="l">
              <a:lnSpc>
                <a:spcPct val="150000"/>
              </a:lnSpc>
            </a:pPr>
            <a:r>
              <a:rPr lang="en-US" sz="7200" dirty="0">
                <a:solidFill>
                  <a:schemeClr val="bg1"/>
                </a:solidFill>
                <a:latin typeface="Lato" panose="020F0502020204030203" pitchFamily="34" charset="0"/>
                <a:ea typeface="Roboto" panose="02000000000000000000" pitchFamily="2" charset="0"/>
                <a:cs typeface="Segoe UI" panose="020B0502040204020203" pitchFamily="34" charset="0"/>
              </a:rPr>
              <a:t>The success seen by Mexican narcotraffickers has allowed them to become embedded within the very foundations of Mexican society. This organizations have infiltrated the Mexican government, law enforcement, social institutions, and even the United States in some respects.</a:t>
            </a:r>
          </a:p>
        </p:txBody>
      </p:sp>
      <p:sp>
        <p:nvSpPr>
          <p:cNvPr id="3" name="TextBox 2">
            <a:extLst>
              <a:ext uri="{FF2B5EF4-FFF2-40B4-BE49-F238E27FC236}">
                <a16:creationId xmlns:a16="http://schemas.microsoft.com/office/drawing/2014/main" id="{8E35B311-3C19-412C-ADE6-EB2E4158F366}"/>
              </a:ext>
            </a:extLst>
          </p:cNvPr>
          <p:cNvSpPr txBox="1"/>
          <p:nvPr/>
        </p:nvSpPr>
        <p:spPr>
          <a:xfrm>
            <a:off x="828518" y="4966261"/>
            <a:ext cx="9638981" cy="29946531"/>
          </a:xfrm>
          <a:prstGeom prst="rect">
            <a:avLst/>
          </a:prstGeom>
          <a:noFill/>
        </p:spPr>
        <p:txBody>
          <a:bodyPr wrap="square" rtlCol="0">
            <a:spAutoFit/>
          </a:bodyPr>
          <a:lstStyle/>
          <a:p>
            <a:pPr>
              <a:lnSpc>
                <a:spcPct val="120000"/>
              </a:lnSpc>
            </a:pPr>
            <a:r>
              <a:rPr lang="en-US" sz="3500" b="1" dirty="0">
                <a:latin typeface="Lato" panose="020F0502020204030203" pitchFamily="34" charset="0"/>
                <a:cs typeface="Segoe UI" panose="020B0502040204020203" pitchFamily="34" charset="0"/>
              </a:rPr>
              <a:t>Objectives: </a:t>
            </a:r>
            <a:r>
              <a:rPr lang="en-US" sz="3500" dirty="0">
                <a:latin typeface="Lato" panose="020F0502020204030203" pitchFamily="34" charset="0"/>
                <a:cs typeface="Segoe UI" panose="020B0502040204020203" pitchFamily="34" charset="0"/>
              </a:rPr>
              <a:t>The objective of my paper was to analyze narcotrafficking within Mexico from historical, economic, and social perspectives.</a:t>
            </a:r>
          </a:p>
          <a:p>
            <a:pPr marL="571500" indent="-571500">
              <a:lnSpc>
                <a:spcPct val="120000"/>
              </a:lnSpc>
              <a:buFont typeface="Arial" panose="020B0604020202020204" pitchFamily="34" charset="0"/>
              <a:buChar char="•"/>
            </a:pPr>
            <a:r>
              <a:rPr lang="en-US" sz="3500" dirty="0">
                <a:latin typeface="Lato" panose="020F0502020204030203" pitchFamily="34" charset="0"/>
                <a:cs typeface="Segoe UI" panose="020B0502040204020203" pitchFamily="34" charset="0"/>
              </a:rPr>
              <a:t>The smuggling routes Mexican narcotraffickers use to move illicit substances and weapons across the Mexican-American border have been in use since the outbreak of the Mexican Revolution in 1910 (</a:t>
            </a:r>
            <a:r>
              <a:rPr lang="en-US" sz="3500" dirty="0" err="1">
                <a:latin typeface="Lato" panose="020F0502020204030203" pitchFamily="34" charset="0"/>
                <a:cs typeface="Segoe UI" panose="020B0502040204020203" pitchFamily="34" charset="0"/>
              </a:rPr>
              <a:t>Rizer</a:t>
            </a:r>
            <a:r>
              <a:rPr lang="en-US" sz="3500" dirty="0">
                <a:latin typeface="Lato" panose="020F0502020204030203" pitchFamily="34" charset="0"/>
                <a:cs typeface="Segoe UI" panose="020B0502040204020203" pitchFamily="34" charset="0"/>
              </a:rPr>
              <a:t>, 2015).</a:t>
            </a:r>
          </a:p>
          <a:p>
            <a:pPr marL="571500" indent="-571500">
              <a:lnSpc>
                <a:spcPct val="120000"/>
              </a:lnSpc>
              <a:buFont typeface="Arial" panose="020B0604020202020204" pitchFamily="34" charset="0"/>
              <a:buChar char="•"/>
            </a:pPr>
            <a:r>
              <a:rPr lang="en-US" sz="3500" dirty="0">
                <a:latin typeface="Lato" panose="020F0502020204030203" pitchFamily="34" charset="0"/>
                <a:cs typeface="Segoe UI" panose="020B0502040204020203" pitchFamily="34" charset="0"/>
              </a:rPr>
              <a:t>Prior to the establishment of cartels, traffickers in Mexico operated under the ‘plaza’ system which was more localized and often run by a single boss or family (</a:t>
            </a:r>
            <a:r>
              <a:rPr lang="en-US" sz="3500" dirty="0" err="1">
                <a:latin typeface="Lato" panose="020F0502020204030203" pitchFamily="34" charset="0"/>
                <a:cs typeface="Segoe UI" panose="020B0502040204020203" pitchFamily="34" charset="0"/>
              </a:rPr>
              <a:t>Rizer</a:t>
            </a:r>
            <a:r>
              <a:rPr lang="en-US" sz="3500" dirty="0">
                <a:latin typeface="Lato" panose="020F0502020204030203" pitchFamily="34" charset="0"/>
                <a:cs typeface="Segoe UI" panose="020B0502040204020203" pitchFamily="34" charset="0"/>
              </a:rPr>
              <a:t>, 2015).</a:t>
            </a:r>
          </a:p>
          <a:p>
            <a:pPr marL="571500" indent="-571500">
              <a:lnSpc>
                <a:spcPct val="120000"/>
              </a:lnSpc>
              <a:buFont typeface="Arial" panose="020B0604020202020204" pitchFamily="34" charset="0"/>
              <a:buChar char="•"/>
            </a:pPr>
            <a:r>
              <a:rPr lang="en-US" sz="3500" dirty="0">
                <a:latin typeface="Lato" panose="020F0502020204030203" pitchFamily="34" charset="0"/>
                <a:cs typeface="Segoe UI" panose="020B0502040204020203" pitchFamily="34" charset="0"/>
              </a:rPr>
              <a:t>While once dominant in Mexican politics, the Institutional Revolution Party, or </a:t>
            </a:r>
            <a:r>
              <a:rPr lang="en-US" sz="3500" i="1" dirty="0">
                <a:latin typeface="Lato" panose="020F0502020204030203" pitchFamily="34" charset="0"/>
                <a:cs typeface="Segoe UI" panose="020B0502040204020203" pitchFamily="34" charset="0"/>
              </a:rPr>
              <a:t>Partido Revolucionario Institucional</a:t>
            </a:r>
            <a:r>
              <a:rPr lang="en-US" sz="3500" dirty="0">
                <a:latin typeface="Lato" panose="020F0502020204030203" pitchFamily="34" charset="0"/>
                <a:cs typeface="Segoe UI" panose="020B0502040204020203" pitchFamily="34" charset="0"/>
              </a:rPr>
              <a:t> (PRI), was extremely corrupt and party officials at all levels were involved with narcotraffickers (</a:t>
            </a:r>
            <a:r>
              <a:rPr lang="en-US" sz="3500" dirty="0" err="1">
                <a:latin typeface="Lato" panose="020F0502020204030203" pitchFamily="34" charset="0"/>
                <a:cs typeface="Segoe UI" panose="020B0502040204020203" pitchFamily="34" charset="0"/>
              </a:rPr>
              <a:t>Rizer</a:t>
            </a:r>
            <a:r>
              <a:rPr lang="en-US" sz="3500" dirty="0">
                <a:latin typeface="Lato" panose="020F0502020204030203" pitchFamily="34" charset="0"/>
                <a:cs typeface="Segoe UI" panose="020B0502040204020203" pitchFamily="34" charset="0"/>
              </a:rPr>
              <a:t>, 2015).</a:t>
            </a:r>
          </a:p>
          <a:p>
            <a:pPr marL="571500" indent="-571500">
              <a:lnSpc>
                <a:spcPct val="120000"/>
              </a:lnSpc>
              <a:buFont typeface="Arial" panose="020B0604020202020204" pitchFamily="34" charset="0"/>
              <a:buChar char="•"/>
            </a:pPr>
            <a:r>
              <a:rPr lang="en-US" sz="3500" dirty="0">
                <a:latin typeface="Lato" panose="020F0502020204030203" pitchFamily="34" charset="0"/>
                <a:cs typeface="Segoe UI" panose="020B0502040204020203" pitchFamily="34" charset="0"/>
              </a:rPr>
              <a:t>The PRI’s first loss at a presidential-level would come in 2000 to PAN candidate Vicente Fox. Fox boasted that his administration would emphasis anti-corruption and public security at all levels of government. In response to crackdowns on crime, cartels would respond with exceptional acts of violence (Shelley, 2001).</a:t>
            </a:r>
          </a:p>
          <a:p>
            <a:pPr marL="571500" indent="-571500">
              <a:lnSpc>
                <a:spcPct val="120000"/>
              </a:lnSpc>
              <a:buFont typeface="Arial" panose="020B0604020202020204" pitchFamily="34" charset="0"/>
              <a:buChar char="•"/>
            </a:pPr>
            <a:r>
              <a:rPr lang="en-US" sz="3500" dirty="0">
                <a:latin typeface="Lato" panose="020F0502020204030203" pitchFamily="34" charset="0"/>
                <a:cs typeface="Segoe UI" panose="020B0502040204020203" pitchFamily="34" charset="0"/>
              </a:rPr>
              <a:t>Fox’s successor, Felipe Calderón, would take power in 2006. Calderón would continue Fox’s tough approach to crime and escalated drug-related violence to some of the highest recorded levels in Mexican history (Shelley, 2001).</a:t>
            </a:r>
          </a:p>
          <a:p>
            <a:pPr marL="571500" indent="-571500">
              <a:lnSpc>
                <a:spcPct val="120000"/>
              </a:lnSpc>
              <a:buFont typeface="Arial" panose="020B0604020202020204" pitchFamily="34" charset="0"/>
              <a:buChar char="•"/>
            </a:pPr>
            <a:r>
              <a:rPr lang="en-US" sz="3500" dirty="0">
                <a:latin typeface="Lato" panose="020F0502020204030203" pitchFamily="34" charset="0"/>
                <a:cs typeface="Segoe UI" panose="020B0502040204020203" pitchFamily="34" charset="0"/>
              </a:rPr>
              <a:t>Starting his term in 2012, President Enrique Peña Nieto would try to mitigate violence and instead focused on anti-corruption within the Mexican government. Nieto would establish an anti-corruption commission, however, experts have asserts that over one hundred and fifty similar commissions has been established throughout Mexican history (</a:t>
            </a:r>
            <a:r>
              <a:rPr lang="en-US" sz="3500" dirty="0" err="1">
                <a:latin typeface="Lato" panose="020F0502020204030203" pitchFamily="34" charset="0"/>
                <a:cs typeface="Segoe UI" panose="020B0502040204020203" pitchFamily="34" charset="0"/>
              </a:rPr>
              <a:t>Tromme</a:t>
            </a:r>
            <a:r>
              <a:rPr lang="en-US" sz="3500" dirty="0">
                <a:latin typeface="Lato" panose="020F0502020204030203" pitchFamily="34" charset="0"/>
                <a:cs typeface="Segoe UI" panose="020B0502040204020203" pitchFamily="34" charset="0"/>
              </a:rPr>
              <a:t> and Otaola, 2014).</a:t>
            </a:r>
          </a:p>
          <a:p>
            <a:pPr marL="571500" indent="-571500">
              <a:lnSpc>
                <a:spcPct val="120000"/>
              </a:lnSpc>
              <a:buFont typeface="Arial" panose="020B0604020202020204" pitchFamily="34" charset="0"/>
              <a:buChar char="•"/>
            </a:pPr>
            <a:endParaRPr lang="en-US" sz="3600" dirty="0">
              <a:latin typeface="Lato" panose="020F0502020204030203" pitchFamily="34" charset="0"/>
              <a:cs typeface="Segoe UI" panose="020B0502040204020203" pitchFamily="34" charset="0"/>
            </a:endParaRPr>
          </a:p>
          <a:p>
            <a:pPr marL="571500" indent="-571500">
              <a:lnSpc>
                <a:spcPct val="120000"/>
              </a:lnSpc>
              <a:buFont typeface="Arial" panose="020B0604020202020204" pitchFamily="34" charset="0"/>
              <a:buChar char="•"/>
            </a:pPr>
            <a:endParaRPr lang="en-US" sz="3600" dirty="0">
              <a:latin typeface="Lato" panose="020F0502020204030203" pitchFamily="34" charset="0"/>
              <a:cs typeface="Segoe UI" panose="020B0502040204020203" pitchFamily="34" charset="0"/>
            </a:endParaRPr>
          </a:p>
        </p:txBody>
      </p:sp>
      <p:sp>
        <p:nvSpPr>
          <p:cNvPr id="9" name="Graphic 7">
            <a:extLst>
              <a:ext uri="{FF2B5EF4-FFF2-40B4-BE49-F238E27FC236}">
                <a16:creationId xmlns:a16="http://schemas.microsoft.com/office/drawing/2014/main" id="{9914F9AF-0FB9-4924-8DCA-B46EEB713FE9}"/>
              </a:ext>
            </a:extLst>
          </p:cNvPr>
          <p:cNvSpPr/>
          <p:nvPr/>
        </p:nvSpPr>
        <p:spPr>
          <a:xfrm>
            <a:off x="18329346" y="28402488"/>
            <a:ext cx="1256803" cy="2173929"/>
          </a:xfrm>
          <a:custGeom>
            <a:avLst/>
            <a:gdLst>
              <a:gd name="connsiteX0" fmla="*/ 321256 w 2089376"/>
              <a:gd name="connsiteY0" fmla="*/ 0 h 3614056"/>
              <a:gd name="connsiteX1" fmla="*/ 0 w 2089376"/>
              <a:gd name="connsiteY1" fmla="*/ 321256 h 3614056"/>
              <a:gd name="connsiteX2" fmla="*/ 0 w 2089376"/>
              <a:gd name="connsiteY2" fmla="*/ 3292801 h 3614056"/>
              <a:gd name="connsiteX3" fmla="*/ 321256 w 2089376"/>
              <a:gd name="connsiteY3" fmla="*/ 3614057 h 3614056"/>
              <a:gd name="connsiteX4" fmla="*/ 1815047 w 2089376"/>
              <a:gd name="connsiteY4" fmla="*/ 3614057 h 3614056"/>
              <a:gd name="connsiteX5" fmla="*/ 2136303 w 2089376"/>
              <a:gd name="connsiteY5" fmla="*/ 3292801 h 3614056"/>
              <a:gd name="connsiteX6" fmla="*/ 2136303 w 2089376"/>
              <a:gd name="connsiteY6" fmla="*/ 321256 h 3614056"/>
              <a:gd name="connsiteX7" fmla="*/ 1815047 w 2089376"/>
              <a:gd name="connsiteY7" fmla="*/ 0 h 3614056"/>
              <a:gd name="connsiteX8" fmla="*/ 321256 w 2089376"/>
              <a:gd name="connsiteY8" fmla="*/ 0 h 3614056"/>
              <a:gd name="connsiteX9" fmla="*/ 889115 w 2089376"/>
              <a:gd name="connsiteY9" fmla="*/ 309397 h 3614056"/>
              <a:gd name="connsiteX10" fmla="*/ 1247302 w 2089376"/>
              <a:gd name="connsiteY10" fmla="*/ 309397 h 3614056"/>
              <a:gd name="connsiteX11" fmla="*/ 1289936 w 2089376"/>
              <a:gd name="connsiteY11" fmla="*/ 369650 h 3614056"/>
              <a:gd name="connsiteX12" fmla="*/ 1247302 w 2089376"/>
              <a:gd name="connsiteY12" fmla="*/ 429903 h 3614056"/>
              <a:gd name="connsiteX13" fmla="*/ 889115 w 2089376"/>
              <a:gd name="connsiteY13" fmla="*/ 429903 h 3614056"/>
              <a:gd name="connsiteX14" fmla="*/ 846480 w 2089376"/>
              <a:gd name="connsiteY14" fmla="*/ 369650 h 3614056"/>
              <a:gd name="connsiteX15" fmla="*/ 889115 w 2089376"/>
              <a:gd name="connsiteY15" fmla="*/ 309397 h 3614056"/>
              <a:gd name="connsiteX16" fmla="*/ 176468 w 2089376"/>
              <a:gd name="connsiteY16" fmla="*/ 738905 h 3614056"/>
              <a:gd name="connsiteX17" fmla="*/ 1959892 w 2089376"/>
              <a:gd name="connsiteY17" fmla="*/ 738905 h 3614056"/>
              <a:gd name="connsiteX18" fmla="*/ 1959892 w 2089376"/>
              <a:gd name="connsiteY18" fmla="*/ 2875208 h 3614056"/>
              <a:gd name="connsiteX19" fmla="*/ 176468 w 2089376"/>
              <a:gd name="connsiteY19" fmla="*/ 2875208 h 3614056"/>
              <a:gd name="connsiteX20" fmla="*/ 176468 w 2089376"/>
              <a:gd name="connsiteY20" fmla="*/ 738905 h 3614056"/>
              <a:gd name="connsiteX21" fmla="*/ 1068180 w 2089376"/>
              <a:gd name="connsiteY21" fmla="*/ 3045747 h 3614056"/>
              <a:gd name="connsiteX22" fmla="*/ 1068180 w 2089376"/>
              <a:gd name="connsiteY22" fmla="*/ 3045747 h 3614056"/>
              <a:gd name="connsiteX23" fmla="*/ 1267066 w 2089376"/>
              <a:gd name="connsiteY23" fmla="*/ 3244633 h 3614056"/>
              <a:gd name="connsiteX24" fmla="*/ 1267066 w 2089376"/>
              <a:gd name="connsiteY24" fmla="*/ 3244633 h 3614056"/>
              <a:gd name="connsiteX25" fmla="*/ 1267066 w 2089376"/>
              <a:gd name="connsiteY25" fmla="*/ 3244633 h 3614056"/>
              <a:gd name="connsiteX26" fmla="*/ 1267066 w 2089376"/>
              <a:gd name="connsiteY26" fmla="*/ 3244633 h 3614056"/>
              <a:gd name="connsiteX27" fmla="*/ 1068180 w 2089376"/>
              <a:gd name="connsiteY27" fmla="*/ 3443519 h 3614056"/>
              <a:gd name="connsiteX28" fmla="*/ 1068180 w 2089376"/>
              <a:gd name="connsiteY28" fmla="*/ 3443519 h 3614056"/>
              <a:gd name="connsiteX29" fmla="*/ 1068180 w 2089376"/>
              <a:gd name="connsiteY29" fmla="*/ 3443519 h 3614056"/>
              <a:gd name="connsiteX30" fmla="*/ 1068180 w 2089376"/>
              <a:gd name="connsiteY30" fmla="*/ 3443519 h 3614056"/>
              <a:gd name="connsiteX31" fmla="*/ 869294 w 2089376"/>
              <a:gd name="connsiteY31" fmla="*/ 3244633 h 3614056"/>
              <a:gd name="connsiteX32" fmla="*/ 869294 w 2089376"/>
              <a:gd name="connsiteY32" fmla="*/ 3244633 h 3614056"/>
              <a:gd name="connsiteX33" fmla="*/ 869294 w 2089376"/>
              <a:gd name="connsiteY33" fmla="*/ 3244633 h 3614056"/>
              <a:gd name="connsiteX34" fmla="*/ 869294 w 2089376"/>
              <a:gd name="connsiteY34" fmla="*/ 3244633 h 3614056"/>
              <a:gd name="connsiteX35" fmla="*/ 1068180 w 2089376"/>
              <a:gd name="connsiteY35" fmla="*/ 3045747 h 3614056"/>
              <a:gd name="connsiteX36" fmla="*/ 1068180 w 2089376"/>
              <a:gd name="connsiteY36" fmla="*/ 3045747 h 3614056"/>
              <a:gd name="connsiteX37" fmla="*/ 1068180 w 2089376"/>
              <a:gd name="connsiteY37" fmla="*/ 3045747 h 3614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2089376" h="3614056">
                <a:moveTo>
                  <a:pt x="321256" y="0"/>
                </a:moveTo>
                <a:cubicBezTo>
                  <a:pt x="144562" y="0"/>
                  <a:pt x="0" y="144562"/>
                  <a:pt x="0" y="321256"/>
                </a:cubicBezTo>
                <a:lnTo>
                  <a:pt x="0" y="3292801"/>
                </a:lnTo>
                <a:cubicBezTo>
                  <a:pt x="0" y="3469495"/>
                  <a:pt x="144562" y="3614057"/>
                  <a:pt x="321256" y="3614057"/>
                </a:cubicBezTo>
                <a:lnTo>
                  <a:pt x="1815047" y="3614057"/>
                </a:lnTo>
                <a:cubicBezTo>
                  <a:pt x="1991741" y="3614057"/>
                  <a:pt x="2136303" y="3469495"/>
                  <a:pt x="2136303" y="3292801"/>
                </a:cubicBezTo>
                <a:lnTo>
                  <a:pt x="2136303" y="321256"/>
                </a:lnTo>
                <a:cubicBezTo>
                  <a:pt x="2136303" y="144562"/>
                  <a:pt x="1991741" y="0"/>
                  <a:pt x="1815047" y="0"/>
                </a:cubicBezTo>
                <a:lnTo>
                  <a:pt x="321256" y="0"/>
                </a:lnTo>
                <a:close/>
                <a:moveTo>
                  <a:pt x="889115" y="309397"/>
                </a:moveTo>
                <a:lnTo>
                  <a:pt x="1247302" y="309397"/>
                </a:lnTo>
                <a:cubicBezTo>
                  <a:pt x="1270849" y="309397"/>
                  <a:pt x="1289936" y="336390"/>
                  <a:pt x="1289936" y="369650"/>
                </a:cubicBezTo>
                <a:cubicBezTo>
                  <a:pt x="1289936" y="402911"/>
                  <a:pt x="1270849" y="429903"/>
                  <a:pt x="1247302" y="429903"/>
                </a:cubicBezTo>
                <a:lnTo>
                  <a:pt x="889115" y="429903"/>
                </a:lnTo>
                <a:cubicBezTo>
                  <a:pt x="865567" y="429903"/>
                  <a:pt x="846480" y="402911"/>
                  <a:pt x="846480" y="369650"/>
                </a:cubicBezTo>
                <a:cubicBezTo>
                  <a:pt x="846480" y="336390"/>
                  <a:pt x="865567" y="309397"/>
                  <a:pt x="889115" y="309397"/>
                </a:cubicBezTo>
                <a:close/>
                <a:moveTo>
                  <a:pt x="176468" y="738905"/>
                </a:moveTo>
                <a:lnTo>
                  <a:pt x="1959892" y="738905"/>
                </a:lnTo>
                <a:lnTo>
                  <a:pt x="1959892" y="2875208"/>
                </a:lnTo>
                <a:lnTo>
                  <a:pt x="176468" y="2875208"/>
                </a:lnTo>
                <a:lnTo>
                  <a:pt x="176468" y="738905"/>
                </a:lnTo>
                <a:close/>
                <a:moveTo>
                  <a:pt x="1068180" y="3045747"/>
                </a:moveTo>
                <a:cubicBezTo>
                  <a:pt x="1068180" y="3045747"/>
                  <a:pt x="1068180" y="3045747"/>
                  <a:pt x="1068180" y="3045747"/>
                </a:cubicBezTo>
                <a:cubicBezTo>
                  <a:pt x="1178013" y="3045747"/>
                  <a:pt x="1267066" y="3134799"/>
                  <a:pt x="1267066" y="3244633"/>
                </a:cubicBezTo>
                <a:cubicBezTo>
                  <a:pt x="1267066" y="3244633"/>
                  <a:pt x="1267066" y="3244633"/>
                  <a:pt x="1267066" y="3244633"/>
                </a:cubicBezTo>
                <a:lnTo>
                  <a:pt x="1267066" y="3244633"/>
                </a:lnTo>
                <a:cubicBezTo>
                  <a:pt x="1267066" y="3244633"/>
                  <a:pt x="1267066" y="3244633"/>
                  <a:pt x="1267066" y="3244633"/>
                </a:cubicBezTo>
                <a:cubicBezTo>
                  <a:pt x="1267066" y="3354466"/>
                  <a:pt x="1178013" y="3443519"/>
                  <a:pt x="1068180" y="3443519"/>
                </a:cubicBezTo>
                <a:cubicBezTo>
                  <a:pt x="1068180" y="3443519"/>
                  <a:pt x="1068180" y="3443519"/>
                  <a:pt x="1068180" y="3443519"/>
                </a:cubicBezTo>
                <a:lnTo>
                  <a:pt x="1068180" y="3443519"/>
                </a:lnTo>
                <a:cubicBezTo>
                  <a:pt x="1068180" y="3443519"/>
                  <a:pt x="1068180" y="3443519"/>
                  <a:pt x="1068180" y="3443519"/>
                </a:cubicBezTo>
                <a:cubicBezTo>
                  <a:pt x="958346" y="3443519"/>
                  <a:pt x="869294" y="3354466"/>
                  <a:pt x="869294" y="3244633"/>
                </a:cubicBezTo>
                <a:cubicBezTo>
                  <a:pt x="869294" y="3244633"/>
                  <a:pt x="869294" y="3244633"/>
                  <a:pt x="869294" y="3244633"/>
                </a:cubicBezTo>
                <a:lnTo>
                  <a:pt x="869294" y="3244633"/>
                </a:lnTo>
                <a:cubicBezTo>
                  <a:pt x="869294" y="3244633"/>
                  <a:pt x="869294" y="3244633"/>
                  <a:pt x="869294" y="3244633"/>
                </a:cubicBezTo>
                <a:cubicBezTo>
                  <a:pt x="869294" y="3134799"/>
                  <a:pt x="958346" y="3045747"/>
                  <a:pt x="1068180" y="3045747"/>
                </a:cubicBezTo>
                <a:cubicBezTo>
                  <a:pt x="1068180" y="3045747"/>
                  <a:pt x="1068180" y="3045747"/>
                  <a:pt x="1068180" y="3045747"/>
                </a:cubicBezTo>
                <a:lnTo>
                  <a:pt x="1068180" y="3045747"/>
                </a:lnTo>
                <a:close/>
              </a:path>
            </a:pathLst>
          </a:custGeom>
          <a:solidFill>
            <a:srgbClr val="CDCDCD"/>
          </a:solidFill>
          <a:ln w="56406" cap="flat">
            <a:noFill/>
            <a:prstDash val="solid"/>
            <a:miter/>
          </a:ln>
        </p:spPr>
        <p:txBody>
          <a:bodyPr rtlCol="0" anchor="ctr"/>
          <a:lstStyle/>
          <a:p>
            <a:endParaRPr lang="en-US">
              <a:solidFill>
                <a:schemeClr val="bg1">
                  <a:lumMod val="85000"/>
                </a:schemeClr>
              </a:solidFill>
            </a:endParaRPr>
          </a:p>
        </p:txBody>
      </p:sp>
      <p:sp>
        <p:nvSpPr>
          <p:cNvPr id="19" name="TextBox 18">
            <a:extLst>
              <a:ext uri="{FF2B5EF4-FFF2-40B4-BE49-F238E27FC236}">
                <a16:creationId xmlns:a16="http://schemas.microsoft.com/office/drawing/2014/main" id="{315520EB-0F65-403D-A973-B17B2A4C2E9D}"/>
              </a:ext>
            </a:extLst>
          </p:cNvPr>
          <p:cNvSpPr txBox="1"/>
          <p:nvPr/>
        </p:nvSpPr>
        <p:spPr>
          <a:xfrm>
            <a:off x="20197286" y="28993286"/>
            <a:ext cx="18597243" cy="1569660"/>
          </a:xfrm>
          <a:prstGeom prst="rect">
            <a:avLst/>
          </a:prstGeom>
          <a:noFill/>
        </p:spPr>
        <p:txBody>
          <a:bodyPr wrap="square" rtlCol="0">
            <a:spAutoFit/>
          </a:bodyPr>
          <a:lstStyle/>
          <a:p>
            <a:r>
              <a:rPr lang="en-US" sz="4800" dirty="0">
                <a:solidFill>
                  <a:srgbClr val="CDCDCD"/>
                </a:solidFill>
                <a:latin typeface="Lato Black" panose="020F0A02020204030203" pitchFamily="34" charset="0"/>
                <a:cs typeface="Arial" panose="020B0604020202020204" pitchFamily="34" charset="0"/>
              </a:rPr>
              <a:t>Use the QR code to see the entirety of the research paper </a:t>
            </a:r>
            <a:r>
              <a:rPr lang="en-US" sz="4800">
                <a:solidFill>
                  <a:srgbClr val="CDCDCD"/>
                </a:solidFill>
                <a:latin typeface="Lato Black" panose="020F0A02020204030203" pitchFamily="34" charset="0"/>
                <a:cs typeface="Arial" panose="020B0604020202020204" pitchFamily="34" charset="0"/>
              </a:rPr>
              <a:t>and listed references</a:t>
            </a:r>
            <a:r>
              <a:rPr lang="en-US" sz="4800" dirty="0">
                <a:solidFill>
                  <a:srgbClr val="CDCDCD"/>
                </a:solidFill>
                <a:latin typeface="Lato Black" panose="020F0A02020204030203" pitchFamily="34" charset="0"/>
                <a:cs typeface="Arial" panose="020B0604020202020204" pitchFamily="34" charset="0"/>
              </a:rPr>
              <a:t>.</a:t>
            </a:r>
          </a:p>
        </p:txBody>
      </p:sp>
      <p:sp>
        <p:nvSpPr>
          <p:cNvPr id="10" name="Rectangle 9">
            <a:extLst>
              <a:ext uri="{FF2B5EF4-FFF2-40B4-BE49-F238E27FC236}">
                <a16:creationId xmlns:a16="http://schemas.microsoft.com/office/drawing/2014/main" id="{F33A7B10-D6D9-4BF7-9A8B-B3113FDC3D80}"/>
              </a:ext>
            </a:extLst>
          </p:cNvPr>
          <p:cNvSpPr/>
          <p:nvPr/>
        </p:nvSpPr>
        <p:spPr>
          <a:xfrm>
            <a:off x="1169537" y="3212650"/>
            <a:ext cx="1670876" cy="1590801"/>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4" name="Straight Arrow Connector 23">
            <a:extLst>
              <a:ext uri="{FF2B5EF4-FFF2-40B4-BE49-F238E27FC236}">
                <a16:creationId xmlns:a16="http://schemas.microsoft.com/office/drawing/2014/main" id="{32B70FBA-A2DF-453C-9792-CA6E8DB0D343}"/>
              </a:ext>
            </a:extLst>
          </p:cNvPr>
          <p:cNvCxnSpPr>
            <a:cxnSpLocks/>
          </p:cNvCxnSpPr>
          <p:nvPr/>
        </p:nvCxnSpPr>
        <p:spPr>
          <a:xfrm flipH="1">
            <a:off x="16936172" y="29408785"/>
            <a:ext cx="1297464" cy="0"/>
          </a:xfrm>
          <a:prstGeom prst="straightConnector1">
            <a:avLst/>
          </a:prstGeom>
          <a:ln w="66675">
            <a:solidFill>
              <a:schemeClr val="bg1"/>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17" name="Graphic 18">
            <a:extLst>
              <a:ext uri="{FF2B5EF4-FFF2-40B4-BE49-F238E27FC236}">
                <a16:creationId xmlns:a16="http://schemas.microsoft.com/office/drawing/2014/main" id="{C1210836-80D5-470E-883D-041B85957069}"/>
              </a:ext>
            </a:extLst>
          </p:cNvPr>
          <p:cNvSpPr/>
          <p:nvPr/>
        </p:nvSpPr>
        <p:spPr>
          <a:xfrm>
            <a:off x="1568455" y="3652878"/>
            <a:ext cx="794104" cy="738508"/>
          </a:xfrm>
          <a:custGeom>
            <a:avLst/>
            <a:gdLst>
              <a:gd name="connsiteX0" fmla="*/ 310594 w 327663"/>
              <a:gd name="connsiteY0" fmla="*/ 219906 h 335196"/>
              <a:gd name="connsiteX1" fmla="*/ 246568 w 327663"/>
              <a:gd name="connsiteY1" fmla="*/ 176217 h 335196"/>
              <a:gd name="connsiteX2" fmla="*/ 212295 w 327663"/>
              <a:gd name="connsiteY2" fmla="*/ 176217 h 335196"/>
              <a:gd name="connsiteX3" fmla="*/ 165217 w 327663"/>
              <a:gd name="connsiteY3" fmla="*/ 189022 h 335196"/>
              <a:gd name="connsiteX4" fmla="*/ 118138 w 327663"/>
              <a:gd name="connsiteY4" fmla="*/ 176217 h 335196"/>
              <a:gd name="connsiteX5" fmla="*/ 83866 w 327663"/>
              <a:gd name="connsiteY5" fmla="*/ 176217 h 335196"/>
              <a:gd name="connsiteX6" fmla="*/ 19839 w 327663"/>
              <a:gd name="connsiteY6" fmla="*/ 219906 h 335196"/>
              <a:gd name="connsiteX7" fmla="*/ 1385 w 327663"/>
              <a:gd name="connsiteY7" fmla="*/ 299750 h 335196"/>
              <a:gd name="connsiteX8" fmla="*/ 165970 w 327663"/>
              <a:gd name="connsiteY8" fmla="*/ 335529 h 335196"/>
              <a:gd name="connsiteX9" fmla="*/ 329802 w 327663"/>
              <a:gd name="connsiteY9" fmla="*/ 299750 h 335196"/>
              <a:gd name="connsiteX10" fmla="*/ 310594 w 327663"/>
              <a:gd name="connsiteY10" fmla="*/ 219906 h 335196"/>
              <a:gd name="connsiteX11" fmla="*/ 165593 w 327663"/>
              <a:gd name="connsiteY11" fmla="*/ 154749 h 335196"/>
              <a:gd name="connsiteX12" fmla="*/ 242425 w 327663"/>
              <a:gd name="connsiteY12" fmla="*/ 77918 h 335196"/>
              <a:gd name="connsiteX13" fmla="*/ 165593 w 327663"/>
              <a:gd name="connsiteY13" fmla="*/ 1086 h 335196"/>
              <a:gd name="connsiteX14" fmla="*/ 88762 w 327663"/>
              <a:gd name="connsiteY14" fmla="*/ 77918 h 335196"/>
              <a:gd name="connsiteX15" fmla="*/ 165593 w 327663"/>
              <a:gd name="connsiteY15" fmla="*/ 154749 h 335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7663" h="335196">
                <a:moveTo>
                  <a:pt x="310594" y="219906"/>
                </a:moveTo>
                <a:cubicBezTo>
                  <a:pt x="287243" y="179983"/>
                  <a:pt x="246568" y="176217"/>
                  <a:pt x="246568" y="176217"/>
                </a:cubicBezTo>
                <a:lnTo>
                  <a:pt x="212295" y="176217"/>
                </a:lnTo>
                <a:cubicBezTo>
                  <a:pt x="198360" y="184126"/>
                  <a:pt x="182541" y="189022"/>
                  <a:pt x="165217" y="189022"/>
                </a:cubicBezTo>
                <a:cubicBezTo>
                  <a:pt x="147892" y="189022"/>
                  <a:pt x="132074" y="184503"/>
                  <a:pt x="118138" y="176217"/>
                </a:cubicBezTo>
                <a:lnTo>
                  <a:pt x="83866" y="176217"/>
                </a:lnTo>
                <a:cubicBezTo>
                  <a:pt x="83866" y="176217"/>
                  <a:pt x="43190" y="179983"/>
                  <a:pt x="19839" y="219906"/>
                </a:cubicBezTo>
                <a:cubicBezTo>
                  <a:pt x="-2758" y="259828"/>
                  <a:pt x="1385" y="299750"/>
                  <a:pt x="1385" y="299750"/>
                </a:cubicBezTo>
                <a:cubicBezTo>
                  <a:pt x="1385" y="299750"/>
                  <a:pt x="37164" y="335529"/>
                  <a:pt x="165970" y="335529"/>
                </a:cubicBezTo>
                <a:cubicBezTo>
                  <a:pt x="294776" y="335529"/>
                  <a:pt x="329802" y="299750"/>
                  <a:pt x="329802" y="299750"/>
                </a:cubicBezTo>
                <a:cubicBezTo>
                  <a:pt x="329802" y="299750"/>
                  <a:pt x="333945" y="259828"/>
                  <a:pt x="310594" y="219906"/>
                </a:cubicBezTo>
                <a:close/>
                <a:moveTo>
                  <a:pt x="165593" y="154749"/>
                </a:moveTo>
                <a:cubicBezTo>
                  <a:pt x="208152" y="154749"/>
                  <a:pt x="242425" y="120477"/>
                  <a:pt x="242425" y="77918"/>
                </a:cubicBezTo>
                <a:cubicBezTo>
                  <a:pt x="242425" y="35359"/>
                  <a:pt x="208152" y="1086"/>
                  <a:pt x="165593" y="1086"/>
                </a:cubicBezTo>
                <a:cubicBezTo>
                  <a:pt x="123035" y="1086"/>
                  <a:pt x="88762" y="35736"/>
                  <a:pt x="88762" y="77918"/>
                </a:cubicBezTo>
                <a:cubicBezTo>
                  <a:pt x="88762" y="120477"/>
                  <a:pt x="123035" y="154749"/>
                  <a:pt x="165593" y="154749"/>
                </a:cubicBezTo>
                <a:close/>
              </a:path>
            </a:pathLst>
          </a:custGeom>
          <a:solidFill>
            <a:schemeClr val="bg1"/>
          </a:solidFill>
          <a:ln w="3663" cap="flat">
            <a:noFill/>
            <a:prstDash val="solid"/>
            <a:miter/>
          </a:ln>
        </p:spPr>
        <p:txBody>
          <a:bodyPr rtlCol="0" anchor="ctr"/>
          <a:lstStyle/>
          <a:p>
            <a:endParaRPr lang="en-US"/>
          </a:p>
        </p:txBody>
      </p:sp>
      <p:sp>
        <p:nvSpPr>
          <p:cNvPr id="20" name="Rectangle 19">
            <a:extLst>
              <a:ext uri="{FF2B5EF4-FFF2-40B4-BE49-F238E27FC236}">
                <a16:creationId xmlns:a16="http://schemas.microsoft.com/office/drawing/2014/main" id="{6BA4CF46-E210-4322-91D1-2A41779F64E4}"/>
              </a:ext>
            </a:extLst>
          </p:cNvPr>
          <p:cNvSpPr/>
          <p:nvPr/>
        </p:nvSpPr>
        <p:spPr>
          <a:xfrm>
            <a:off x="2987437" y="3134063"/>
            <a:ext cx="4653838" cy="1494320"/>
          </a:xfrm>
          <a:prstGeom prst="rect">
            <a:avLst/>
          </a:prstGeom>
        </p:spPr>
        <p:txBody>
          <a:bodyPr wrap="none">
            <a:spAutoFit/>
          </a:bodyPr>
          <a:lstStyle/>
          <a:p>
            <a:pPr>
              <a:lnSpc>
                <a:spcPct val="120000"/>
              </a:lnSpc>
            </a:pPr>
            <a:r>
              <a:rPr lang="en-US" sz="3600" dirty="0">
                <a:solidFill>
                  <a:schemeClr val="bg1">
                    <a:lumMod val="50000"/>
                  </a:schemeClr>
                </a:solidFill>
                <a:latin typeface="Lato" panose="020F0502020204030203" pitchFamily="34" charset="0"/>
                <a:cs typeface="Segoe UI" panose="020B0502040204020203" pitchFamily="34" charset="0"/>
              </a:rPr>
              <a:t>PRESENTER:</a:t>
            </a:r>
            <a:r>
              <a:rPr lang="en-US" sz="3600" b="1" dirty="0">
                <a:latin typeface="Lato" panose="020F0502020204030203" pitchFamily="34" charset="0"/>
                <a:cs typeface="Segoe UI" panose="020B0502040204020203" pitchFamily="34" charset="0"/>
              </a:rPr>
              <a:t> </a:t>
            </a:r>
          </a:p>
          <a:p>
            <a:pPr>
              <a:lnSpc>
                <a:spcPct val="120000"/>
              </a:lnSpc>
            </a:pPr>
            <a:r>
              <a:rPr lang="en-US" sz="4400" b="1" dirty="0">
                <a:highlight>
                  <a:srgbClr val="FFC107"/>
                </a:highlight>
                <a:latin typeface="Lato" panose="020F0502020204030203" pitchFamily="34" charset="0"/>
                <a:cs typeface="Segoe UI" panose="020B0502040204020203" pitchFamily="34" charset="0"/>
              </a:rPr>
              <a:t>Nicholas Molden</a:t>
            </a:r>
            <a:endParaRPr lang="en-US" sz="4400" b="1" dirty="0">
              <a:latin typeface="Lato" panose="020F0502020204030203" pitchFamily="34" charset="0"/>
              <a:cs typeface="Segoe UI" panose="020B0502040204020203" pitchFamily="34" charset="0"/>
            </a:endParaRPr>
          </a:p>
        </p:txBody>
      </p:sp>
      <p:sp>
        <p:nvSpPr>
          <p:cNvPr id="21" name="TextBox 20">
            <a:extLst>
              <a:ext uri="{FF2B5EF4-FFF2-40B4-BE49-F238E27FC236}">
                <a16:creationId xmlns:a16="http://schemas.microsoft.com/office/drawing/2014/main" id="{CAC155C6-7E35-4156-B9B3-271571AF60CC}"/>
              </a:ext>
            </a:extLst>
          </p:cNvPr>
          <p:cNvSpPr txBox="1"/>
          <p:nvPr/>
        </p:nvSpPr>
        <p:spPr>
          <a:xfrm>
            <a:off x="1114832" y="328571"/>
            <a:ext cx="7662037" cy="2585323"/>
          </a:xfrm>
          <a:prstGeom prst="rect">
            <a:avLst/>
          </a:prstGeom>
          <a:noFill/>
        </p:spPr>
        <p:txBody>
          <a:bodyPr wrap="square" rtlCol="0">
            <a:spAutoFit/>
          </a:bodyPr>
          <a:lstStyle/>
          <a:p>
            <a:r>
              <a:rPr lang="en-US" sz="5400" b="1" i="1" dirty="0">
                <a:latin typeface="Lato" panose="020F0502020204030203" pitchFamily="34" charset="0"/>
                <a:cs typeface="Segoe UI" panose="020B0502040204020203" pitchFamily="34" charset="0"/>
              </a:rPr>
              <a:t>Title:  </a:t>
            </a:r>
            <a:br>
              <a:rPr lang="en-US" sz="5400" i="1" dirty="0">
                <a:latin typeface="Lato" panose="020F0502020204030203" pitchFamily="34" charset="0"/>
                <a:cs typeface="Segoe UI" panose="020B0502040204020203" pitchFamily="34" charset="0"/>
              </a:rPr>
            </a:br>
            <a:r>
              <a:rPr lang="en-US" sz="5400" i="1" dirty="0">
                <a:latin typeface="Lato" panose="020F0502020204030203" pitchFamily="34" charset="0"/>
                <a:cs typeface="Segoe UI" panose="020B0502040204020203" pitchFamily="34" charset="0"/>
              </a:rPr>
              <a:t>Mexican Narcotrafficking and its Effects</a:t>
            </a:r>
          </a:p>
        </p:txBody>
      </p:sp>
      <p:sp>
        <p:nvSpPr>
          <p:cNvPr id="2" name="Rectangle 1">
            <a:extLst>
              <a:ext uri="{FF2B5EF4-FFF2-40B4-BE49-F238E27FC236}">
                <a16:creationId xmlns:a16="http://schemas.microsoft.com/office/drawing/2014/main" id="{ADC988AD-FB82-4850-84BE-0F496EB3BDC0}"/>
              </a:ext>
            </a:extLst>
          </p:cNvPr>
          <p:cNvSpPr/>
          <p:nvPr/>
        </p:nvSpPr>
        <p:spPr>
          <a:xfrm>
            <a:off x="14275763" y="22936837"/>
            <a:ext cx="20826074" cy="2308324"/>
          </a:xfrm>
          <a:prstGeom prst="rect">
            <a:avLst/>
          </a:prstGeom>
        </p:spPr>
        <p:txBody>
          <a:bodyPr wrap="square">
            <a:spAutoFit/>
          </a:bodyPr>
          <a:lstStyle/>
          <a:p>
            <a:r>
              <a:rPr lang="en-US" sz="3600" dirty="0">
                <a:solidFill>
                  <a:schemeClr val="bg1">
                    <a:lumMod val="95000"/>
                  </a:schemeClr>
                </a:solidFill>
                <a:effectLst/>
              </a:rPr>
              <a:t>McCarthy, Niall, and Felix Richter. “Infographic: Drug Violence Drives Mexico Murders To Record High.” </a:t>
            </a:r>
            <a:r>
              <a:rPr lang="en-US" sz="3600" i="1" dirty="0">
                <a:solidFill>
                  <a:schemeClr val="bg1">
                    <a:lumMod val="95000"/>
                  </a:schemeClr>
                </a:solidFill>
                <a:effectLst/>
              </a:rPr>
              <a:t>Statista Infographics</a:t>
            </a:r>
            <a:r>
              <a:rPr lang="en-US" sz="3600" dirty="0">
                <a:solidFill>
                  <a:schemeClr val="bg1">
                    <a:lumMod val="95000"/>
                  </a:schemeClr>
                </a:solidFill>
                <a:effectLst/>
              </a:rPr>
              <a:t>, Statista, 6 Aug. 2020, www.statista.com/chart/12635/drug-violence-drives-mexico-murders-to-record-high/. </a:t>
            </a:r>
          </a:p>
          <a:p>
            <a:endParaRPr lang="en-US" sz="3600" dirty="0">
              <a:solidFill>
                <a:schemeClr val="bg1">
                  <a:lumMod val="50000"/>
                </a:schemeClr>
              </a:solidFill>
              <a:latin typeface="Lato" panose="020F0502020204030203" pitchFamily="34" charset="0"/>
              <a:cs typeface="Segoe UI" panose="020B0502040204020203" pitchFamily="34" charset="0"/>
            </a:endParaRPr>
          </a:p>
        </p:txBody>
      </p:sp>
      <p:sp>
        <p:nvSpPr>
          <p:cNvPr id="30" name="TextBox 29">
            <a:extLst>
              <a:ext uri="{FF2B5EF4-FFF2-40B4-BE49-F238E27FC236}">
                <a16:creationId xmlns:a16="http://schemas.microsoft.com/office/drawing/2014/main" id="{97B25E28-9131-924A-B14C-4F25187CE7C1}"/>
              </a:ext>
            </a:extLst>
          </p:cNvPr>
          <p:cNvSpPr txBox="1"/>
          <p:nvPr/>
        </p:nvSpPr>
        <p:spPr>
          <a:xfrm>
            <a:off x="13499496" y="791841"/>
            <a:ext cx="8785738" cy="954107"/>
          </a:xfrm>
          <a:prstGeom prst="rect">
            <a:avLst/>
          </a:prstGeom>
          <a:noFill/>
        </p:spPr>
        <p:txBody>
          <a:bodyPr wrap="square" rtlCol="0">
            <a:spAutoFit/>
          </a:bodyPr>
          <a:lstStyle/>
          <a:p>
            <a:r>
              <a:rPr lang="en-US" sz="2800" dirty="0">
                <a:solidFill>
                  <a:schemeClr val="bg1"/>
                </a:solidFill>
              </a:rPr>
              <a:t>Original Template Created by Mike Morrison:</a:t>
            </a:r>
          </a:p>
          <a:p>
            <a:r>
              <a:rPr lang="en-US" sz="2800" dirty="0">
                <a:solidFill>
                  <a:schemeClr val="bg1"/>
                </a:solidFill>
              </a:rPr>
              <a:t>https://</a:t>
            </a:r>
            <a:r>
              <a:rPr lang="en-US" sz="2800" dirty="0" err="1">
                <a:solidFill>
                  <a:schemeClr val="bg1"/>
                </a:solidFill>
              </a:rPr>
              <a:t>youtu.be</a:t>
            </a:r>
            <a:r>
              <a:rPr lang="en-US" sz="2800" dirty="0">
                <a:solidFill>
                  <a:schemeClr val="bg1"/>
                </a:solidFill>
              </a:rPr>
              <a:t>/1RwJbhkCA58</a:t>
            </a:r>
          </a:p>
        </p:txBody>
      </p:sp>
      <p:pic>
        <p:nvPicPr>
          <p:cNvPr id="4" name="Picture 3">
            <a:extLst>
              <a:ext uri="{FF2B5EF4-FFF2-40B4-BE49-F238E27FC236}">
                <a16:creationId xmlns:a16="http://schemas.microsoft.com/office/drawing/2014/main" id="{357C3D19-18A0-42E0-A2AE-5A06D21E3167}"/>
              </a:ext>
            </a:extLst>
          </p:cNvPr>
          <p:cNvPicPr>
            <a:picLocks noChangeAspect="1"/>
          </p:cNvPicPr>
          <p:nvPr/>
        </p:nvPicPr>
        <p:blipFill rotWithShape="1">
          <a:blip r:embed="rId3"/>
          <a:srcRect l="-1" t="23623" r="680" b="15887"/>
          <a:stretch/>
        </p:blipFill>
        <p:spPr>
          <a:xfrm>
            <a:off x="17077400" y="13124217"/>
            <a:ext cx="15222800" cy="9272322"/>
          </a:xfrm>
          <a:prstGeom prst="rect">
            <a:avLst/>
          </a:prstGeom>
        </p:spPr>
      </p:pic>
      <p:sp>
        <p:nvSpPr>
          <p:cNvPr id="8" name="TextBox 7">
            <a:extLst>
              <a:ext uri="{FF2B5EF4-FFF2-40B4-BE49-F238E27FC236}">
                <a16:creationId xmlns:a16="http://schemas.microsoft.com/office/drawing/2014/main" id="{B3F96A35-5E0F-479B-87E2-4E933B50BCCD}"/>
              </a:ext>
            </a:extLst>
          </p:cNvPr>
          <p:cNvSpPr txBox="1"/>
          <p:nvPr/>
        </p:nvSpPr>
        <p:spPr>
          <a:xfrm>
            <a:off x="11858638" y="11756913"/>
            <a:ext cx="26103015" cy="1107996"/>
          </a:xfrm>
          <a:prstGeom prst="rect">
            <a:avLst/>
          </a:prstGeom>
          <a:noFill/>
        </p:spPr>
        <p:txBody>
          <a:bodyPr wrap="square" rtlCol="0">
            <a:spAutoFit/>
          </a:bodyPr>
          <a:lstStyle/>
          <a:p>
            <a:pPr algn="ctr"/>
            <a:r>
              <a:rPr lang="en-US" sz="6600" dirty="0">
                <a:solidFill>
                  <a:schemeClr val="bg1"/>
                </a:solidFill>
              </a:rPr>
              <a:t>Drug Related Homicides in Mexico Between 2007 and 2019</a:t>
            </a:r>
          </a:p>
        </p:txBody>
      </p:sp>
      <p:pic>
        <p:nvPicPr>
          <p:cNvPr id="13" name="Picture 12" descr="Qr code&#10;&#10;Description automatically generated">
            <a:extLst>
              <a:ext uri="{FF2B5EF4-FFF2-40B4-BE49-F238E27FC236}">
                <a16:creationId xmlns:a16="http://schemas.microsoft.com/office/drawing/2014/main" id="{FDDA0579-129C-42F6-A6B2-62EF1EEF962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128401" y="26747394"/>
            <a:ext cx="4680438" cy="4680438"/>
          </a:xfrm>
          <a:prstGeom prst="rect">
            <a:avLst/>
          </a:prstGeom>
        </p:spPr>
      </p:pic>
      <p:pic>
        <p:nvPicPr>
          <p:cNvPr id="15" name="Picture 14">
            <a:extLst>
              <a:ext uri="{FF2B5EF4-FFF2-40B4-BE49-F238E27FC236}">
                <a16:creationId xmlns:a16="http://schemas.microsoft.com/office/drawing/2014/main" id="{6057E524-CC7B-4995-928F-B604E1F5BDDF}"/>
              </a:ext>
            </a:extLst>
          </p:cNvPr>
          <p:cNvPicPr>
            <a:picLocks noChangeAspect="1"/>
          </p:cNvPicPr>
          <p:nvPr/>
        </p:nvPicPr>
        <p:blipFill rotWithShape="1">
          <a:blip r:embed="rId5"/>
          <a:srcRect l="640" t="17978"/>
          <a:stretch/>
        </p:blipFill>
        <p:spPr>
          <a:xfrm>
            <a:off x="39518906" y="8914810"/>
            <a:ext cx="9985073" cy="5684205"/>
          </a:xfrm>
          <a:prstGeom prst="rect">
            <a:avLst/>
          </a:prstGeom>
        </p:spPr>
      </p:pic>
      <p:sp>
        <p:nvSpPr>
          <p:cNvPr id="23" name="TextBox 22">
            <a:extLst>
              <a:ext uri="{FF2B5EF4-FFF2-40B4-BE49-F238E27FC236}">
                <a16:creationId xmlns:a16="http://schemas.microsoft.com/office/drawing/2014/main" id="{E2232B8F-6D2C-47E9-B2D7-8796C61ACB65}"/>
              </a:ext>
            </a:extLst>
          </p:cNvPr>
          <p:cNvSpPr txBox="1"/>
          <p:nvPr/>
        </p:nvSpPr>
        <p:spPr>
          <a:xfrm>
            <a:off x="39518906" y="14599015"/>
            <a:ext cx="9985073" cy="1938992"/>
          </a:xfrm>
          <a:prstGeom prst="rect">
            <a:avLst/>
          </a:prstGeom>
          <a:noFill/>
        </p:spPr>
        <p:txBody>
          <a:bodyPr wrap="square" rtlCol="0">
            <a:spAutoFit/>
          </a:bodyPr>
          <a:lstStyle/>
          <a:p>
            <a:r>
              <a:rPr lang="en-US" sz="3000" dirty="0" err="1"/>
              <a:t>Bajak</a:t>
            </a:r>
            <a:r>
              <a:rPr lang="en-US" sz="3000" dirty="0"/>
              <a:t>, </a:t>
            </a:r>
            <a:r>
              <a:rPr lang="en-US" sz="3000" dirty="0" err="1"/>
              <a:t>Aleszu</a:t>
            </a:r>
            <a:r>
              <a:rPr lang="en-US" sz="3000" dirty="0"/>
              <a:t>. “Visualizing Mexico's Drug Cartels: A Roundup of Maps.” </a:t>
            </a:r>
            <a:r>
              <a:rPr lang="en-US" sz="3000" dirty="0" err="1"/>
              <a:t>Storybench</a:t>
            </a:r>
            <a:r>
              <a:rPr lang="en-US" sz="3000" dirty="0"/>
              <a:t>, Northeastern University, 13 Apr. 2016, www.storybench.org/visualizing-mexicos-drug-cartels-roundup-maps/. </a:t>
            </a:r>
          </a:p>
        </p:txBody>
      </p:sp>
      <p:sp>
        <p:nvSpPr>
          <p:cNvPr id="25" name="TextBox 24">
            <a:extLst>
              <a:ext uri="{FF2B5EF4-FFF2-40B4-BE49-F238E27FC236}">
                <a16:creationId xmlns:a16="http://schemas.microsoft.com/office/drawing/2014/main" id="{74522108-1614-4A89-AE15-86674C6D6550}"/>
              </a:ext>
            </a:extLst>
          </p:cNvPr>
          <p:cNvSpPr txBox="1"/>
          <p:nvPr/>
        </p:nvSpPr>
        <p:spPr>
          <a:xfrm>
            <a:off x="38367321" y="8268479"/>
            <a:ext cx="12288241" cy="646331"/>
          </a:xfrm>
          <a:prstGeom prst="rect">
            <a:avLst/>
          </a:prstGeom>
          <a:noFill/>
        </p:spPr>
        <p:txBody>
          <a:bodyPr wrap="square" rtlCol="0">
            <a:spAutoFit/>
          </a:bodyPr>
          <a:lstStyle/>
          <a:p>
            <a:pPr algn="ctr"/>
            <a:r>
              <a:rPr lang="en-US" sz="3600" dirty="0"/>
              <a:t>Visualization of Territory Held by Mexican Cartels</a:t>
            </a:r>
          </a:p>
        </p:txBody>
      </p:sp>
      <p:sp>
        <p:nvSpPr>
          <p:cNvPr id="28" name="TextBox 27">
            <a:extLst>
              <a:ext uri="{FF2B5EF4-FFF2-40B4-BE49-F238E27FC236}">
                <a16:creationId xmlns:a16="http://schemas.microsoft.com/office/drawing/2014/main" id="{C72A29DC-7F2F-499F-99F4-4BDFAA977C55}"/>
              </a:ext>
            </a:extLst>
          </p:cNvPr>
          <p:cNvSpPr txBox="1"/>
          <p:nvPr/>
        </p:nvSpPr>
        <p:spPr>
          <a:xfrm>
            <a:off x="39518906" y="46738"/>
            <a:ext cx="9985073" cy="7294305"/>
          </a:xfrm>
          <a:prstGeom prst="rect">
            <a:avLst/>
          </a:prstGeom>
          <a:noFill/>
        </p:spPr>
        <p:txBody>
          <a:bodyPr wrap="square" rtlCol="0">
            <a:spAutoFit/>
          </a:bodyPr>
          <a:lstStyle/>
          <a:p>
            <a:pPr marL="285750" indent="-285750">
              <a:buFont typeface="Arial" panose="020B0604020202020204" pitchFamily="34" charset="0"/>
              <a:buChar char="•"/>
            </a:pPr>
            <a:r>
              <a:rPr lang="pt-BR" sz="3600" dirty="0"/>
              <a:t>The former presidents César Gaviria of Colombia, Ernesto Zedillo of Mexico, and Fernando Cardoso of Brazil have all pleaded with governments on an international levles to consider legalizing specific drugs, such as marijuana, in order to unermine the financial stability of trafficking organizations. Marijuana alone accounts for around fifty to sixty-fice percent of the cartels’ profits (Yeh, 2012).</a:t>
            </a:r>
          </a:p>
          <a:p>
            <a:pPr marL="285750" indent="-285750">
              <a:buFont typeface="Arial" panose="020B0604020202020204" pitchFamily="34" charset="0"/>
              <a:buChar char="•"/>
            </a:pPr>
            <a:r>
              <a:rPr lang="pt-BR" sz="3600" dirty="0"/>
              <a:t>The United States still maintains a zero-tolerance stance on a federal elvel. Over ninty-percent of all Latin American drugs shippied into the United States come through Mexican smuggling routes (Yeh, 2012).</a:t>
            </a:r>
            <a:endParaRPr lang="en-US" sz="3600" dirty="0"/>
          </a:p>
        </p:txBody>
      </p:sp>
      <p:sp>
        <p:nvSpPr>
          <p:cNvPr id="31" name="TextBox 30">
            <a:extLst>
              <a:ext uri="{FF2B5EF4-FFF2-40B4-BE49-F238E27FC236}">
                <a16:creationId xmlns:a16="http://schemas.microsoft.com/office/drawing/2014/main" id="{507630B7-F086-4C7D-871F-8CD54CC9CCBF}"/>
              </a:ext>
            </a:extLst>
          </p:cNvPr>
          <p:cNvSpPr txBox="1"/>
          <p:nvPr/>
        </p:nvSpPr>
        <p:spPr>
          <a:xfrm>
            <a:off x="39482160" y="17510760"/>
            <a:ext cx="10021819" cy="15050274"/>
          </a:xfrm>
          <a:prstGeom prst="rect">
            <a:avLst/>
          </a:prstGeom>
          <a:noFill/>
        </p:spPr>
        <p:txBody>
          <a:bodyPr wrap="square" rtlCol="0">
            <a:spAutoFit/>
          </a:bodyPr>
          <a:lstStyle/>
          <a:p>
            <a:pPr marL="571500" indent="-571500">
              <a:buFont typeface="Arial" panose="020B0604020202020204" pitchFamily="34" charset="0"/>
              <a:buChar char="•"/>
            </a:pPr>
            <a:r>
              <a:rPr lang="en-US" sz="3600" dirty="0"/>
              <a:t>In recent years, many cartels have started a social media presence in order to boost their public relations with the Mexican public. For example, the Gulf Cartel has published videos of members helping those displaced by Hurricane Ingrid (Kim, 2014).</a:t>
            </a:r>
          </a:p>
          <a:p>
            <a:pPr marL="571500" indent="-571500">
              <a:buFont typeface="Arial" panose="020B0604020202020204" pitchFamily="34" charset="0"/>
              <a:buChar char="•"/>
            </a:pPr>
            <a:r>
              <a:rPr lang="en-US" sz="3600" dirty="0"/>
              <a:t>Cartels have become so embedded in Mexican culture that they have become the focus of a sub-category of cinema referred to as ‘</a:t>
            </a:r>
            <a:r>
              <a:rPr lang="en-US" sz="3600" dirty="0" err="1"/>
              <a:t>narcocinema</a:t>
            </a:r>
            <a:r>
              <a:rPr lang="en-US" sz="3600" dirty="0"/>
              <a:t>.’ This category often sensationalizes the lives lived by cartel members and specific aspects such as like luxury, violence, betrayal present in the narcotrafficking world (Kim, 2014).</a:t>
            </a:r>
          </a:p>
          <a:p>
            <a:pPr marL="571500" indent="-571500">
              <a:buFont typeface="Arial" panose="020B0604020202020204" pitchFamily="34" charset="0"/>
              <a:buChar char="•"/>
            </a:pPr>
            <a:r>
              <a:rPr lang="en-US" sz="3600" dirty="0"/>
              <a:t>The United States’ Bureau of Alcohol, Tobacco, Firearms, and Explosives (ATF) has estimated that between ninety and ninety-five percent of all firearms procured by Mexican cartels originate within the United States. Specifically, about seventy percent come from Arizona, California, and Texas (</a:t>
            </a:r>
            <a:r>
              <a:rPr lang="en-US" sz="3600" dirty="0" err="1"/>
              <a:t>Rizer</a:t>
            </a:r>
            <a:r>
              <a:rPr lang="en-US" sz="3600" dirty="0"/>
              <a:t>, 2015).</a:t>
            </a:r>
          </a:p>
          <a:p>
            <a:pPr marL="571500" indent="-571500">
              <a:buFont typeface="Arial" panose="020B0604020202020204" pitchFamily="34" charset="0"/>
              <a:buChar char="•"/>
            </a:pPr>
            <a:r>
              <a:rPr lang="en-US" sz="3600" dirty="0"/>
              <a:t>As many citizens have lost faith in the Mexican government, vigilante groups like the </a:t>
            </a:r>
            <a:r>
              <a:rPr lang="en-US" sz="3600" dirty="0" err="1"/>
              <a:t>Ayulta</a:t>
            </a:r>
            <a:r>
              <a:rPr lang="en-US" sz="3600" dirty="0"/>
              <a:t> de Los </a:t>
            </a:r>
            <a:r>
              <a:rPr lang="en-US" sz="3600" dirty="0" err="1"/>
              <a:t>Libres</a:t>
            </a:r>
            <a:r>
              <a:rPr lang="en-US" sz="3600" dirty="0"/>
              <a:t> Community Police Force, or the Movement for Peace with Justice and Dignity, have expanded in order to protect local communities ((Merino and Colorado, 2013).</a:t>
            </a:r>
          </a:p>
          <a:p>
            <a:pPr marL="571500" indent="-571500">
              <a:buFont typeface="Arial" panose="020B0604020202020204" pitchFamily="34" charset="0"/>
              <a:buChar char="•"/>
            </a:pPr>
            <a:endParaRPr lang="en-US" sz="3600" dirty="0"/>
          </a:p>
        </p:txBody>
      </p:sp>
    </p:spTree>
    <p:extLst>
      <p:ext uri="{BB962C8B-B14F-4D97-AF65-F5344CB8AC3E}">
        <p14:creationId xmlns:p14="http://schemas.microsoft.com/office/powerpoint/2010/main" val="333858759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12108</TotalTime>
  <Words>765</Words>
  <Application>Microsoft Office PowerPoint</Application>
  <PresentationFormat>Custom</PresentationFormat>
  <Paragraphs>26</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Calibri Light</vt:lpstr>
      <vt:lpstr>Lato</vt:lpstr>
      <vt:lpstr>Lato Black</vt:lpstr>
      <vt:lpstr>Office Theme</vt:lpstr>
      <vt:lpstr>The success seen by Mexican narcotraffickers has allowed them to become embedded within the very foundations of Mexican society. This organizations have infiltrated the Mexican government, law enforcement, social institutions, and even the United States in some respects.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Notes:  1. Correct fonts won’t load until you open this in PowerPoint (e.g., if you’re previewing this in your browser it’ll look uglier than it actually is).  2. Generate QR codes here: https://www.qrcode-monkey.com/</dc:title>
  <dc:creator>Morrison, Mike</dc:creator>
  <cp:lastModifiedBy>Molden, Nicholas A.</cp:lastModifiedBy>
  <cp:revision>154</cp:revision>
  <dcterms:created xsi:type="dcterms:W3CDTF">2019-07-02T13:39:34Z</dcterms:created>
  <dcterms:modified xsi:type="dcterms:W3CDTF">2021-04-28T19:28:37Z</dcterms:modified>
</cp:coreProperties>
</file>