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2"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Lst>
  <p:sldSz cy="5143500" cx="9144000"/>
  <p:notesSz cx="6858000" cy="9144000"/>
  <p:embeddedFontLst>
    <p:embeddedFont>
      <p:font typeface="Playfair Display"/>
      <p:regular r:id="rId14"/>
      <p:bold r:id="rId15"/>
      <p:italic r:id="rId16"/>
      <p:boldItalic r:id="rId17"/>
    </p:embeddedFont>
    <p:embeddedFont>
      <p:font typeface="Tinos"/>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Tinos-italic.fntdata"/><Relationship Id="rId11" Type="http://schemas.openxmlformats.org/officeDocument/2006/relationships/slide" Target="slides/slide7.xml"/><Relationship Id="rId10" Type="http://schemas.openxmlformats.org/officeDocument/2006/relationships/slide" Target="slides/slide6.xml"/><Relationship Id="rId21" Type="http://schemas.openxmlformats.org/officeDocument/2006/relationships/font" Target="fonts/Tinos-boldItalic.fnt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font" Target="fonts/PlayfairDisplay-bold.fntdata"/><Relationship Id="rId14" Type="http://schemas.openxmlformats.org/officeDocument/2006/relationships/font" Target="fonts/PlayfairDisplay-regular.fntdata"/><Relationship Id="rId17" Type="http://schemas.openxmlformats.org/officeDocument/2006/relationships/font" Target="fonts/PlayfairDisplay-boldItalic.fntdata"/><Relationship Id="rId16" Type="http://schemas.openxmlformats.org/officeDocument/2006/relationships/font" Target="fonts/PlayfairDisplay-italic.fntdata"/><Relationship Id="rId5" Type="http://schemas.openxmlformats.org/officeDocument/2006/relationships/slide" Target="slides/slide1.xml"/><Relationship Id="rId19" Type="http://schemas.openxmlformats.org/officeDocument/2006/relationships/font" Target="fonts/Tinos-bold.fntdata"/><Relationship Id="rId6" Type="http://schemas.openxmlformats.org/officeDocument/2006/relationships/slide" Target="slides/slide2.xml"/><Relationship Id="rId18" Type="http://schemas.openxmlformats.org/officeDocument/2006/relationships/font" Target="fonts/Tinos-regular.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35f391192_0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35f391192_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cd52ca2b92_0_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cd52ca2b92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Times New Roman"/>
                <a:ea typeface="Times New Roman"/>
                <a:cs typeface="Times New Roman"/>
                <a:sym typeface="Times New Roman"/>
              </a:rPr>
              <a:t>The way that humans dress is today and has always been about much more than just about covering your body.  Clothing is a way of presenting yourself to the world and is used for self-expression.  Throughout history, clothing has also signified a position or rank of job.  It is a symbol of power and authority with uniforms, and even just colors of clothing have significance in distinguishing roles in society.  Clothing tends to follow historical events of the time.  Different genders have had cultural expectations of what they should wear and what is acceptable dress.  Pants have caused a large divide historically between genders.  Pants in the modern world are considered to be “normal” and typical garments regardless of gender, but this was not always the case for the garment.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cd52ca2b92_0_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cd52ca2b9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200000"/>
              </a:lnSpc>
              <a:spcBef>
                <a:spcPts val="0"/>
              </a:spcBef>
              <a:spcAft>
                <a:spcPts val="0"/>
              </a:spcAft>
              <a:buClr>
                <a:schemeClr val="dk1"/>
              </a:buClr>
              <a:buSzPts val="1100"/>
              <a:buFont typeface="Arial"/>
              <a:buNone/>
            </a:pPr>
            <a:r>
              <a:rPr lang="en" sz="1200">
                <a:solidFill>
                  <a:schemeClr val="dk1"/>
                </a:solidFill>
                <a:latin typeface="Times New Roman"/>
                <a:ea typeface="Times New Roman"/>
                <a:cs typeface="Times New Roman"/>
                <a:sym typeface="Times New Roman"/>
              </a:rPr>
              <a:t>Every morning starts with the timeless struggle of what to wear.  Almost every day I begin by searching through my bottom drawer full of pants to find my favorite pair of jeans.  However, if I had grown up just 70 years earlier, I would have been searching for the perfect dress to wear to school, or for just a typical day around the house.  For my capstone topic I chose to analyze the history of women’s pants, and how such a common article of clothing in modern day western culture was a revolutionary idea not too long ago, and pushed forwards the women’s rights movements.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cd52ca2b92_0_2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cd52ca2b92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Before we talk about women in pant specifically, we must discuss the invention and popularization of pants.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cd52ca2b92_0_3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cd52ca2b92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libri"/>
                <a:ea typeface="Calibri"/>
                <a:cs typeface="Calibri"/>
                <a:sym typeface="Calibri"/>
              </a:rPr>
              <a:t>The Victorian Era Dress Reform movement took place around the same time as other women’s rights movements during the progressive era which lasted from around eighteen fifty to eighteen ninety.  Many women felt that dresses were extremely impractical and uncomfortable, and wished to have more mobility in their clothing similar to their male counterparts.  Amelia Bloomer and Elizabeth Smith Miller began to challenge the traditional dress by wearing trousers under a shorter dress.  According to the </a:t>
            </a:r>
            <a:r>
              <a:rPr i="1" lang="en">
                <a:solidFill>
                  <a:schemeClr val="dk1"/>
                </a:solidFill>
                <a:latin typeface="Calibri"/>
                <a:ea typeface="Calibri"/>
                <a:cs typeface="Calibri"/>
                <a:sym typeface="Calibri"/>
              </a:rPr>
              <a:t>Survey of Historic Costume: </a:t>
            </a:r>
            <a:r>
              <a:rPr lang="en">
                <a:solidFill>
                  <a:srgbClr val="666666"/>
                </a:solidFill>
                <a:highlight>
                  <a:srgbClr val="FFFFFF"/>
                </a:highlight>
                <a:latin typeface="Calibri"/>
                <a:ea typeface="Calibri"/>
                <a:cs typeface="Calibri"/>
                <a:sym typeface="Calibri"/>
              </a:rPr>
              <a:t>“</a:t>
            </a:r>
            <a:r>
              <a:rPr lang="en">
                <a:solidFill>
                  <a:schemeClr val="dk1"/>
                </a:solidFill>
                <a:highlight>
                  <a:srgbClr val="FFFFFF"/>
                </a:highlight>
                <a:latin typeface="Calibri"/>
                <a:ea typeface="Calibri"/>
                <a:cs typeface="Calibri"/>
                <a:sym typeface="Calibri"/>
              </a:rPr>
              <a:t>The costume suffragists saw as preferable to fashionable dress was called the ‘Bloomer costume’ after Amelia Bloomer, one of the women who wore this full-skirted, short dress that was placed over full trousers” (Tortora, 302).</a:t>
            </a:r>
            <a:r>
              <a:rPr lang="en">
                <a:solidFill>
                  <a:schemeClr val="dk1"/>
                </a:solidFill>
                <a:latin typeface="Calibri"/>
                <a:ea typeface="Calibri"/>
                <a:cs typeface="Calibri"/>
                <a:sym typeface="Calibri"/>
              </a:rPr>
              <a:t>  Elizabeth Smith Miller invented the design of “bloomers”, a flowy long pant that coined their name and popularity from Amelia Bloomer (“Amelia Bloomer and Women’s Rights”).  </a:t>
            </a:r>
            <a:endParaRPr>
              <a:solidFill>
                <a:schemeClr val="dk1"/>
              </a:solidFill>
              <a:latin typeface="Calibri"/>
              <a:ea typeface="Calibri"/>
              <a:cs typeface="Calibri"/>
              <a:sym typeface="Calibri"/>
            </a:endParaRPr>
          </a:p>
          <a:p>
            <a:pPr indent="0" lvl="0" marL="0" rtl="0" algn="l">
              <a:spcBef>
                <a:spcPts val="0"/>
              </a:spcBef>
              <a:spcAft>
                <a:spcPts val="0"/>
              </a:spcAft>
              <a:buNone/>
            </a:pPr>
            <a:r>
              <a:rPr lang="en">
                <a:solidFill>
                  <a:schemeClr val="dk1"/>
                </a:solidFill>
                <a:latin typeface="Calibri"/>
                <a:ea typeface="Calibri"/>
                <a:cs typeface="Calibri"/>
                <a:sym typeface="Calibri"/>
              </a:rPr>
              <a:t> During World War One, women were forced out of the home and into the workforce as men went off to war in large quantities.  They produced many goods necessary for the United States war efforts, and took over factory jobs previously held by men.  Rosie the Riveter was a campaign to encourage women into the workforce, but to this day the strength Rosie embodies is often brought up, and she has in many cases been one of the faces of women’s rights activism (“Rosie the Riveter”).  As women jumped from housewives into the workforce, their typical dress changed.  Housewives mostly wore dresses even in the comfort of their homes, but going into the industrial labor force wearing a dress would not be conducive or practical to the physical work needing to be done for production.  These uniforms for labor were mostly for behind-the-scenes work, and most women were still wearing dresses out in public. </a:t>
            </a:r>
            <a:endParaRPr>
              <a:solidFill>
                <a:schemeClr val="dk1"/>
              </a:solidFill>
              <a:latin typeface="Calibri"/>
              <a:ea typeface="Calibri"/>
              <a:cs typeface="Calibri"/>
              <a:sym typeface="Calibri"/>
            </a:endParaRPr>
          </a:p>
          <a:p>
            <a:pPr indent="0" lvl="0" marL="0" rtl="0" algn="l">
              <a:spcBef>
                <a:spcPts val="0"/>
              </a:spcBef>
              <a:spcAft>
                <a:spcPts val="0"/>
              </a:spcAft>
              <a:buNone/>
            </a:pPr>
            <a:r>
              <a:rPr lang="en">
                <a:solidFill>
                  <a:schemeClr val="dk1"/>
                </a:solidFill>
                <a:latin typeface="Calibri"/>
                <a:ea typeface="Calibri"/>
                <a:cs typeface="Calibri"/>
                <a:sym typeface="Calibri"/>
              </a:rPr>
              <a:t>Cultural icons like </a:t>
            </a:r>
            <a:r>
              <a:rPr lang="en">
                <a:solidFill>
                  <a:schemeClr val="dk1"/>
                </a:solidFill>
                <a:latin typeface="Calibri"/>
                <a:ea typeface="Calibri"/>
                <a:cs typeface="Calibri"/>
                <a:sym typeface="Calibri"/>
              </a:rPr>
              <a:t>Lucille</a:t>
            </a:r>
            <a:r>
              <a:rPr lang="en">
                <a:solidFill>
                  <a:schemeClr val="dk1"/>
                </a:solidFill>
                <a:latin typeface="Calibri"/>
                <a:ea typeface="Calibri"/>
                <a:cs typeface="Calibri"/>
                <a:sym typeface="Calibri"/>
              </a:rPr>
              <a:t> Ball and Mary Tyler Moore wore pants on their television show in the 1950s and 60s which was unusual for the time.</a:t>
            </a:r>
            <a:endParaRPr>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cd52ca2b92_0_4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cd52ca2b92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4D4A56"/>
                </a:solidFill>
                <a:latin typeface="Calibri"/>
                <a:ea typeface="Calibri"/>
                <a:cs typeface="Calibri"/>
                <a:sym typeface="Calibri"/>
              </a:rPr>
              <a:t> In nineteen thirty-nine, there was a groundbreaking and controversial spread from Vogue magazine (Steinmetz).  Vogue published their first image in their magazine of a woman in pants.  No other media platform at the time had published something like this.  According to an article from Time Magazine Vogue pictured its first woman in pants: “</a:t>
            </a:r>
            <a:r>
              <a:rPr lang="en">
                <a:solidFill>
                  <a:srgbClr val="4D4A56"/>
                </a:solidFill>
                <a:highlight>
                  <a:srgbClr val="FFFFFF"/>
                </a:highlight>
                <a:latin typeface="Calibri"/>
                <a:ea typeface="Calibri"/>
                <a:cs typeface="Calibri"/>
                <a:sym typeface="Calibri"/>
              </a:rPr>
              <a:t>at a time when those garments still weren’t widely worn by women and had the power to shock</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cd52ca2b92_0_5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cd52ca2b92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cd52ca2b92_0_6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cd52ca2b92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cd52ca2b92_0_8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cd52ca2b92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bg>
      <p:bgPr>
        <a:solidFill>
          <a:schemeClr val="accent1"/>
        </a:solidFill>
      </p:bgPr>
    </p:bg>
    <p:spTree>
      <p:nvGrpSpPr>
        <p:cNvPr id="9" name="Shape 9"/>
        <p:cNvGrpSpPr/>
        <p:nvPr/>
      </p:nvGrpSpPr>
      <p:grpSpPr>
        <a:xfrm>
          <a:off x="0" y="0"/>
          <a:ext cx="0" cy="0"/>
          <a:chOff x="0" y="0"/>
          <a:chExt cx="0" cy="0"/>
        </a:xfrm>
      </p:grpSpPr>
      <p:pic>
        <p:nvPicPr>
          <p:cNvPr descr="organic-01.png" id="10" name="Google Shape;10;p2"/>
          <p:cNvPicPr preferRelativeResize="0"/>
          <p:nvPr/>
        </p:nvPicPr>
        <p:blipFill>
          <a:blip r:embed="rId2">
            <a:alphaModFix amt="30000"/>
          </a:blip>
          <a:stretch>
            <a:fillRect/>
          </a:stretch>
        </p:blipFill>
        <p:spPr>
          <a:xfrm>
            <a:off x="0" y="0"/>
            <a:ext cx="9144000" cy="5143500"/>
          </a:xfrm>
          <a:prstGeom prst="rect">
            <a:avLst/>
          </a:prstGeom>
          <a:noFill/>
          <a:ln>
            <a:noFill/>
          </a:ln>
        </p:spPr>
      </p:pic>
      <p:sp>
        <p:nvSpPr>
          <p:cNvPr id="11" name="Google Shape;11;p2"/>
          <p:cNvSpPr/>
          <p:nvPr/>
        </p:nvSpPr>
        <p:spPr>
          <a:xfrm>
            <a:off x="2022375" y="1022175"/>
            <a:ext cx="5099400" cy="3135900"/>
          </a:xfrm>
          <a:prstGeom prst="rect">
            <a:avLst/>
          </a:prstGeom>
          <a:solidFill>
            <a:schemeClr val="lt1"/>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12" name="Google Shape;12;p2"/>
          <p:cNvSpPr txBox="1"/>
          <p:nvPr>
            <p:ph type="ctrTitle"/>
          </p:nvPr>
        </p:nvSpPr>
        <p:spPr>
          <a:xfrm>
            <a:off x="2510400" y="2092225"/>
            <a:ext cx="4123200" cy="1159800"/>
          </a:xfrm>
          <a:prstGeom prst="rect">
            <a:avLst/>
          </a:prstGeom>
        </p:spPr>
        <p:txBody>
          <a:bodyPr anchorCtr="0" anchor="ctr" bIns="91425" lIns="91425" spcFirstLastPara="1" rIns="91425" wrap="square" tIns="91425">
            <a:noAutofit/>
          </a:bodyPr>
          <a:lstStyle>
            <a:lvl1pPr lvl="0" algn="ctr">
              <a:spcBef>
                <a:spcPts val="0"/>
              </a:spcBef>
              <a:spcAft>
                <a:spcPts val="0"/>
              </a:spcAft>
              <a:buSzPts val="4000"/>
              <a:buNone/>
              <a:defRPr sz="4000"/>
            </a:lvl1pPr>
            <a:lvl2pPr lvl="1" algn="ctr">
              <a:spcBef>
                <a:spcPts val="0"/>
              </a:spcBef>
              <a:spcAft>
                <a:spcPts val="0"/>
              </a:spcAft>
              <a:buSzPts val="4000"/>
              <a:buNone/>
              <a:defRPr sz="4000"/>
            </a:lvl2pPr>
            <a:lvl3pPr lvl="2" algn="ctr">
              <a:spcBef>
                <a:spcPts val="0"/>
              </a:spcBef>
              <a:spcAft>
                <a:spcPts val="0"/>
              </a:spcAft>
              <a:buSzPts val="4000"/>
              <a:buNone/>
              <a:defRPr sz="4000"/>
            </a:lvl3pPr>
            <a:lvl4pPr lvl="3" algn="ctr">
              <a:spcBef>
                <a:spcPts val="0"/>
              </a:spcBef>
              <a:spcAft>
                <a:spcPts val="0"/>
              </a:spcAft>
              <a:buSzPts val="4000"/>
              <a:buNone/>
              <a:defRPr sz="4000"/>
            </a:lvl4pPr>
            <a:lvl5pPr lvl="4" algn="ctr">
              <a:spcBef>
                <a:spcPts val="0"/>
              </a:spcBef>
              <a:spcAft>
                <a:spcPts val="0"/>
              </a:spcAft>
              <a:buSzPts val="4000"/>
              <a:buNone/>
              <a:defRPr sz="4000"/>
            </a:lvl5pPr>
            <a:lvl6pPr lvl="5" algn="ctr">
              <a:spcBef>
                <a:spcPts val="0"/>
              </a:spcBef>
              <a:spcAft>
                <a:spcPts val="0"/>
              </a:spcAft>
              <a:buSzPts val="4000"/>
              <a:buNone/>
              <a:defRPr sz="4000"/>
            </a:lvl6pPr>
            <a:lvl7pPr lvl="6" algn="ctr">
              <a:spcBef>
                <a:spcPts val="0"/>
              </a:spcBef>
              <a:spcAft>
                <a:spcPts val="0"/>
              </a:spcAft>
              <a:buSzPts val="4000"/>
              <a:buNone/>
              <a:defRPr sz="4000"/>
            </a:lvl7pPr>
            <a:lvl8pPr lvl="7" algn="ctr">
              <a:spcBef>
                <a:spcPts val="0"/>
              </a:spcBef>
              <a:spcAft>
                <a:spcPts val="0"/>
              </a:spcAft>
              <a:buSzPts val="4000"/>
              <a:buNone/>
              <a:defRPr sz="4000"/>
            </a:lvl8pPr>
            <a:lvl9pPr lvl="8" algn="ctr">
              <a:spcBef>
                <a:spcPts val="0"/>
              </a:spcBef>
              <a:spcAft>
                <a:spcPts val="0"/>
              </a:spcAft>
              <a:buSzPts val="4000"/>
              <a:buNone/>
              <a:defRPr sz="4000"/>
            </a:lvl9pPr>
          </a:lstStyle>
          <a:p/>
        </p:txBody>
      </p:sp>
      <p:sp>
        <p:nvSpPr>
          <p:cNvPr id="13" name="Google Shape;13;p2"/>
          <p:cNvSpPr/>
          <p:nvPr/>
        </p:nvSpPr>
        <p:spPr>
          <a:xfrm>
            <a:off x="4162050" y="756837"/>
            <a:ext cx="819900" cy="819900"/>
          </a:xfrm>
          <a:prstGeom prst="rect">
            <a:avLst/>
          </a:prstGeom>
          <a:solidFill>
            <a:schemeClr val="dk1"/>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bg>
      <p:bgPr>
        <a:solidFill>
          <a:schemeClr val="dk1"/>
        </a:solidFill>
      </p:bgPr>
    </p:bg>
    <p:spTree>
      <p:nvGrpSpPr>
        <p:cNvPr id="68" name="Shape 68"/>
        <p:cNvGrpSpPr/>
        <p:nvPr/>
      </p:nvGrpSpPr>
      <p:grpSpPr>
        <a:xfrm>
          <a:off x="0" y="0"/>
          <a:ext cx="0" cy="0"/>
          <a:chOff x="0" y="0"/>
          <a:chExt cx="0" cy="0"/>
        </a:xfrm>
      </p:grpSpPr>
      <p:pic>
        <p:nvPicPr>
          <p:cNvPr descr="organic-04.png" id="69" name="Google Shape;69;p11"/>
          <p:cNvPicPr preferRelativeResize="0"/>
          <p:nvPr/>
        </p:nvPicPr>
        <p:blipFill>
          <a:blip r:embed="rId2">
            <a:alphaModFix amt="5000"/>
          </a:blip>
          <a:stretch>
            <a:fillRect/>
          </a:stretch>
        </p:blipFill>
        <p:spPr>
          <a:xfrm>
            <a:off x="0" y="0"/>
            <a:ext cx="9144000" cy="5143500"/>
          </a:xfrm>
          <a:prstGeom prst="rect">
            <a:avLst/>
          </a:prstGeom>
          <a:noFill/>
          <a:ln>
            <a:noFill/>
          </a:ln>
        </p:spPr>
      </p:pic>
      <p:sp>
        <p:nvSpPr>
          <p:cNvPr id="70" name="Google Shape;70;p11"/>
          <p:cNvSpPr/>
          <p:nvPr/>
        </p:nvSpPr>
        <p:spPr>
          <a:xfrm>
            <a:off x="595200" y="588531"/>
            <a:ext cx="7953600" cy="3910800"/>
          </a:xfrm>
          <a:prstGeom prst="rect">
            <a:avLst/>
          </a:prstGeom>
          <a:solidFill>
            <a:srgbClr val="FFFFFF"/>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11"/>
          <p:cNvSpPr/>
          <p:nvPr/>
        </p:nvSpPr>
        <p:spPr>
          <a:xfrm>
            <a:off x="1794900" y="4199456"/>
            <a:ext cx="5554200" cy="629100"/>
          </a:xfrm>
          <a:prstGeom prst="rect">
            <a:avLst/>
          </a:prstGeom>
          <a:solidFill>
            <a:srgbClr val="ECC1C8"/>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11"/>
          <p:cNvSpPr txBox="1"/>
          <p:nvPr>
            <p:ph idx="1" type="body"/>
          </p:nvPr>
        </p:nvSpPr>
        <p:spPr>
          <a:xfrm>
            <a:off x="1794900" y="4192781"/>
            <a:ext cx="5554200" cy="629100"/>
          </a:xfrm>
          <a:prstGeom prst="rect">
            <a:avLst/>
          </a:prstGeom>
          <a:solidFill>
            <a:schemeClr val="accent1"/>
          </a:solidFill>
        </p:spPr>
        <p:txBody>
          <a:bodyPr anchorCtr="0" anchor="ctr" bIns="91425" lIns="91425" spcFirstLastPara="1" rIns="91425" wrap="square" tIns="91425">
            <a:noAutofit/>
          </a:bodyPr>
          <a:lstStyle>
            <a:lvl1pPr indent="-228600" lvl="0" marL="457200" algn="ctr">
              <a:spcBef>
                <a:spcPts val="360"/>
              </a:spcBef>
              <a:spcAft>
                <a:spcPts val="0"/>
              </a:spcAft>
              <a:buSzPts val="1800"/>
              <a:buNone/>
              <a:defRPr sz="1800"/>
            </a:lvl1pPr>
          </a:lstStyle>
          <a:p/>
        </p:txBody>
      </p:sp>
      <p:sp>
        <p:nvSpPr>
          <p:cNvPr id="73" name="Google Shape;73;p11"/>
          <p:cNvSpPr txBox="1"/>
          <p:nvPr>
            <p:ph idx="12" type="sldNum"/>
          </p:nvPr>
        </p:nvSpPr>
        <p:spPr>
          <a:xfrm>
            <a:off x="4297650" y="4749851"/>
            <a:ext cx="548700" cy="393600"/>
          </a:xfrm>
          <a:prstGeom prst="rect">
            <a:avLst/>
          </a:prstGeom>
        </p:spPr>
        <p:txBody>
          <a:bodyPr anchorCtr="0" anchor="t" bIns="91425" lIns="91425" spcFirstLastPara="1" rIns="91425" wrap="square" tIns="91425">
            <a:noAutofit/>
          </a:bodyPr>
          <a:lstStyle>
            <a:lvl1pPr lvl="0" rtl="0" algn="ctr">
              <a:buNone/>
              <a:defRPr>
                <a:latin typeface="Playfair Display"/>
                <a:ea typeface="Playfair Display"/>
                <a:cs typeface="Playfair Display"/>
                <a:sym typeface="Playfair Display"/>
              </a:defRPr>
            </a:lvl1pPr>
            <a:lvl2pPr lvl="1" rtl="0" algn="ctr">
              <a:buNone/>
              <a:defRPr>
                <a:latin typeface="Playfair Display"/>
                <a:ea typeface="Playfair Display"/>
                <a:cs typeface="Playfair Display"/>
                <a:sym typeface="Playfair Display"/>
              </a:defRPr>
            </a:lvl2pPr>
            <a:lvl3pPr lvl="2" rtl="0" algn="ctr">
              <a:buNone/>
              <a:defRPr>
                <a:latin typeface="Playfair Display"/>
                <a:ea typeface="Playfair Display"/>
                <a:cs typeface="Playfair Display"/>
                <a:sym typeface="Playfair Display"/>
              </a:defRPr>
            </a:lvl3pPr>
            <a:lvl4pPr lvl="3" rtl="0" algn="ctr">
              <a:buNone/>
              <a:defRPr>
                <a:latin typeface="Playfair Display"/>
                <a:ea typeface="Playfair Display"/>
                <a:cs typeface="Playfair Display"/>
                <a:sym typeface="Playfair Display"/>
              </a:defRPr>
            </a:lvl4pPr>
            <a:lvl5pPr lvl="4" rtl="0" algn="ctr">
              <a:buNone/>
              <a:defRPr>
                <a:latin typeface="Playfair Display"/>
                <a:ea typeface="Playfair Display"/>
                <a:cs typeface="Playfair Display"/>
                <a:sym typeface="Playfair Display"/>
              </a:defRPr>
            </a:lvl5pPr>
            <a:lvl6pPr lvl="5" rtl="0" algn="ctr">
              <a:buNone/>
              <a:defRPr>
                <a:latin typeface="Playfair Display"/>
                <a:ea typeface="Playfair Display"/>
                <a:cs typeface="Playfair Display"/>
                <a:sym typeface="Playfair Display"/>
              </a:defRPr>
            </a:lvl6pPr>
            <a:lvl7pPr lvl="6" rtl="0" algn="ctr">
              <a:buNone/>
              <a:defRPr>
                <a:latin typeface="Playfair Display"/>
                <a:ea typeface="Playfair Display"/>
                <a:cs typeface="Playfair Display"/>
                <a:sym typeface="Playfair Display"/>
              </a:defRPr>
            </a:lvl7pPr>
            <a:lvl8pPr lvl="7" rtl="0" algn="ctr">
              <a:buNone/>
              <a:defRPr>
                <a:latin typeface="Playfair Display"/>
                <a:ea typeface="Playfair Display"/>
                <a:cs typeface="Playfair Display"/>
                <a:sym typeface="Playfair Display"/>
              </a:defRPr>
            </a:lvl8pPr>
            <a:lvl9pPr lvl="8" rtl="0" algn="ctr">
              <a:buNone/>
              <a:defRPr>
                <a:latin typeface="Playfair Display"/>
                <a:ea typeface="Playfair Display"/>
                <a:cs typeface="Playfair Display"/>
                <a:sym typeface="Playfair Display"/>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vertical" type="blank">
  <p:cSld name="BLANK">
    <p:bg>
      <p:bgPr>
        <a:solidFill>
          <a:schemeClr val="dk1"/>
        </a:solidFill>
      </p:bgPr>
    </p:bg>
    <p:spTree>
      <p:nvGrpSpPr>
        <p:cNvPr id="74" name="Shape 74"/>
        <p:cNvGrpSpPr/>
        <p:nvPr/>
      </p:nvGrpSpPr>
      <p:grpSpPr>
        <a:xfrm>
          <a:off x="0" y="0"/>
          <a:ext cx="0" cy="0"/>
          <a:chOff x="0" y="0"/>
          <a:chExt cx="0" cy="0"/>
        </a:xfrm>
      </p:grpSpPr>
      <p:pic>
        <p:nvPicPr>
          <p:cNvPr descr="organic-01.png" id="75" name="Google Shape;75;p12"/>
          <p:cNvPicPr preferRelativeResize="0"/>
          <p:nvPr/>
        </p:nvPicPr>
        <p:blipFill>
          <a:blip r:embed="rId2">
            <a:alphaModFix amt="4000"/>
          </a:blip>
          <a:stretch>
            <a:fillRect/>
          </a:stretch>
        </p:blipFill>
        <p:spPr>
          <a:xfrm>
            <a:off x="0" y="0"/>
            <a:ext cx="9144000" cy="5143500"/>
          </a:xfrm>
          <a:prstGeom prst="rect">
            <a:avLst/>
          </a:prstGeom>
          <a:noFill/>
          <a:ln>
            <a:noFill/>
          </a:ln>
        </p:spPr>
      </p:pic>
      <p:sp>
        <p:nvSpPr>
          <p:cNvPr id="76" name="Google Shape;76;p1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aves">
  <p:cSld name="BLANK_1">
    <p:bg>
      <p:bgPr>
        <a:solidFill>
          <a:schemeClr val="dk1"/>
        </a:solidFill>
      </p:bgPr>
    </p:bg>
    <p:spTree>
      <p:nvGrpSpPr>
        <p:cNvPr id="77" name="Shape 77"/>
        <p:cNvGrpSpPr/>
        <p:nvPr/>
      </p:nvGrpSpPr>
      <p:grpSpPr>
        <a:xfrm>
          <a:off x="0" y="0"/>
          <a:ext cx="0" cy="0"/>
          <a:chOff x="0" y="0"/>
          <a:chExt cx="0" cy="0"/>
        </a:xfrm>
      </p:grpSpPr>
      <p:pic>
        <p:nvPicPr>
          <p:cNvPr descr="organic-02.png" id="78" name="Google Shape;78;p13"/>
          <p:cNvPicPr preferRelativeResize="0"/>
          <p:nvPr/>
        </p:nvPicPr>
        <p:blipFill>
          <a:blip r:embed="rId2">
            <a:alphaModFix amt="5000"/>
          </a:blip>
          <a:stretch>
            <a:fillRect/>
          </a:stretch>
        </p:blipFill>
        <p:spPr>
          <a:xfrm>
            <a:off x="0" y="0"/>
            <a:ext cx="9144000" cy="5143500"/>
          </a:xfrm>
          <a:prstGeom prst="rect">
            <a:avLst/>
          </a:prstGeom>
          <a:noFill/>
          <a:ln>
            <a:noFill/>
          </a:ln>
        </p:spPr>
      </p:pic>
      <p:sp>
        <p:nvSpPr>
          <p:cNvPr id="79" name="Google Shape;79;p1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zigzag">
  <p:cSld name="BLANK_1_1">
    <p:bg>
      <p:bgPr>
        <a:solidFill>
          <a:schemeClr val="dk1"/>
        </a:solidFill>
      </p:bgPr>
    </p:bg>
    <p:spTree>
      <p:nvGrpSpPr>
        <p:cNvPr id="80" name="Shape 80"/>
        <p:cNvGrpSpPr/>
        <p:nvPr/>
      </p:nvGrpSpPr>
      <p:grpSpPr>
        <a:xfrm>
          <a:off x="0" y="0"/>
          <a:ext cx="0" cy="0"/>
          <a:chOff x="0" y="0"/>
          <a:chExt cx="0" cy="0"/>
        </a:xfrm>
      </p:grpSpPr>
      <p:pic>
        <p:nvPicPr>
          <p:cNvPr descr="organic-03.png" id="81" name="Google Shape;81;p14"/>
          <p:cNvPicPr preferRelativeResize="0"/>
          <p:nvPr/>
        </p:nvPicPr>
        <p:blipFill>
          <a:blip r:embed="rId2">
            <a:alphaModFix amt="5000"/>
          </a:blip>
          <a:stretch>
            <a:fillRect/>
          </a:stretch>
        </p:blipFill>
        <p:spPr>
          <a:xfrm>
            <a:off x="0" y="0"/>
            <a:ext cx="9144000" cy="5143500"/>
          </a:xfrm>
          <a:prstGeom prst="rect">
            <a:avLst/>
          </a:prstGeom>
          <a:noFill/>
          <a:ln>
            <a:noFill/>
          </a:ln>
        </p:spPr>
      </p:pic>
      <p:sp>
        <p:nvSpPr>
          <p:cNvPr id="82" name="Google Shape;82;p1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circles">
  <p:cSld name="BLANK_1_1_1">
    <p:bg>
      <p:bgPr>
        <a:solidFill>
          <a:schemeClr val="dk1"/>
        </a:solidFill>
      </p:bgPr>
    </p:bg>
    <p:spTree>
      <p:nvGrpSpPr>
        <p:cNvPr id="83" name="Shape 83"/>
        <p:cNvGrpSpPr/>
        <p:nvPr/>
      </p:nvGrpSpPr>
      <p:grpSpPr>
        <a:xfrm>
          <a:off x="0" y="0"/>
          <a:ext cx="0" cy="0"/>
          <a:chOff x="0" y="0"/>
          <a:chExt cx="0" cy="0"/>
        </a:xfrm>
      </p:grpSpPr>
      <p:pic>
        <p:nvPicPr>
          <p:cNvPr descr="organic-04.png" id="84" name="Google Shape;84;p15"/>
          <p:cNvPicPr preferRelativeResize="0"/>
          <p:nvPr/>
        </p:nvPicPr>
        <p:blipFill>
          <a:blip r:embed="rId2">
            <a:alphaModFix amt="5000"/>
          </a:blip>
          <a:stretch>
            <a:fillRect/>
          </a:stretch>
        </p:blipFill>
        <p:spPr>
          <a:xfrm>
            <a:off x="0" y="0"/>
            <a:ext cx="9144000" cy="5143500"/>
          </a:xfrm>
          <a:prstGeom prst="rect">
            <a:avLst/>
          </a:prstGeom>
          <a:noFill/>
          <a:ln>
            <a:noFill/>
          </a:ln>
        </p:spPr>
      </p:pic>
      <p:sp>
        <p:nvSpPr>
          <p:cNvPr id="85" name="Google Shape;85;p1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bg>
      <p:bgPr>
        <a:solidFill>
          <a:schemeClr val="accent1"/>
        </a:solidFill>
      </p:bgPr>
    </p:bg>
    <p:spTree>
      <p:nvGrpSpPr>
        <p:cNvPr id="14" name="Shape 14"/>
        <p:cNvGrpSpPr/>
        <p:nvPr/>
      </p:nvGrpSpPr>
      <p:grpSpPr>
        <a:xfrm>
          <a:off x="0" y="0"/>
          <a:ext cx="0" cy="0"/>
          <a:chOff x="0" y="0"/>
          <a:chExt cx="0" cy="0"/>
        </a:xfrm>
      </p:grpSpPr>
      <p:pic>
        <p:nvPicPr>
          <p:cNvPr descr="organic-02.png" id="15" name="Google Shape;15;p3"/>
          <p:cNvPicPr preferRelativeResize="0"/>
          <p:nvPr/>
        </p:nvPicPr>
        <p:blipFill>
          <a:blip r:embed="rId2">
            <a:alphaModFix amt="24000"/>
          </a:blip>
          <a:stretch>
            <a:fillRect/>
          </a:stretch>
        </p:blipFill>
        <p:spPr>
          <a:xfrm>
            <a:off x="0" y="0"/>
            <a:ext cx="9144000" cy="5143500"/>
          </a:xfrm>
          <a:prstGeom prst="rect">
            <a:avLst/>
          </a:prstGeom>
          <a:noFill/>
          <a:ln>
            <a:noFill/>
          </a:ln>
        </p:spPr>
      </p:pic>
      <p:sp>
        <p:nvSpPr>
          <p:cNvPr id="16" name="Google Shape;16;p3"/>
          <p:cNvSpPr/>
          <p:nvPr/>
        </p:nvSpPr>
        <p:spPr>
          <a:xfrm>
            <a:off x="2022375" y="1022175"/>
            <a:ext cx="5099400" cy="3135900"/>
          </a:xfrm>
          <a:prstGeom prst="rect">
            <a:avLst/>
          </a:prstGeom>
          <a:solidFill>
            <a:schemeClr val="dk1"/>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p:nvPr/>
        </p:nvSpPr>
        <p:spPr>
          <a:xfrm>
            <a:off x="4162050" y="756837"/>
            <a:ext cx="819900" cy="819900"/>
          </a:xfrm>
          <a:prstGeom prst="rect">
            <a:avLst/>
          </a:prstGeom>
          <a:solidFill>
            <a:srgbClr val="FFFFFF"/>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3"/>
          <p:cNvSpPr txBox="1"/>
          <p:nvPr>
            <p:ph type="ctrTitle"/>
          </p:nvPr>
        </p:nvSpPr>
        <p:spPr>
          <a:xfrm>
            <a:off x="2361000" y="1735750"/>
            <a:ext cx="4335000" cy="11598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3600"/>
              <a:buNone/>
              <a:defRPr sz="3600">
                <a:solidFill>
                  <a:schemeClr val="lt1"/>
                </a:solidFill>
              </a:defRPr>
            </a:lvl1pPr>
            <a:lvl2pPr lvl="1" rtl="0" algn="ctr">
              <a:spcBef>
                <a:spcPts val="0"/>
              </a:spcBef>
              <a:spcAft>
                <a:spcPts val="0"/>
              </a:spcAft>
              <a:buClr>
                <a:schemeClr val="lt1"/>
              </a:buClr>
              <a:buSzPts val="3600"/>
              <a:buNone/>
              <a:defRPr sz="3600">
                <a:solidFill>
                  <a:schemeClr val="lt1"/>
                </a:solidFill>
              </a:defRPr>
            </a:lvl2pPr>
            <a:lvl3pPr lvl="2" rtl="0" algn="ctr">
              <a:spcBef>
                <a:spcPts val="0"/>
              </a:spcBef>
              <a:spcAft>
                <a:spcPts val="0"/>
              </a:spcAft>
              <a:buClr>
                <a:schemeClr val="lt1"/>
              </a:buClr>
              <a:buSzPts val="3600"/>
              <a:buNone/>
              <a:defRPr sz="3600">
                <a:solidFill>
                  <a:schemeClr val="lt1"/>
                </a:solidFill>
              </a:defRPr>
            </a:lvl3pPr>
            <a:lvl4pPr lvl="3" rtl="0" algn="ctr">
              <a:spcBef>
                <a:spcPts val="0"/>
              </a:spcBef>
              <a:spcAft>
                <a:spcPts val="0"/>
              </a:spcAft>
              <a:buClr>
                <a:schemeClr val="lt1"/>
              </a:buClr>
              <a:buSzPts val="3600"/>
              <a:buNone/>
              <a:defRPr sz="3600">
                <a:solidFill>
                  <a:schemeClr val="lt1"/>
                </a:solidFill>
              </a:defRPr>
            </a:lvl4pPr>
            <a:lvl5pPr lvl="4" rtl="0" algn="ctr">
              <a:spcBef>
                <a:spcPts val="0"/>
              </a:spcBef>
              <a:spcAft>
                <a:spcPts val="0"/>
              </a:spcAft>
              <a:buClr>
                <a:schemeClr val="lt1"/>
              </a:buClr>
              <a:buSzPts val="3600"/>
              <a:buNone/>
              <a:defRPr sz="3600">
                <a:solidFill>
                  <a:schemeClr val="lt1"/>
                </a:solidFill>
              </a:defRPr>
            </a:lvl5pPr>
            <a:lvl6pPr lvl="5" rtl="0" algn="ctr">
              <a:spcBef>
                <a:spcPts val="0"/>
              </a:spcBef>
              <a:spcAft>
                <a:spcPts val="0"/>
              </a:spcAft>
              <a:buClr>
                <a:schemeClr val="lt1"/>
              </a:buClr>
              <a:buSzPts val="3600"/>
              <a:buNone/>
              <a:defRPr sz="3600">
                <a:solidFill>
                  <a:schemeClr val="lt1"/>
                </a:solidFill>
              </a:defRPr>
            </a:lvl6pPr>
            <a:lvl7pPr lvl="6" rtl="0" algn="ctr">
              <a:spcBef>
                <a:spcPts val="0"/>
              </a:spcBef>
              <a:spcAft>
                <a:spcPts val="0"/>
              </a:spcAft>
              <a:buClr>
                <a:schemeClr val="lt1"/>
              </a:buClr>
              <a:buSzPts val="3600"/>
              <a:buNone/>
              <a:defRPr sz="3600">
                <a:solidFill>
                  <a:schemeClr val="lt1"/>
                </a:solidFill>
              </a:defRPr>
            </a:lvl7pPr>
            <a:lvl8pPr lvl="7" rtl="0" algn="ctr">
              <a:spcBef>
                <a:spcPts val="0"/>
              </a:spcBef>
              <a:spcAft>
                <a:spcPts val="0"/>
              </a:spcAft>
              <a:buClr>
                <a:schemeClr val="lt1"/>
              </a:buClr>
              <a:buSzPts val="3600"/>
              <a:buNone/>
              <a:defRPr sz="3600">
                <a:solidFill>
                  <a:schemeClr val="lt1"/>
                </a:solidFill>
              </a:defRPr>
            </a:lvl8pPr>
            <a:lvl9pPr lvl="8" rtl="0" algn="ctr">
              <a:spcBef>
                <a:spcPts val="0"/>
              </a:spcBef>
              <a:spcAft>
                <a:spcPts val="0"/>
              </a:spcAft>
              <a:buClr>
                <a:schemeClr val="lt1"/>
              </a:buClr>
              <a:buSzPts val="3600"/>
              <a:buNone/>
              <a:defRPr sz="3600">
                <a:solidFill>
                  <a:schemeClr val="lt1"/>
                </a:solidFill>
              </a:defRPr>
            </a:lvl9pPr>
          </a:lstStyle>
          <a:p/>
        </p:txBody>
      </p:sp>
      <p:sp>
        <p:nvSpPr>
          <p:cNvPr id="19" name="Google Shape;19;p3"/>
          <p:cNvSpPr txBox="1"/>
          <p:nvPr>
            <p:ph idx="1" type="subTitle"/>
          </p:nvPr>
        </p:nvSpPr>
        <p:spPr>
          <a:xfrm>
            <a:off x="2361075" y="2840050"/>
            <a:ext cx="4335000" cy="7848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accent1"/>
              </a:buClr>
              <a:buSzPts val="1800"/>
              <a:buNone/>
              <a:defRPr sz="1800">
                <a:solidFill>
                  <a:schemeClr val="accent1"/>
                </a:solidFill>
              </a:defRPr>
            </a:lvl1pPr>
            <a:lvl2pPr lvl="1" rtl="0" algn="ctr">
              <a:spcBef>
                <a:spcPts val="0"/>
              </a:spcBef>
              <a:spcAft>
                <a:spcPts val="0"/>
              </a:spcAft>
              <a:buClr>
                <a:schemeClr val="accent1"/>
              </a:buClr>
              <a:buSzPts val="1800"/>
              <a:buNone/>
              <a:defRPr sz="1800">
                <a:solidFill>
                  <a:schemeClr val="accent1"/>
                </a:solidFill>
              </a:defRPr>
            </a:lvl2pPr>
            <a:lvl3pPr lvl="2" rtl="0" algn="ctr">
              <a:spcBef>
                <a:spcPts val="0"/>
              </a:spcBef>
              <a:spcAft>
                <a:spcPts val="0"/>
              </a:spcAft>
              <a:buClr>
                <a:schemeClr val="accent1"/>
              </a:buClr>
              <a:buSzPts val="1800"/>
              <a:buNone/>
              <a:defRPr sz="1800">
                <a:solidFill>
                  <a:schemeClr val="accent1"/>
                </a:solidFill>
              </a:defRPr>
            </a:lvl3pPr>
            <a:lvl4pPr lvl="3" rtl="0" algn="ctr">
              <a:spcBef>
                <a:spcPts val="0"/>
              </a:spcBef>
              <a:spcAft>
                <a:spcPts val="0"/>
              </a:spcAft>
              <a:buClr>
                <a:schemeClr val="accent1"/>
              </a:buClr>
              <a:buSzPts val="1800"/>
              <a:buNone/>
              <a:defRPr>
                <a:solidFill>
                  <a:schemeClr val="accent1"/>
                </a:solidFill>
              </a:defRPr>
            </a:lvl4pPr>
            <a:lvl5pPr lvl="4" rtl="0" algn="ctr">
              <a:spcBef>
                <a:spcPts val="0"/>
              </a:spcBef>
              <a:spcAft>
                <a:spcPts val="0"/>
              </a:spcAft>
              <a:buClr>
                <a:schemeClr val="accent1"/>
              </a:buClr>
              <a:buSzPts val="1800"/>
              <a:buNone/>
              <a:defRPr>
                <a:solidFill>
                  <a:schemeClr val="accent1"/>
                </a:solidFill>
              </a:defRPr>
            </a:lvl5pPr>
            <a:lvl6pPr lvl="5" rtl="0" algn="ctr">
              <a:spcBef>
                <a:spcPts val="0"/>
              </a:spcBef>
              <a:spcAft>
                <a:spcPts val="0"/>
              </a:spcAft>
              <a:buClr>
                <a:schemeClr val="accent1"/>
              </a:buClr>
              <a:buSzPts val="1800"/>
              <a:buNone/>
              <a:defRPr>
                <a:solidFill>
                  <a:schemeClr val="accent1"/>
                </a:solidFill>
              </a:defRPr>
            </a:lvl6pPr>
            <a:lvl7pPr lvl="6" rtl="0" algn="ctr">
              <a:spcBef>
                <a:spcPts val="0"/>
              </a:spcBef>
              <a:spcAft>
                <a:spcPts val="0"/>
              </a:spcAft>
              <a:buClr>
                <a:schemeClr val="accent1"/>
              </a:buClr>
              <a:buSzPts val="1800"/>
              <a:buNone/>
              <a:defRPr>
                <a:solidFill>
                  <a:schemeClr val="accent1"/>
                </a:solidFill>
              </a:defRPr>
            </a:lvl7pPr>
            <a:lvl8pPr lvl="7" rtl="0" algn="ctr">
              <a:spcBef>
                <a:spcPts val="0"/>
              </a:spcBef>
              <a:spcAft>
                <a:spcPts val="0"/>
              </a:spcAft>
              <a:buClr>
                <a:schemeClr val="accent1"/>
              </a:buClr>
              <a:buSzPts val="1800"/>
              <a:buNone/>
              <a:defRPr>
                <a:solidFill>
                  <a:schemeClr val="accent1"/>
                </a:solidFill>
              </a:defRPr>
            </a:lvl8pPr>
            <a:lvl9pPr lvl="8" rtl="0" algn="ctr">
              <a:spcBef>
                <a:spcPts val="0"/>
              </a:spcBef>
              <a:spcAft>
                <a:spcPts val="0"/>
              </a:spcAft>
              <a:buClr>
                <a:schemeClr val="accent1"/>
              </a:buClr>
              <a:buSzPts val="1800"/>
              <a:buNone/>
              <a:defRPr>
                <a:solidFill>
                  <a:schemeClr val="accent1"/>
                </a:solidFill>
              </a:defRPr>
            </a:lvl9pPr>
          </a:lstStyle>
          <a:p/>
        </p:txBody>
      </p:sp>
      <p:sp>
        <p:nvSpPr>
          <p:cNvPr id="20" name="Google Shape;20;p3"/>
          <p:cNvSpPr txBox="1"/>
          <p:nvPr>
            <p:ph idx="12" type="sldNum"/>
          </p:nvPr>
        </p:nvSpPr>
        <p:spPr>
          <a:xfrm>
            <a:off x="4297650" y="4749851"/>
            <a:ext cx="548700" cy="393600"/>
          </a:xfrm>
          <a:prstGeom prst="rect">
            <a:avLst/>
          </a:prstGeom>
        </p:spPr>
        <p:txBody>
          <a:bodyPr anchorCtr="0" anchor="t" bIns="91425" lIns="91425" spcFirstLastPara="1" rIns="91425" wrap="square" tIns="91425">
            <a:noAutofit/>
          </a:bodyPr>
          <a:lstStyle>
            <a:lvl1pPr lvl="0" algn="ctr">
              <a:buNone/>
              <a:defRPr>
                <a:solidFill>
                  <a:srgbClr val="4D4A56"/>
                </a:solidFill>
              </a:defRPr>
            </a:lvl1pPr>
            <a:lvl2pPr lvl="1" algn="ctr">
              <a:buNone/>
              <a:defRPr>
                <a:solidFill>
                  <a:srgbClr val="4D4A56"/>
                </a:solidFill>
              </a:defRPr>
            </a:lvl2pPr>
            <a:lvl3pPr lvl="2" algn="ctr">
              <a:buNone/>
              <a:defRPr>
                <a:solidFill>
                  <a:srgbClr val="4D4A56"/>
                </a:solidFill>
              </a:defRPr>
            </a:lvl3pPr>
            <a:lvl4pPr lvl="3" algn="ctr">
              <a:buNone/>
              <a:defRPr>
                <a:solidFill>
                  <a:srgbClr val="4D4A56"/>
                </a:solidFill>
              </a:defRPr>
            </a:lvl4pPr>
            <a:lvl5pPr lvl="4" algn="ctr">
              <a:buNone/>
              <a:defRPr>
                <a:solidFill>
                  <a:srgbClr val="4D4A56"/>
                </a:solidFill>
              </a:defRPr>
            </a:lvl5pPr>
            <a:lvl6pPr lvl="5" algn="ctr">
              <a:buNone/>
              <a:defRPr>
                <a:solidFill>
                  <a:srgbClr val="4D4A56"/>
                </a:solidFill>
              </a:defRPr>
            </a:lvl6pPr>
            <a:lvl7pPr lvl="6" algn="ctr">
              <a:buNone/>
              <a:defRPr>
                <a:solidFill>
                  <a:srgbClr val="4D4A56"/>
                </a:solidFill>
              </a:defRPr>
            </a:lvl7pPr>
            <a:lvl8pPr lvl="7" algn="ctr">
              <a:buNone/>
              <a:defRPr>
                <a:solidFill>
                  <a:srgbClr val="4D4A56"/>
                </a:solidFill>
              </a:defRPr>
            </a:lvl8pPr>
            <a:lvl9pPr lvl="8" algn="ctr">
              <a:buNone/>
              <a:defRPr>
                <a:solidFill>
                  <a:srgbClr val="4D4A56"/>
                </a:solidFill>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bg>
      <p:bgPr>
        <a:solidFill>
          <a:schemeClr val="dk1"/>
        </a:solidFill>
      </p:bgPr>
    </p:bg>
    <p:spTree>
      <p:nvGrpSpPr>
        <p:cNvPr id="21" name="Shape 21"/>
        <p:cNvGrpSpPr/>
        <p:nvPr/>
      </p:nvGrpSpPr>
      <p:grpSpPr>
        <a:xfrm>
          <a:off x="0" y="0"/>
          <a:ext cx="0" cy="0"/>
          <a:chOff x="0" y="0"/>
          <a:chExt cx="0" cy="0"/>
        </a:xfrm>
      </p:grpSpPr>
      <p:pic>
        <p:nvPicPr>
          <p:cNvPr descr="organic-04.png" id="22" name="Google Shape;22;p4"/>
          <p:cNvPicPr preferRelativeResize="0"/>
          <p:nvPr/>
        </p:nvPicPr>
        <p:blipFill>
          <a:blip r:embed="rId2">
            <a:alphaModFix amt="5000"/>
          </a:blip>
          <a:stretch>
            <a:fillRect/>
          </a:stretch>
        </p:blipFill>
        <p:spPr>
          <a:xfrm>
            <a:off x="0" y="0"/>
            <a:ext cx="9144000" cy="5143500"/>
          </a:xfrm>
          <a:prstGeom prst="rect">
            <a:avLst/>
          </a:prstGeom>
          <a:noFill/>
          <a:ln>
            <a:noFill/>
          </a:ln>
        </p:spPr>
      </p:pic>
      <p:sp>
        <p:nvSpPr>
          <p:cNvPr id="23" name="Google Shape;23;p4"/>
          <p:cNvSpPr/>
          <p:nvPr/>
        </p:nvSpPr>
        <p:spPr>
          <a:xfrm>
            <a:off x="880525" y="1098363"/>
            <a:ext cx="7383000" cy="3135900"/>
          </a:xfrm>
          <a:prstGeom prst="rect">
            <a:avLst/>
          </a:prstGeom>
          <a:solidFill>
            <a:schemeClr val="accent1"/>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4"/>
          <p:cNvSpPr/>
          <p:nvPr/>
        </p:nvSpPr>
        <p:spPr>
          <a:xfrm>
            <a:off x="4162050" y="833037"/>
            <a:ext cx="819900" cy="819900"/>
          </a:xfrm>
          <a:prstGeom prst="rect">
            <a:avLst/>
          </a:prstGeom>
          <a:solidFill>
            <a:srgbClr val="FFFFFF"/>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4"/>
          <p:cNvSpPr txBox="1"/>
          <p:nvPr>
            <p:ph idx="1" type="body"/>
          </p:nvPr>
        </p:nvSpPr>
        <p:spPr>
          <a:xfrm>
            <a:off x="1493850" y="1933200"/>
            <a:ext cx="6156300" cy="819900"/>
          </a:xfrm>
          <a:prstGeom prst="rect">
            <a:avLst/>
          </a:prstGeom>
        </p:spPr>
        <p:txBody>
          <a:bodyPr anchorCtr="0" anchor="t" bIns="91425" lIns="91425" spcFirstLastPara="1" rIns="91425" wrap="square" tIns="91425">
            <a:noAutofit/>
          </a:bodyPr>
          <a:lstStyle>
            <a:lvl1pPr indent="-381000" lvl="0" marL="457200" rtl="0" algn="ctr">
              <a:lnSpc>
                <a:spcPct val="115000"/>
              </a:lnSpc>
              <a:spcBef>
                <a:spcPts val="600"/>
              </a:spcBef>
              <a:spcAft>
                <a:spcPts val="0"/>
              </a:spcAft>
              <a:buClr>
                <a:srgbClr val="4D4A56"/>
              </a:buClr>
              <a:buSzPts val="2400"/>
              <a:buFont typeface="Playfair Display"/>
              <a:buChar char="▹"/>
              <a:defRPr b="1" i="1" sz="2400">
                <a:solidFill>
                  <a:srgbClr val="4D4A56"/>
                </a:solidFill>
                <a:latin typeface="Playfair Display"/>
                <a:ea typeface="Playfair Display"/>
                <a:cs typeface="Playfair Display"/>
                <a:sym typeface="Playfair Display"/>
              </a:defRPr>
            </a:lvl1pPr>
            <a:lvl2pPr indent="-381000" lvl="1" marL="914400" rtl="0" algn="ctr">
              <a:lnSpc>
                <a:spcPct val="115000"/>
              </a:lnSpc>
              <a:spcBef>
                <a:spcPts val="0"/>
              </a:spcBef>
              <a:spcAft>
                <a:spcPts val="0"/>
              </a:spcAft>
              <a:buClr>
                <a:srgbClr val="4D4A56"/>
              </a:buClr>
              <a:buSzPts val="2400"/>
              <a:buFont typeface="Playfair Display"/>
              <a:buChar char="▸"/>
              <a:defRPr b="1" i="1">
                <a:solidFill>
                  <a:srgbClr val="4D4A56"/>
                </a:solidFill>
                <a:latin typeface="Playfair Display"/>
                <a:ea typeface="Playfair Display"/>
                <a:cs typeface="Playfair Display"/>
                <a:sym typeface="Playfair Display"/>
              </a:defRPr>
            </a:lvl2pPr>
            <a:lvl3pPr indent="-381000" lvl="2" marL="1371600" rtl="0" algn="ctr">
              <a:lnSpc>
                <a:spcPct val="115000"/>
              </a:lnSpc>
              <a:spcBef>
                <a:spcPts val="0"/>
              </a:spcBef>
              <a:spcAft>
                <a:spcPts val="0"/>
              </a:spcAft>
              <a:buClr>
                <a:srgbClr val="4D4A56"/>
              </a:buClr>
              <a:buSzPts val="2400"/>
              <a:buFont typeface="Playfair Display"/>
              <a:buChar char="◦"/>
              <a:defRPr b="1" i="1">
                <a:solidFill>
                  <a:srgbClr val="4D4A56"/>
                </a:solidFill>
                <a:latin typeface="Playfair Display"/>
                <a:ea typeface="Playfair Display"/>
                <a:cs typeface="Playfair Display"/>
                <a:sym typeface="Playfair Display"/>
              </a:defRPr>
            </a:lvl3pPr>
            <a:lvl4pPr indent="-381000" lvl="3" marL="1828800" rtl="0" algn="ctr">
              <a:lnSpc>
                <a:spcPct val="115000"/>
              </a:lnSpc>
              <a:spcBef>
                <a:spcPts val="0"/>
              </a:spcBef>
              <a:spcAft>
                <a:spcPts val="0"/>
              </a:spcAft>
              <a:buClr>
                <a:srgbClr val="4D4A56"/>
              </a:buClr>
              <a:buSzPts val="2400"/>
              <a:buFont typeface="Playfair Display"/>
              <a:buChar char="●"/>
              <a:defRPr b="1" i="1" sz="2400">
                <a:solidFill>
                  <a:srgbClr val="4D4A56"/>
                </a:solidFill>
                <a:latin typeface="Playfair Display"/>
                <a:ea typeface="Playfair Display"/>
                <a:cs typeface="Playfair Display"/>
                <a:sym typeface="Playfair Display"/>
              </a:defRPr>
            </a:lvl4pPr>
            <a:lvl5pPr indent="-381000" lvl="4" marL="2286000" rtl="0" algn="ctr">
              <a:lnSpc>
                <a:spcPct val="115000"/>
              </a:lnSpc>
              <a:spcBef>
                <a:spcPts val="0"/>
              </a:spcBef>
              <a:spcAft>
                <a:spcPts val="0"/>
              </a:spcAft>
              <a:buClr>
                <a:srgbClr val="4D4A56"/>
              </a:buClr>
              <a:buSzPts val="2400"/>
              <a:buFont typeface="Playfair Display"/>
              <a:buChar char="○"/>
              <a:defRPr b="1" i="1" sz="2400">
                <a:solidFill>
                  <a:srgbClr val="4D4A56"/>
                </a:solidFill>
                <a:latin typeface="Playfair Display"/>
                <a:ea typeface="Playfair Display"/>
                <a:cs typeface="Playfair Display"/>
                <a:sym typeface="Playfair Display"/>
              </a:defRPr>
            </a:lvl5pPr>
            <a:lvl6pPr indent="-381000" lvl="5" marL="2743200" rtl="0" algn="ctr">
              <a:lnSpc>
                <a:spcPct val="115000"/>
              </a:lnSpc>
              <a:spcBef>
                <a:spcPts val="0"/>
              </a:spcBef>
              <a:spcAft>
                <a:spcPts val="0"/>
              </a:spcAft>
              <a:buClr>
                <a:srgbClr val="4D4A56"/>
              </a:buClr>
              <a:buSzPts val="2400"/>
              <a:buFont typeface="Playfair Display"/>
              <a:buChar char="■"/>
              <a:defRPr b="1" i="1" sz="2400">
                <a:solidFill>
                  <a:srgbClr val="4D4A56"/>
                </a:solidFill>
                <a:latin typeface="Playfair Display"/>
                <a:ea typeface="Playfair Display"/>
                <a:cs typeface="Playfair Display"/>
                <a:sym typeface="Playfair Display"/>
              </a:defRPr>
            </a:lvl6pPr>
            <a:lvl7pPr indent="-381000" lvl="6" marL="3200400" rtl="0" algn="ctr">
              <a:lnSpc>
                <a:spcPct val="115000"/>
              </a:lnSpc>
              <a:spcBef>
                <a:spcPts val="0"/>
              </a:spcBef>
              <a:spcAft>
                <a:spcPts val="0"/>
              </a:spcAft>
              <a:buClr>
                <a:srgbClr val="4D4A56"/>
              </a:buClr>
              <a:buSzPts val="2400"/>
              <a:buFont typeface="Playfair Display"/>
              <a:buChar char="●"/>
              <a:defRPr b="1" i="1" sz="2400">
                <a:solidFill>
                  <a:srgbClr val="4D4A56"/>
                </a:solidFill>
                <a:latin typeface="Playfair Display"/>
                <a:ea typeface="Playfair Display"/>
                <a:cs typeface="Playfair Display"/>
                <a:sym typeface="Playfair Display"/>
              </a:defRPr>
            </a:lvl7pPr>
            <a:lvl8pPr indent="-381000" lvl="7" marL="3657600" rtl="0" algn="ctr">
              <a:lnSpc>
                <a:spcPct val="115000"/>
              </a:lnSpc>
              <a:spcBef>
                <a:spcPts val="0"/>
              </a:spcBef>
              <a:spcAft>
                <a:spcPts val="0"/>
              </a:spcAft>
              <a:buClr>
                <a:srgbClr val="4D4A56"/>
              </a:buClr>
              <a:buSzPts val="2400"/>
              <a:buFont typeface="Playfair Display"/>
              <a:buChar char="○"/>
              <a:defRPr b="1" i="1" sz="2400">
                <a:solidFill>
                  <a:srgbClr val="4D4A56"/>
                </a:solidFill>
                <a:latin typeface="Playfair Display"/>
                <a:ea typeface="Playfair Display"/>
                <a:cs typeface="Playfair Display"/>
                <a:sym typeface="Playfair Display"/>
              </a:defRPr>
            </a:lvl8pPr>
            <a:lvl9pPr indent="-381000" lvl="8" marL="4114800" algn="ctr">
              <a:lnSpc>
                <a:spcPct val="115000"/>
              </a:lnSpc>
              <a:spcBef>
                <a:spcPts val="0"/>
              </a:spcBef>
              <a:spcAft>
                <a:spcPts val="0"/>
              </a:spcAft>
              <a:buClr>
                <a:srgbClr val="4D4A56"/>
              </a:buClr>
              <a:buSzPts val="2400"/>
              <a:buFont typeface="Playfair Display"/>
              <a:buChar char="■"/>
              <a:defRPr b="1" i="1" sz="2400">
                <a:solidFill>
                  <a:srgbClr val="4D4A56"/>
                </a:solidFill>
                <a:latin typeface="Playfair Display"/>
                <a:ea typeface="Playfair Display"/>
                <a:cs typeface="Playfair Display"/>
                <a:sym typeface="Playfair Display"/>
              </a:defRPr>
            </a:lvl9pPr>
          </a:lstStyle>
          <a:p/>
        </p:txBody>
      </p:sp>
      <p:sp>
        <p:nvSpPr>
          <p:cNvPr id="26" name="Google Shape;26;p4"/>
          <p:cNvSpPr txBox="1"/>
          <p:nvPr/>
        </p:nvSpPr>
        <p:spPr>
          <a:xfrm>
            <a:off x="3593400" y="824919"/>
            <a:ext cx="1957200" cy="653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6000">
                <a:solidFill>
                  <a:schemeClr val="dk1"/>
                </a:solidFill>
                <a:latin typeface="Tinos"/>
                <a:ea typeface="Tinos"/>
                <a:cs typeface="Tinos"/>
                <a:sym typeface="Tinos"/>
              </a:rPr>
              <a:t>“</a:t>
            </a:r>
            <a:endParaRPr b="1" sz="6000">
              <a:solidFill>
                <a:schemeClr val="dk1"/>
              </a:solidFill>
              <a:latin typeface="Tinos"/>
              <a:ea typeface="Tinos"/>
              <a:cs typeface="Tinos"/>
              <a:sym typeface="Tinos"/>
            </a:endParaRPr>
          </a:p>
        </p:txBody>
      </p:sp>
      <p:sp>
        <p:nvSpPr>
          <p:cNvPr id="27" name="Google Shape;27;p4"/>
          <p:cNvSpPr txBox="1"/>
          <p:nvPr>
            <p:ph idx="12" type="sldNum"/>
          </p:nvPr>
        </p:nvSpPr>
        <p:spPr>
          <a:xfrm>
            <a:off x="4297650" y="4749851"/>
            <a:ext cx="548700" cy="393600"/>
          </a:xfrm>
          <a:prstGeom prst="rect">
            <a:avLst/>
          </a:prstGeom>
        </p:spPr>
        <p:txBody>
          <a:bodyPr anchorCtr="0" anchor="t" bIns="91425" lIns="91425" spcFirstLastPara="1" rIns="91425" wrap="square" tIns="91425">
            <a:noAutofit/>
          </a:bodyPr>
          <a:lstStyle>
            <a:lvl1pPr lvl="0" algn="ctr">
              <a:buNone/>
              <a:defRPr>
                <a:latin typeface="Playfair Display"/>
                <a:ea typeface="Playfair Display"/>
                <a:cs typeface="Playfair Display"/>
                <a:sym typeface="Playfair Display"/>
              </a:defRPr>
            </a:lvl1pPr>
            <a:lvl2pPr lvl="1" algn="ctr">
              <a:buNone/>
              <a:defRPr>
                <a:latin typeface="Playfair Display"/>
                <a:ea typeface="Playfair Display"/>
                <a:cs typeface="Playfair Display"/>
                <a:sym typeface="Playfair Display"/>
              </a:defRPr>
            </a:lvl2pPr>
            <a:lvl3pPr lvl="2" algn="ctr">
              <a:buNone/>
              <a:defRPr>
                <a:latin typeface="Playfair Display"/>
                <a:ea typeface="Playfair Display"/>
                <a:cs typeface="Playfair Display"/>
                <a:sym typeface="Playfair Display"/>
              </a:defRPr>
            </a:lvl3pPr>
            <a:lvl4pPr lvl="3" algn="ctr">
              <a:buNone/>
              <a:defRPr>
                <a:latin typeface="Playfair Display"/>
                <a:ea typeface="Playfair Display"/>
                <a:cs typeface="Playfair Display"/>
                <a:sym typeface="Playfair Display"/>
              </a:defRPr>
            </a:lvl4pPr>
            <a:lvl5pPr lvl="4" algn="ctr">
              <a:buNone/>
              <a:defRPr>
                <a:latin typeface="Playfair Display"/>
                <a:ea typeface="Playfair Display"/>
                <a:cs typeface="Playfair Display"/>
                <a:sym typeface="Playfair Display"/>
              </a:defRPr>
            </a:lvl5pPr>
            <a:lvl6pPr lvl="5" algn="ctr">
              <a:buNone/>
              <a:defRPr>
                <a:latin typeface="Playfair Display"/>
                <a:ea typeface="Playfair Display"/>
                <a:cs typeface="Playfair Display"/>
                <a:sym typeface="Playfair Display"/>
              </a:defRPr>
            </a:lvl6pPr>
            <a:lvl7pPr lvl="6" algn="ctr">
              <a:buNone/>
              <a:defRPr>
                <a:latin typeface="Playfair Display"/>
                <a:ea typeface="Playfair Display"/>
                <a:cs typeface="Playfair Display"/>
                <a:sym typeface="Playfair Display"/>
              </a:defRPr>
            </a:lvl7pPr>
            <a:lvl8pPr lvl="7" algn="ctr">
              <a:buNone/>
              <a:defRPr>
                <a:latin typeface="Playfair Display"/>
                <a:ea typeface="Playfair Display"/>
                <a:cs typeface="Playfair Display"/>
                <a:sym typeface="Playfair Display"/>
              </a:defRPr>
            </a:lvl8pPr>
            <a:lvl9pPr lvl="8" algn="ctr">
              <a:buNone/>
              <a:defRPr>
                <a:latin typeface="Playfair Display"/>
                <a:ea typeface="Playfair Display"/>
                <a:cs typeface="Playfair Display"/>
                <a:sym typeface="Playfair Display"/>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bg>
      <p:bgPr>
        <a:solidFill>
          <a:schemeClr val="dk1"/>
        </a:solidFill>
      </p:bgPr>
    </p:bg>
    <p:spTree>
      <p:nvGrpSpPr>
        <p:cNvPr id="28" name="Shape 28"/>
        <p:cNvGrpSpPr/>
        <p:nvPr/>
      </p:nvGrpSpPr>
      <p:grpSpPr>
        <a:xfrm>
          <a:off x="0" y="0"/>
          <a:ext cx="0" cy="0"/>
          <a:chOff x="0" y="0"/>
          <a:chExt cx="0" cy="0"/>
        </a:xfrm>
      </p:grpSpPr>
      <p:pic>
        <p:nvPicPr>
          <p:cNvPr descr="organic-01.png" id="29" name="Google Shape;29;p5"/>
          <p:cNvPicPr preferRelativeResize="0"/>
          <p:nvPr/>
        </p:nvPicPr>
        <p:blipFill>
          <a:blip r:embed="rId2">
            <a:alphaModFix amt="4000"/>
          </a:blip>
          <a:stretch>
            <a:fillRect/>
          </a:stretch>
        </p:blipFill>
        <p:spPr>
          <a:xfrm>
            <a:off x="0" y="0"/>
            <a:ext cx="9144000" cy="5143500"/>
          </a:xfrm>
          <a:prstGeom prst="rect">
            <a:avLst/>
          </a:prstGeom>
          <a:noFill/>
          <a:ln>
            <a:noFill/>
          </a:ln>
        </p:spPr>
      </p:pic>
      <p:sp>
        <p:nvSpPr>
          <p:cNvPr id="30" name="Google Shape;30;p5"/>
          <p:cNvSpPr/>
          <p:nvPr/>
        </p:nvSpPr>
        <p:spPr>
          <a:xfrm>
            <a:off x="2066125" y="715358"/>
            <a:ext cx="6596700" cy="3910800"/>
          </a:xfrm>
          <a:prstGeom prst="rect">
            <a:avLst/>
          </a:prstGeom>
          <a:solidFill>
            <a:srgbClr val="FFFFFF"/>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5"/>
          <p:cNvSpPr/>
          <p:nvPr/>
        </p:nvSpPr>
        <p:spPr>
          <a:xfrm>
            <a:off x="404975" y="441142"/>
            <a:ext cx="1980300" cy="1980300"/>
          </a:xfrm>
          <a:prstGeom prst="rect">
            <a:avLst/>
          </a:prstGeom>
          <a:solidFill>
            <a:srgbClr val="ECC1C8"/>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5"/>
          <p:cNvSpPr txBox="1"/>
          <p:nvPr>
            <p:ph type="title"/>
          </p:nvPr>
        </p:nvSpPr>
        <p:spPr>
          <a:xfrm>
            <a:off x="539023" y="536390"/>
            <a:ext cx="1613400" cy="857400"/>
          </a:xfrm>
          <a:prstGeom prst="rect">
            <a:avLst/>
          </a:prstGeom>
        </p:spPr>
        <p:txBody>
          <a:bodyPr anchorCtr="0" anchor="t" bIns="91425" lIns="91425" spcFirstLastPara="1" rIns="91425" wrap="square" tIns="91425">
            <a:noAutofit/>
          </a:bodyPr>
          <a:lstStyle>
            <a:lvl1pPr lvl="0" algn="r">
              <a:spcBef>
                <a:spcPts val="0"/>
              </a:spcBef>
              <a:spcAft>
                <a:spcPts val="0"/>
              </a:spcAft>
              <a:buClr>
                <a:schemeClr val="lt1"/>
              </a:buClr>
              <a:buSzPts val="1800"/>
              <a:buNone/>
              <a:defRPr>
                <a:solidFill>
                  <a:schemeClr val="lt1"/>
                </a:solidFill>
              </a:defRPr>
            </a:lvl1pPr>
            <a:lvl2pPr lvl="1" algn="r">
              <a:spcBef>
                <a:spcPts val="0"/>
              </a:spcBef>
              <a:spcAft>
                <a:spcPts val="0"/>
              </a:spcAft>
              <a:buClr>
                <a:schemeClr val="lt1"/>
              </a:buClr>
              <a:buSzPts val="1800"/>
              <a:buNone/>
              <a:defRPr>
                <a:solidFill>
                  <a:schemeClr val="lt1"/>
                </a:solidFill>
              </a:defRPr>
            </a:lvl2pPr>
            <a:lvl3pPr lvl="2" algn="r">
              <a:spcBef>
                <a:spcPts val="0"/>
              </a:spcBef>
              <a:spcAft>
                <a:spcPts val="0"/>
              </a:spcAft>
              <a:buClr>
                <a:schemeClr val="lt1"/>
              </a:buClr>
              <a:buSzPts val="1800"/>
              <a:buNone/>
              <a:defRPr>
                <a:solidFill>
                  <a:schemeClr val="lt1"/>
                </a:solidFill>
              </a:defRPr>
            </a:lvl3pPr>
            <a:lvl4pPr lvl="3" algn="r">
              <a:spcBef>
                <a:spcPts val="0"/>
              </a:spcBef>
              <a:spcAft>
                <a:spcPts val="0"/>
              </a:spcAft>
              <a:buClr>
                <a:schemeClr val="lt1"/>
              </a:buClr>
              <a:buSzPts val="1800"/>
              <a:buNone/>
              <a:defRPr>
                <a:solidFill>
                  <a:schemeClr val="lt1"/>
                </a:solidFill>
              </a:defRPr>
            </a:lvl4pPr>
            <a:lvl5pPr lvl="4" algn="r">
              <a:spcBef>
                <a:spcPts val="0"/>
              </a:spcBef>
              <a:spcAft>
                <a:spcPts val="0"/>
              </a:spcAft>
              <a:buClr>
                <a:schemeClr val="lt1"/>
              </a:buClr>
              <a:buSzPts val="1800"/>
              <a:buNone/>
              <a:defRPr>
                <a:solidFill>
                  <a:schemeClr val="lt1"/>
                </a:solidFill>
              </a:defRPr>
            </a:lvl5pPr>
            <a:lvl6pPr lvl="5" algn="r">
              <a:spcBef>
                <a:spcPts val="0"/>
              </a:spcBef>
              <a:spcAft>
                <a:spcPts val="0"/>
              </a:spcAft>
              <a:buClr>
                <a:schemeClr val="lt1"/>
              </a:buClr>
              <a:buSzPts val="1800"/>
              <a:buNone/>
              <a:defRPr>
                <a:solidFill>
                  <a:schemeClr val="lt1"/>
                </a:solidFill>
              </a:defRPr>
            </a:lvl6pPr>
            <a:lvl7pPr lvl="6" algn="r">
              <a:spcBef>
                <a:spcPts val="0"/>
              </a:spcBef>
              <a:spcAft>
                <a:spcPts val="0"/>
              </a:spcAft>
              <a:buClr>
                <a:schemeClr val="lt1"/>
              </a:buClr>
              <a:buSzPts val="1800"/>
              <a:buNone/>
              <a:defRPr>
                <a:solidFill>
                  <a:schemeClr val="lt1"/>
                </a:solidFill>
              </a:defRPr>
            </a:lvl7pPr>
            <a:lvl8pPr lvl="7" algn="r">
              <a:spcBef>
                <a:spcPts val="0"/>
              </a:spcBef>
              <a:spcAft>
                <a:spcPts val="0"/>
              </a:spcAft>
              <a:buClr>
                <a:schemeClr val="lt1"/>
              </a:buClr>
              <a:buSzPts val="1800"/>
              <a:buNone/>
              <a:defRPr>
                <a:solidFill>
                  <a:schemeClr val="lt1"/>
                </a:solidFill>
              </a:defRPr>
            </a:lvl8pPr>
            <a:lvl9pPr lvl="8" algn="r">
              <a:spcBef>
                <a:spcPts val="0"/>
              </a:spcBef>
              <a:spcAft>
                <a:spcPts val="0"/>
              </a:spcAft>
              <a:buClr>
                <a:schemeClr val="lt1"/>
              </a:buClr>
              <a:buSzPts val="1800"/>
              <a:buNone/>
              <a:defRPr>
                <a:solidFill>
                  <a:schemeClr val="lt1"/>
                </a:solidFill>
              </a:defRPr>
            </a:lvl9pPr>
          </a:lstStyle>
          <a:p/>
        </p:txBody>
      </p:sp>
      <p:sp>
        <p:nvSpPr>
          <p:cNvPr id="33" name="Google Shape;33;p5"/>
          <p:cNvSpPr txBox="1"/>
          <p:nvPr>
            <p:ph idx="1" type="body"/>
          </p:nvPr>
        </p:nvSpPr>
        <p:spPr>
          <a:xfrm>
            <a:off x="2798250" y="958750"/>
            <a:ext cx="5503800" cy="3240600"/>
          </a:xfrm>
          <a:prstGeom prst="rect">
            <a:avLst/>
          </a:prstGeom>
        </p:spPr>
        <p:txBody>
          <a:bodyPr anchorCtr="0" anchor="t" bIns="91425" lIns="91425" spcFirstLastPara="1" rIns="91425" wrap="square" tIns="91425">
            <a:noAutofit/>
          </a:bodyPr>
          <a:lstStyle>
            <a:lvl1pPr indent="-381000" lvl="0" marL="457200">
              <a:spcBef>
                <a:spcPts val="600"/>
              </a:spcBef>
              <a:spcAft>
                <a:spcPts val="0"/>
              </a:spcAft>
              <a:buSzPts val="2400"/>
              <a:buChar char="▹"/>
              <a:defRPr sz="2400"/>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34" name="Google Shape;34;p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picture">
  <p:cSld name="TITLE_AND_BODY_1">
    <p:bg>
      <p:bgPr>
        <a:solidFill>
          <a:schemeClr val="dk1"/>
        </a:solidFill>
      </p:bgPr>
    </p:bg>
    <p:spTree>
      <p:nvGrpSpPr>
        <p:cNvPr id="35" name="Shape 35"/>
        <p:cNvGrpSpPr/>
        <p:nvPr/>
      </p:nvGrpSpPr>
      <p:grpSpPr>
        <a:xfrm>
          <a:off x="0" y="0"/>
          <a:ext cx="0" cy="0"/>
          <a:chOff x="0" y="0"/>
          <a:chExt cx="0" cy="0"/>
        </a:xfrm>
      </p:grpSpPr>
      <p:pic>
        <p:nvPicPr>
          <p:cNvPr descr="organic-01.png" id="36" name="Google Shape;36;p6"/>
          <p:cNvPicPr preferRelativeResize="0"/>
          <p:nvPr/>
        </p:nvPicPr>
        <p:blipFill>
          <a:blip r:embed="rId2">
            <a:alphaModFix amt="4000"/>
          </a:blip>
          <a:stretch>
            <a:fillRect/>
          </a:stretch>
        </p:blipFill>
        <p:spPr>
          <a:xfrm>
            <a:off x="0" y="0"/>
            <a:ext cx="9144000" cy="5143500"/>
          </a:xfrm>
          <a:prstGeom prst="rect">
            <a:avLst/>
          </a:prstGeom>
          <a:noFill/>
          <a:ln>
            <a:noFill/>
          </a:ln>
        </p:spPr>
      </p:pic>
      <p:sp>
        <p:nvSpPr>
          <p:cNvPr id="37" name="Google Shape;37;p6"/>
          <p:cNvSpPr/>
          <p:nvPr/>
        </p:nvSpPr>
        <p:spPr>
          <a:xfrm>
            <a:off x="595200" y="588531"/>
            <a:ext cx="7953600" cy="3910800"/>
          </a:xfrm>
          <a:prstGeom prst="rect">
            <a:avLst/>
          </a:prstGeom>
          <a:solidFill>
            <a:srgbClr val="FFFFFF"/>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6"/>
          <p:cNvSpPr txBox="1"/>
          <p:nvPr>
            <p:ph idx="1" type="body"/>
          </p:nvPr>
        </p:nvSpPr>
        <p:spPr>
          <a:xfrm>
            <a:off x="1052400" y="1577225"/>
            <a:ext cx="2686200" cy="2622000"/>
          </a:xfrm>
          <a:prstGeom prst="rect">
            <a:avLst/>
          </a:prstGeom>
        </p:spPr>
        <p:txBody>
          <a:bodyPr anchorCtr="0" anchor="t" bIns="91425" lIns="91425" spcFirstLastPara="1" rIns="91425" wrap="square" tIns="91425">
            <a:noAutofit/>
          </a:bodyPr>
          <a:lstStyle>
            <a:lvl1pPr indent="-342900" lvl="0" marL="457200" rtl="0" algn="r">
              <a:spcBef>
                <a:spcPts val="600"/>
              </a:spcBef>
              <a:spcAft>
                <a:spcPts val="0"/>
              </a:spcAft>
              <a:buSzPts val="1800"/>
              <a:buChar char="▹"/>
              <a:defRPr sz="1800"/>
            </a:lvl1pPr>
            <a:lvl2pPr indent="-342900" lvl="1" marL="914400" rtl="0" algn="r">
              <a:spcBef>
                <a:spcPts val="0"/>
              </a:spcBef>
              <a:spcAft>
                <a:spcPts val="0"/>
              </a:spcAft>
              <a:buSzPts val="1800"/>
              <a:buChar char="▸"/>
              <a:defRPr sz="1800"/>
            </a:lvl2pPr>
            <a:lvl3pPr indent="-342900" lvl="2" marL="1371600" rtl="0" algn="r">
              <a:spcBef>
                <a:spcPts val="0"/>
              </a:spcBef>
              <a:spcAft>
                <a:spcPts val="0"/>
              </a:spcAft>
              <a:buSzPts val="1800"/>
              <a:buChar char="◦"/>
              <a:defRPr sz="1800"/>
            </a:lvl3pPr>
            <a:lvl4pPr indent="-342900" lvl="3" marL="1828800" rtl="0" algn="r">
              <a:spcBef>
                <a:spcPts val="0"/>
              </a:spcBef>
              <a:spcAft>
                <a:spcPts val="0"/>
              </a:spcAft>
              <a:buSzPts val="1800"/>
              <a:buChar char="●"/>
              <a:defRPr/>
            </a:lvl4pPr>
            <a:lvl5pPr indent="-342900" lvl="4" marL="2286000" rtl="0" algn="r">
              <a:spcBef>
                <a:spcPts val="0"/>
              </a:spcBef>
              <a:spcAft>
                <a:spcPts val="0"/>
              </a:spcAft>
              <a:buSzPts val="1800"/>
              <a:buChar char="○"/>
              <a:defRPr/>
            </a:lvl5pPr>
            <a:lvl6pPr indent="-342900" lvl="5" marL="2743200" rtl="0" algn="r">
              <a:spcBef>
                <a:spcPts val="0"/>
              </a:spcBef>
              <a:spcAft>
                <a:spcPts val="0"/>
              </a:spcAft>
              <a:buSzPts val="1800"/>
              <a:buChar char="■"/>
              <a:defRPr/>
            </a:lvl6pPr>
            <a:lvl7pPr indent="-342900" lvl="6" marL="3200400" rtl="0" algn="r">
              <a:spcBef>
                <a:spcPts val="0"/>
              </a:spcBef>
              <a:spcAft>
                <a:spcPts val="0"/>
              </a:spcAft>
              <a:buSzPts val="1800"/>
              <a:buChar char="●"/>
              <a:defRPr/>
            </a:lvl7pPr>
            <a:lvl8pPr indent="-342900" lvl="7" marL="3657600" rtl="0" algn="r">
              <a:spcBef>
                <a:spcPts val="0"/>
              </a:spcBef>
              <a:spcAft>
                <a:spcPts val="0"/>
              </a:spcAft>
              <a:buSzPts val="1800"/>
              <a:buChar char="○"/>
              <a:defRPr/>
            </a:lvl8pPr>
            <a:lvl9pPr indent="-342900" lvl="8" marL="4114800" rtl="0" algn="r">
              <a:spcBef>
                <a:spcPts val="0"/>
              </a:spcBef>
              <a:spcAft>
                <a:spcPts val="0"/>
              </a:spcAft>
              <a:buSzPts val="1800"/>
              <a:buChar char="■"/>
              <a:defRPr/>
            </a:lvl9pPr>
          </a:lstStyle>
          <a:p/>
        </p:txBody>
      </p:sp>
      <p:sp>
        <p:nvSpPr>
          <p:cNvPr id="39" name="Google Shape;39;p6"/>
          <p:cNvSpPr txBox="1"/>
          <p:nvPr>
            <p:ph type="title"/>
          </p:nvPr>
        </p:nvSpPr>
        <p:spPr>
          <a:xfrm>
            <a:off x="1052325" y="757150"/>
            <a:ext cx="2686200" cy="870900"/>
          </a:xfrm>
          <a:prstGeom prst="rect">
            <a:avLst/>
          </a:prstGeom>
        </p:spPr>
        <p:txBody>
          <a:bodyPr anchorCtr="0" anchor="b" bIns="91425" lIns="91425" spcFirstLastPara="1" rIns="91425" wrap="square" tIns="91425">
            <a:noAutofit/>
          </a:bodyPr>
          <a:lstStyle>
            <a:lvl1pPr lvl="0" rtl="0" algn="r">
              <a:spcBef>
                <a:spcPts val="0"/>
              </a:spcBef>
              <a:spcAft>
                <a:spcPts val="0"/>
              </a:spcAft>
              <a:buClr>
                <a:srgbClr val="4D4A56"/>
              </a:buClr>
              <a:buSzPts val="1800"/>
              <a:buNone/>
              <a:defRPr>
                <a:solidFill>
                  <a:srgbClr val="4D4A56"/>
                </a:solidFill>
              </a:defRPr>
            </a:lvl1pPr>
            <a:lvl2pPr lvl="1" rtl="0" algn="r">
              <a:spcBef>
                <a:spcPts val="0"/>
              </a:spcBef>
              <a:spcAft>
                <a:spcPts val="0"/>
              </a:spcAft>
              <a:buClr>
                <a:srgbClr val="4D4A56"/>
              </a:buClr>
              <a:buSzPts val="1800"/>
              <a:buNone/>
              <a:defRPr>
                <a:solidFill>
                  <a:srgbClr val="4D4A56"/>
                </a:solidFill>
              </a:defRPr>
            </a:lvl2pPr>
            <a:lvl3pPr lvl="2" rtl="0" algn="r">
              <a:spcBef>
                <a:spcPts val="0"/>
              </a:spcBef>
              <a:spcAft>
                <a:spcPts val="0"/>
              </a:spcAft>
              <a:buClr>
                <a:srgbClr val="4D4A56"/>
              </a:buClr>
              <a:buSzPts val="1800"/>
              <a:buNone/>
              <a:defRPr>
                <a:solidFill>
                  <a:srgbClr val="4D4A56"/>
                </a:solidFill>
              </a:defRPr>
            </a:lvl3pPr>
            <a:lvl4pPr lvl="3" rtl="0" algn="r">
              <a:spcBef>
                <a:spcPts val="0"/>
              </a:spcBef>
              <a:spcAft>
                <a:spcPts val="0"/>
              </a:spcAft>
              <a:buClr>
                <a:srgbClr val="4D4A56"/>
              </a:buClr>
              <a:buSzPts val="1800"/>
              <a:buNone/>
              <a:defRPr>
                <a:solidFill>
                  <a:srgbClr val="4D4A56"/>
                </a:solidFill>
              </a:defRPr>
            </a:lvl4pPr>
            <a:lvl5pPr lvl="4" rtl="0" algn="r">
              <a:spcBef>
                <a:spcPts val="0"/>
              </a:spcBef>
              <a:spcAft>
                <a:spcPts val="0"/>
              </a:spcAft>
              <a:buClr>
                <a:srgbClr val="4D4A56"/>
              </a:buClr>
              <a:buSzPts val="1800"/>
              <a:buNone/>
              <a:defRPr>
                <a:solidFill>
                  <a:srgbClr val="4D4A56"/>
                </a:solidFill>
              </a:defRPr>
            </a:lvl5pPr>
            <a:lvl6pPr lvl="5" rtl="0" algn="r">
              <a:spcBef>
                <a:spcPts val="0"/>
              </a:spcBef>
              <a:spcAft>
                <a:spcPts val="0"/>
              </a:spcAft>
              <a:buClr>
                <a:srgbClr val="4D4A56"/>
              </a:buClr>
              <a:buSzPts val="1800"/>
              <a:buNone/>
              <a:defRPr>
                <a:solidFill>
                  <a:srgbClr val="4D4A56"/>
                </a:solidFill>
              </a:defRPr>
            </a:lvl6pPr>
            <a:lvl7pPr lvl="6" rtl="0" algn="r">
              <a:spcBef>
                <a:spcPts val="0"/>
              </a:spcBef>
              <a:spcAft>
                <a:spcPts val="0"/>
              </a:spcAft>
              <a:buClr>
                <a:srgbClr val="4D4A56"/>
              </a:buClr>
              <a:buSzPts val="1800"/>
              <a:buNone/>
              <a:defRPr>
                <a:solidFill>
                  <a:srgbClr val="4D4A56"/>
                </a:solidFill>
              </a:defRPr>
            </a:lvl7pPr>
            <a:lvl8pPr lvl="7" rtl="0" algn="r">
              <a:spcBef>
                <a:spcPts val="0"/>
              </a:spcBef>
              <a:spcAft>
                <a:spcPts val="0"/>
              </a:spcAft>
              <a:buClr>
                <a:srgbClr val="4D4A56"/>
              </a:buClr>
              <a:buSzPts val="1800"/>
              <a:buNone/>
              <a:defRPr>
                <a:solidFill>
                  <a:srgbClr val="4D4A56"/>
                </a:solidFill>
              </a:defRPr>
            </a:lvl8pPr>
            <a:lvl9pPr lvl="8" rtl="0" algn="r">
              <a:spcBef>
                <a:spcPts val="0"/>
              </a:spcBef>
              <a:spcAft>
                <a:spcPts val="0"/>
              </a:spcAft>
              <a:buClr>
                <a:srgbClr val="4D4A56"/>
              </a:buClr>
              <a:buSzPts val="1800"/>
              <a:buNone/>
              <a:defRPr>
                <a:solidFill>
                  <a:srgbClr val="4D4A56"/>
                </a:solidFill>
              </a:defRPr>
            </a:lvl9pPr>
          </a:lstStyle>
          <a:p/>
        </p:txBody>
      </p:sp>
      <p:sp>
        <p:nvSpPr>
          <p:cNvPr id="40" name="Google Shape;40;p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bg>
      <p:bgPr>
        <a:solidFill>
          <a:schemeClr val="dk1"/>
        </a:solidFill>
      </p:bgPr>
    </p:bg>
    <p:spTree>
      <p:nvGrpSpPr>
        <p:cNvPr id="41" name="Shape 41"/>
        <p:cNvGrpSpPr/>
        <p:nvPr/>
      </p:nvGrpSpPr>
      <p:grpSpPr>
        <a:xfrm>
          <a:off x="0" y="0"/>
          <a:ext cx="0" cy="0"/>
          <a:chOff x="0" y="0"/>
          <a:chExt cx="0" cy="0"/>
        </a:xfrm>
      </p:grpSpPr>
      <p:pic>
        <p:nvPicPr>
          <p:cNvPr descr="organic-02.png" id="42" name="Google Shape;42;p7"/>
          <p:cNvPicPr preferRelativeResize="0"/>
          <p:nvPr/>
        </p:nvPicPr>
        <p:blipFill>
          <a:blip r:embed="rId2">
            <a:alphaModFix amt="5000"/>
          </a:blip>
          <a:stretch>
            <a:fillRect/>
          </a:stretch>
        </p:blipFill>
        <p:spPr>
          <a:xfrm>
            <a:off x="0" y="0"/>
            <a:ext cx="9144000" cy="5143500"/>
          </a:xfrm>
          <a:prstGeom prst="rect">
            <a:avLst/>
          </a:prstGeom>
          <a:noFill/>
          <a:ln>
            <a:noFill/>
          </a:ln>
        </p:spPr>
      </p:pic>
      <p:sp>
        <p:nvSpPr>
          <p:cNvPr id="43" name="Google Shape;43;p7"/>
          <p:cNvSpPr/>
          <p:nvPr/>
        </p:nvSpPr>
        <p:spPr>
          <a:xfrm>
            <a:off x="2066125" y="715358"/>
            <a:ext cx="6596700" cy="3910800"/>
          </a:xfrm>
          <a:prstGeom prst="rect">
            <a:avLst/>
          </a:prstGeom>
          <a:solidFill>
            <a:srgbClr val="FFFFFF"/>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7"/>
          <p:cNvSpPr/>
          <p:nvPr/>
        </p:nvSpPr>
        <p:spPr>
          <a:xfrm>
            <a:off x="404975" y="441142"/>
            <a:ext cx="1980300" cy="1980300"/>
          </a:xfrm>
          <a:prstGeom prst="rect">
            <a:avLst/>
          </a:prstGeom>
          <a:solidFill>
            <a:schemeClr val="accent1"/>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7"/>
          <p:cNvSpPr txBox="1"/>
          <p:nvPr>
            <p:ph type="title"/>
          </p:nvPr>
        </p:nvSpPr>
        <p:spPr>
          <a:xfrm>
            <a:off x="534610" y="541179"/>
            <a:ext cx="1613400" cy="857400"/>
          </a:xfrm>
          <a:prstGeom prst="rect">
            <a:avLst/>
          </a:prstGeom>
        </p:spPr>
        <p:txBody>
          <a:bodyPr anchorCtr="0" anchor="t" bIns="91425" lIns="91425" spcFirstLastPara="1" rIns="91425" wrap="square" tIns="91425">
            <a:noAutofit/>
          </a:bodyPr>
          <a:lstStyle>
            <a:lvl1pPr lvl="0" algn="r">
              <a:spcBef>
                <a:spcPts val="0"/>
              </a:spcBef>
              <a:spcAft>
                <a:spcPts val="0"/>
              </a:spcAft>
              <a:buClr>
                <a:schemeClr val="lt1"/>
              </a:buClr>
              <a:buSzPts val="1800"/>
              <a:buNone/>
              <a:defRPr>
                <a:solidFill>
                  <a:schemeClr val="lt1"/>
                </a:solidFill>
              </a:defRPr>
            </a:lvl1pPr>
            <a:lvl2pPr lvl="1" algn="r">
              <a:spcBef>
                <a:spcPts val="0"/>
              </a:spcBef>
              <a:spcAft>
                <a:spcPts val="0"/>
              </a:spcAft>
              <a:buClr>
                <a:schemeClr val="lt1"/>
              </a:buClr>
              <a:buSzPts val="1800"/>
              <a:buNone/>
              <a:defRPr>
                <a:solidFill>
                  <a:schemeClr val="lt1"/>
                </a:solidFill>
              </a:defRPr>
            </a:lvl2pPr>
            <a:lvl3pPr lvl="2" algn="r">
              <a:spcBef>
                <a:spcPts val="0"/>
              </a:spcBef>
              <a:spcAft>
                <a:spcPts val="0"/>
              </a:spcAft>
              <a:buClr>
                <a:schemeClr val="lt1"/>
              </a:buClr>
              <a:buSzPts val="1800"/>
              <a:buNone/>
              <a:defRPr>
                <a:solidFill>
                  <a:schemeClr val="lt1"/>
                </a:solidFill>
              </a:defRPr>
            </a:lvl3pPr>
            <a:lvl4pPr lvl="3" algn="r">
              <a:spcBef>
                <a:spcPts val="0"/>
              </a:spcBef>
              <a:spcAft>
                <a:spcPts val="0"/>
              </a:spcAft>
              <a:buClr>
                <a:schemeClr val="lt1"/>
              </a:buClr>
              <a:buSzPts val="1800"/>
              <a:buNone/>
              <a:defRPr>
                <a:solidFill>
                  <a:schemeClr val="lt1"/>
                </a:solidFill>
              </a:defRPr>
            </a:lvl4pPr>
            <a:lvl5pPr lvl="4" algn="r">
              <a:spcBef>
                <a:spcPts val="0"/>
              </a:spcBef>
              <a:spcAft>
                <a:spcPts val="0"/>
              </a:spcAft>
              <a:buClr>
                <a:schemeClr val="lt1"/>
              </a:buClr>
              <a:buSzPts val="1800"/>
              <a:buNone/>
              <a:defRPr>
                <a:solidFill>
                  <a:schemeClr val="lt1"/>
                </a:solidFill>
              </a:defRPr>
            </a:lvl5pPr>
            <a:lvl6pPr lvl="5" algn="r">
              <a:spcBef>
                <a:spcPts val="0"/>
              </a:spcBef>
              <a:spcAft>
                <a:spcPts val="0"/>
              </a:spcAft>
              <a:buClr>
                <a:schemeClr val="lt1"/>
              </a:buClr>
              <a:buSzPts val="1800"/>
              <a:buNone/>
              <a:defRPr>
                <a:solidFill>
                  <a:schemeClr val="lt1"/>
                </a:solidFill>
              </a:defRPr>
            </a:lvl6pPr>
            <a:lvl7pPr lvl="6" algn="r">
              <a:spcBef>
                <a:spcPts val="0"/>
              </a:spcBef>
              <a:spcAft>
                <a:spcPts val="0"/>
              </a:spcAft>
              <a:buClr>
                <a:schemeClr val="lt1"/>
              </a:buClr>
              <a:buSzPts val="1800"/>
              <a:buNone/>
              <a:defRPr>
                <a:solidFill>
                  <a:schemeClr val="lt1"/>
                </a:solidFill>
              </a:defRPr>
            </a:lvl7pPr>
            <a:lvl8pPr lvl="7" algn="r">
              <a:spcBef>
                <a:spcPts val="0"/>
              </a:spcBef>
              <a:spcAft>
                <a:spcPts val="0"/>
              </a:spcAft>
              <a:buClr>
                <a:schemeClr val="lt1"/>
              </a:buClr>
              <a:buSzPts val="1800"/>
              <a:buNone/>
              <a:defRPr>
                <a:solidFill>
                  <a:schemeClr val="lt1"/>
                </a:solidFill>
              </a:defRPr>
            </a:lvl8pPr>
            <a:lvl9pPr lvl="8" algn="r">
              <a:spcBef>
                <a:spcPts val="0"/>
              </a:spcBef>
              <a:spcAft>
                <a:spcPts val="0"/>
              </a:spcAft>
              <a:buClr>
                <a:schemeClr val="lt1"/>
              </a:buClr>
              <a:buSzPts val="1800"/>
              <a:buNone/>
              <a:defRPr>
                <a:solidFill>
                  <a:schemeClr val="lt1"/>
                </a:solidFill>
              </a:defRPr>
            </a:lvl9pPr>
          </a:lstStyle>
          <a:p/>
        </p:txBody>
      </p:sp>
      <p:sp>
        <p:nvSpPr>
          <p:cNvPr id="46" name="Google Shape;46;p7"/>
          <p:cNvSpPr txBox="1"/>
          <p:nvPr>
            <p:ph idx="1" type="body"/>
          </p:nvPr>
        </p:nvSpPr>
        <p:spPr>
          <a:xfrm>
            <a:off x="2757725" y="1123950"/>
            <a:ext cx="2700600" cy="30960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sz="1800"/>
            </a:lvl1pPr>
            <a:lvl2pPr indent="-342900" lvl="1" marL="914400">
              <a:spcBef>
                <a:spcPts val="0"/>
              </a:spcBef>
              <a:spcAft>
                <a:spcPts val="0"/>
              </a:spcAft>
              <a:buSzPts val="1800"/>
              <a:buChar char="▸"/>
              <a:defRPr sz="1800"/>
            </a:lvl2pPr>
            <a:lvl3pPr indent="-342900" lvl="2" marL="1371600">
              <a:spcBef>
                <a:spcPts val="0"/>
              </a:spcBef>
              <a:spcAft>
                <a:spcPts val="0"/>
              </a:spcAft>
              <a:buSzPts val="1800"/>
              <a:buChar char="◦"/>
              <a:defRPr sz="1800"/>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47" name="Google Shape;47;p7"/>
          <p:cNvSpPr txBox="1"/>
          <p:nvPr>
            <p:ph idx="2" type="body"/>
          </p:nvPr>
        </p:nvSpPr>
        <p:spPr>
          <a:xfrm>
            <a:off x="5620903" y="1123950"/>
            <a:ext cx="2700600" cy="30960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sz="1800"/>
            </a:lvl1pPr>
            <a:lvl2pPr indent="-342900" lvl="1" marL="914400">
              <a:spcBef>
                <a:spcPts val="0"/>
              </a:spcBef>
              <a:spcAft>
                <a:spcPts val="0"/>
              </a:spcAft>
              <a:buSzPts val="1800"/>
              <a:buChar char="▸"/>
              <a:defRPr sz="1800"/>
            </a:lvl2pPr>
            <a:lvl3pPr indent="-342900" lvl="2" marL="1371600">
              <a:spcBef>
                <a:spcPts val="0"/>
              </a:spcBef>
              <a:spcAft>
                <a:spcPts val="0"/>
              </a:spcAft>
              <a:buSzPts val="1800"/>
              <a:buChar char="◦"/>
              <a:defRPr sz="1800"/>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48" name="Google Shape;48;p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bg>
      <p:bgPr>
        <a:solidFill>
          <a:schemeClr val="dk1"/>
        </a:solidFill>
      </p:bgPr>
    </p:bg>
    <p:spTree>
      <p:nvGrpSpPr>
        <p:cNvPr id="49" name="Shape 49"/>
        <p:cNvGrpSpPr/>
        <p:nvPr/>
      </p:nvGrpSpPr>
      <p:grpSpPr>
        <a:xfrm>
          <a:off x="0" y="0"/>
          <a:ext cx="0" cy="0"/>
          <a:chOff x="0" y="0"/>
          <a:chExt cx="0" cy="0"/>
        </a:xfrm>
      </p:grpSpPr>
      <p:pic>
        <p:nvPicPr>
          <p:cNvPr descr="organic-03.png" id="50" name="Google Shape;50;p8"/>
          <p:cNvPicPr preferRelativeResize="0"/>
          <p:nvPr/>
        </p:nvPicPr>
        <p:blipFill>
          <a:blip r:embed="rId2">
            <a:alphaModFix amt="5000"/>
          </a:blip>
          <a:stretch>
            <a:fillRect/>
          </a:stretch>
        </p:blipFill>
        <p:spPr>
          <a:xfrm>
            <a:off x="0" y="0"/>
            <a:ext cx="9144000" cy="5143500"/>
          </a:xfrm>
          <a:prstGeom prst="rect">
            <a:avLst/>
          </a:prstGeom>
          <a:noFill/>
          <a:ln>
            <a:noFill/>
          </a:ln>
        </p:spPr>
      </p:pic>
      <p:sp>
        <p:nvSpPr>
          <p:cNvPr id="51" name="Google Shape;51;p8"/>
          <p:cNvSpPr/>
          <p:nvPr/>
        </p:nvSpPr>
        <p:spPr>
          <a:xfrm>
            <a:off x="2066125" y="715358"/>
            <a:ext cx="6596700" cy="3910800"/>
          </a:xfrm>
          <a:prstGeom prst="rect">
            <a:avLst/>
          </a:prstGeom>
          <a:solidFill>
            <a:srgbClr val="FFFFFF"/>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8"/>
          <p:cNvSpPr/>
          <p:nvPr/>
        </p:nvSpPr>
        <p:spPr>
          <a:xfrm>
            <a:off x="404975" y="441142"/>
            <a:ext cx="1980300" cy="1980300"/>
          </a:xfrm>
          <a:prstGeom prst="rect">
            <a:avLst/>
          </a:prstGeom>
          <a:solidFill>
            <a:schemeClr val="accent1"/>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8"/>
          <p:cNvSpPr txBox="1"/>
          <p:nvPr>
            <p:ph type="title"/>
          </p:nvPr>
        </p:nvSpPr>
        <p:spPr>
          <a:xfrm>
            <a:off x="381000" y="530127"/>
            <a:ext cx="1778100" cy="8574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800"/>
              <a:buNone/>
              <a:defRPr>
                <a:solidFill>
                  <a:schemeClr val="lt1"/>
                </a:solidFill>
              </a:defRPr>
            </a:lvl1pPr>
            <a:lvl2pPr lvl="1" rtl="0" algn="r">
              <a:spcBef>
                <a:spcPts val="0"/>
              </a:spcBef>
              <a:spcAft>
                <a:spcPts val="0"/>
              </a:spcAft>
              <a:buClr>
                <a:schemeClr val="lt1"/>
              </a:buClr>
              <a:buSzPts val="1800"/>
              <a:buNone/>
              <a:defRPr>
                <a:solidFill>
                  <a:schemeClr val="lt1"/>
                </a:solidFill>
              </a:defRPr>
            </a:lvl2pPr>
            <a:lvl3pPr lvl="2" rtl="0" algn="r">
              <a:spcBef>
                <a:spcPts val="0"/>
              </a:spcBef>
              <a:spcAft>
                <a:spcPts val="0"/>
              </a:spcAft>
              <a:buClr>
                <a:schemeClr val="lt1"/>
              </a:buClr>
              <a:buSzPts val="1800"/>
              <a:buNone/>
              <a:defRPr>
                <a:solidFill>
                  <a:schemeClr val="lt1"/>
                </a:solidFill>
              </a:defRPr>
            </a:lvl3pPr>
            <a:lvl4pPr lvl="3" rtl="0" algn="r">
              <a:spcBef>
                <a:spcPts val="0"/>
              </a:spcBef>
              <a:spcAft>
                <a:spcPts val="0"/>
              </a:spcAft>
              <a:buClr>
                <a:schemeClr val="lt1"/>
              </a:buClr>
              <a:buSzPts val="1800"/>
              <a:buNone/>
              <a:defRPr>
                <a:solidFill>
                  <a:schemeClr val="lt1"/>
                </a:solidFill>
              </a:defRPr>
            </a:lvl4pPr>
            <a:lvl5pPr lvl="4" rtl="0" algn="r">
              <a:spcBef>
                <a:spcPts val="0"/>
              </a:spcBef>
              <a:spcAft>
                <a:spcPts val="0"/>
              </a:spcAft>
              <a:buClr>
                <a:schemeClr val="lt1"/>
              </a:buClr>
              <a:buSzPts val="1800"/>
              <a:buNone/>
              <a:defRPr>
                <a:solidFill>
                  <a:schemeClr val="lt1"/>
                </a:solidFill>
              </a:defRPr>
            </a:lvl5pPr>
            <a:lvl6pPr lvl="5" rtl="0" algn="r">
              <a:spcBef>
                <a:spcPts val="0"/>
              </a:spcBef>
              <a:spcAft>
                <a:spcPts val="0"/>
              </a:spcAft>
              <a:buClr>
                <a:schemeClr val="lt1"/>
              </a:buClr>
              <a:buSzPts val="1800"/>
              <a:buNone/>
              <a:defRPr>
                <a:solidFill>
                  <a:schemeClr val="lt1"/>
                </a:solidFill>
              </a:defRPr>
            </a:lvl6pPr>
            <a:lvl7pPr lvl="6" rtl="0" algn="r">
              <a:spcBef>
                <a:spcPts val="0"/>
              </a:spcBef>
              <a:spcAft>
                <a:spcPts val="0"/>
              </a:spcAft>
              <a:buClr>
                <a:schemeClr val="lt1"/>
              </a:buClr>
              <a:buSzPts val="1800"/>
              <a:buNone/>
              <a:defRPr>
                <a:solidFill>
                  <a:schemeClr val="lt1"/>
                </a:solidFill>
              </a:defRPr>
            </a:lvl7pPr>
            <a:lvl8pPr lvl="7" rtl="0" algn="r">
              <a:spcBef>
                <a:spcPts val="0"/>
              </a:spcBef>
              <a:spcAft>
                <a:spcPts val="0"/>
              </a:spcAft>
              <a:buClr>
                <a:schemeClr val="lt1"/>
              </a:buClr>
              <a:buSzPts val="1800"/>
              <a:buNone/>
              <a:defRPr>
                <a:solidFill>
                  <a:schemeClr val="lt1"/>
                </a:solidFill>
              </a:defRPr>
            </a:lvl8pPr>
            <a:lvl9pPr lvl="8" rtl="0" algn="r">
              <a:spcBef>
                <a:spcPts val="0"/>
              </a:spcBef>
              <a:spcAft>
                <a:spcPts val="0"/>
              </a:spcAft>
              <a:buClr>
                <a:schemeClr val="lt1"/>
              </a:buClr>
              <a:buSzPts val="1800"/>
              <a:buNone/>
              <a:defRPr>
                <a:solidFill>
                  <a:schemeClr val="lt1"/>
                </a:solidFill>
              </a:defRPr>
            </a:lvl9pPr>
          </a:lstStyle>
          <a:p/>
        </p:txBody>
      </p:sp>
      <p:sp>
        <p:nvSpPr>
          <p:cNvPr id="54" name="Google Shape;54;p8"/>
          <p:cNvSpPr txBox="1"/>
          <p:nvPr>
            <p:ph idx="1" type="body"/>
          </p:nvPr>
        </p:nvSpPr>
        <p:spPr>
          <a:xfrm>
            <a:off x="2652481" y="1054700"/>
            <a:ext cx="1855500" cy="32898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55" name="Google Shape;55;p8"/>
          <p:cNvSpPr txBox="1"/>
          <p:nvPr>
            <p:ph idx="2" type="body"/>
          </p:nvPr>
        </p:nvSpPr>
        <p:spPr>
          <a:xfrm>
            <a:off x="4603343" y="1054700"/>
            <a:ext cx="1855500" cy="32898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56" name="Google Shape;56;p8"/>
          <p:cNvSpPr txBox="1"/>
          <p:nvPr>
            <p:ph idx="3" type="body"/>
          </p:nvPr>
        </p:nvSpPr>
        <p:spPr>
          <a:xfrm>
            <a:off x="6554205" y="1054700"/>
            <a:ext cx="1855500" cy="32898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57" name="Google Shape;57;p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bg>
      <p:bgPr>
        <a:solidFill>
          <a:schemeClr val="dk1"/>
        </a:solidFill>
      </p:bgPr>
    </p:bg>
    <p:spTree>
      <p:nvGrpSpPr>
        <p:cNvPr id="58" name="Shape 58"/>
        <p:cNvGrpSpPr/>
        <p:nvPr/>
      </p:nvGrpSpPr>
      <p:grpSpPr>
        <a:xfrm>
          <a:off x="0" y="0"/>
          <a:ext cx="0" cy="0"/>
          <a:chOff x="0" y="0"/>
          <a:chExt cx="0" cy="0"/>
        </a:xfrm>
      </p:grpSpPr>
      <p:pic>
        <p:nvPicPr>
          <p:cNvPr descr="organic-01.png" id="59" name="Google Shape;59;p9"/>
          <p:cNvPicPr preferRelativeResize="0"/>
          <p:nvPr/>
        </p:nvPicPr>
        <p:blipFill>
          <a:blip r:embed="rId2">
            <a:alphaModFix amt="4000"/>
          </a:blip>
          <a:stretch>
            <a:fillRect/>
          </a:stretch>
        </p:blipFill>
        <p:spPr>
          <a:xfrm>
            <a:off x="0" y="0"/>
            <a:ext cx="9144000" cy="5143500"/>
          </a:xfrm>
          <a:prstGeom prst="rect">
            <a:avLst/>
          </a:prstGeom>
          <a:noFill/>
          <a:ln>
            <a:noFill/>
          </a:ln>
        </p:spPr>
      </p:pic>
      <p:sp>
        <p:nvSpPr>
          <p:cNvPr id="60" name="Google Shape;60;p9"/>
          <p:cNvSpPr/>
          <p:nvPr/>
        </p:nvSpPr>
        <p:spPr>
          <a:xfrm>
            <a:off x="404975" y="441142"/>
            <a:ext cx="1980300" cy="1980300"/>
          </a:xfrm>
          <a:prstGeom prst="rect">
            <a:avLst/>
          </a:prstGeom>
          <a:solidFill>
            <a:schemeClr val="accent1"/>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9"/>
          <p:cNvSpPr txBox="1"/>
          <p:nvPr>
            <p:ph type="title"/>
          </p:nvPr>
        </p:nvSpPr>
        <p:spPr>
          <a:xfrm>
            <a:off x="428171" y="543067"/>
            <a:ext cx="1729500" cy="1616100"/>
          </a:xfrm>
          <a:prstGeom prst="rect">
            <a:avLst/>
          </a:prstGeom>
        </p:spPr>
        <p:txBody>
          <a:bodyPr anchorCtr="0" anchor="t" bIns="91425" lIns="91425" spcFirstLastPara="1" rIns="91425" wrap="square" tIns="91425">
            <a:noAutofit/>
          </a:bodyPr>
          <a:lstStyle>
            <a:lvl1pPr lvl="0" algn="r">
              <a:spcBef>
                <a:spcPts val="0"/>
              </a:spcBef>
              <a:spcAft>
                <a:spcPts val="0"/>
              </a:spcAft>
              <a:buClr>
                <a:schemeClr val="lt1"/>
              </a:buClr>
              <a:buSzPts val="1800"/>
              <a:buNone/>
              <a:defRPr>
                <a:solidFill>
                  <a:schemeClr val="lt1"/>
                </a:solidFill>
              </a:defRPr>
            </a:lvl1pPr>
            <a:lvl2pPr lvl="1" algn="r">
              <a:spcBef>
                <a:spcPts val="0"/>
              </a:spcBef>
              <a:spcAft>
                <a:spcPts val="0"/>
              </a:spcAft>
              <a:buClr>
                <a:schemeClr val="lt1"/>
              </a:buClr>
              <a:buSzPts val="1800"/>
              <a:buNone/>
              <a:defRPr>
                <a:solidFill>
                  <a:schemeClr val="lt1"/>
                </a:solidFill>
              </a:defRPr>
            </a:lvl2pPr>
            <a:lvl3pPr lvl="2" algn="r">
              <a:spcBef>
                <a:spcPts val="0"/>
              </a:spcBef>
              <a:spcAft>
                <a:spcPts val="0"/>
              </a:spcAft>
              <a:buClr>
                <a:schemeClr val="lt1"/>
              </a:buClr>
              <a:buSzPts val="1800"/>
              <a:buNone/>
              <a:defRPr>
                <a:solidFill>
                  <a:schemeClr val="lt1"/>
                </a:solidFill>
              </a:defRPr>
            </a:lvl3pPr>
            <a:lvl4pPr lvl="3" algn="r">
              <a:spcBef>
                <a:spcPts val="0"/>
              </a:spcBef>
              <a:spcAft>
                <a:spcPts val="0"/>
              </a:spcAft>
              <a:buClr>
                <a:schemeClr val="lt1"/>
              </a:buClr>
              <a:buSzPts val="1800"/>
              <a:buNone/>
              <a:defRPr>
                <a:solidFill>
                  <a:schemeClr val="lt1"/>
                </a:solidFill>
              </a:defRPr>
            </a:lvl4pPr>
            <a:lvl5pPr lvl="4" algn="r">
              <a:spcBef>
                <a:spcPts val="0"/>
              </a:spcBef>
              <a:spcAft>
                <a:spcPts val="0"/>
              </a:spcAft>
              <a:buClr>
                <a:schemeClr val="lt1"/>
              </a:buClr>
              <a:buSzPts val="1800"/>
              <a:buNone/>
              <a:defRPr>
                <a:solidFill>
                  <a:schemeClr val="lt1"/>
                </a:solidFill>
              </a:defRPr>
            </a:lvl5pPr>
            <a:lvl6pPr lvl="5" algn="r">
              <a:spcBef>
                <a:spcPts val="0"/>
              </a:spcBef>
              <a:spcAft>
                <a:spcPts val="0"/>
              </a:spcAft>
              <a:buClr>
                <a:schemeClr val="lt1"/>
              </a:buClr>
              <a:buSzPts val="1800"/>
              <a:buNone/>
              <a:defRPr>
                <a:solidFill>
                  <a:schemeClr val="lt1"/>
                </a:solidFill>
              </a:defRPr>
            </a:lvl6pPr>
            <a:lvl7pPr lvl="6" algn="r">
              <a:spcBef>
                <a:spcPts val="0"/>
              </a:spcBef>
              <a:spcAft>
                <a:spcPts val="0"/>
              </a:spcAft>
              <a:buClr>
                <a:schemeClr val="lt1"/>
              </a:buClr>
              <a:buSzPts val="1800"/>
              <a:buNone/>
              <a:defRPr>
                <a:solidFill>
                  <a:schemeClr val="lt1"/>
                </a:solidFill>
              </a:defRPr>
            </a:lvl7pPr>
            <a:lvl8pPr lvl="7" algn="r">
              <a:spcBef>
                <a:spcPts val="0"/>
              </a:spcBef>
              <a:spcAft>
                <a:spcPts val="0"/>
              </a:spcAft>
              <a:buClr>
                <a:schemeClr val="lt1"/>
              </a:buClr>
              <a:buSzPts val="1800"/>
              <a:buNone/>
              <a:defRPr>
                <a:solidFill>
                  <a:schemeClr val="lt1"/>
                </a:solidFill>
              </a:defRPr>
            </a:lvl8pPr>
            <a:lvl9pPr lvl="8" algn="r">
              <a:spcBef>
                <a:spcPts val="0"/>
              </a:spcBef>
              <a:spcAft>
                <a:spcPts val="0"/>
              </a:spcAft>
              <a:buClr>
                <a:schemeClr val="lt1"/>
              </a:buClr>
              <a:buSzPts val="1800"/>
              <a:buNone/>
              <a:defRPr>
                <a:solidFill>
                  <a:schemeClr val="lt1"/>
                </a:solidFill>
              </a:defRPr>
            </a:lvl9pPr>
          </a:lstStyle>
          <a:p/>
        </p:txBody>
      </p:sp>
      <p:sp>
        <p:nvSpPr>
          <p:cNvPr id="62" name="Google Shape;62;p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ort Title only">
  <p:cSld name="TITLE_ONLY_1">
    <p:bg>
      <p:bgPr>
        <a:solidFill>
          <a:schemeClr val="dk1"/>
        </a:solidFill>
      </p:bgPr>
    </p:bg>
    <p:spTree>
      <p:nvGrpSpPr>
        <p:cNvPr id="63" name="Shape 63"/>
        <p:cNvGrpSpPr/>
        <p:nvPr/>
      </p:nvGrpSpPr>
      <p:grpSpPr>
        <a:xfrm>
          <a:off x="0" y="0"/>
          <a:ext cx="0" cy="0"/>
          <a:chOff x="0" y="0"/>
          <a:chExt cx="0" cy="0"/>
        </a:xfrm>
      </p:grpSpPr>
      <p:pic>
        <p:nvPicPr>
          <p:cNvPr descr="organic-01.png" id="64" name="Google Shape;64;p10"/>
          <p:cNvPicPr preferRelativeResize="0"/>
          <p:nvPr/>
        </p:nvPicPr>
        <p:blipFill>
          <a:blip r:embed="rId2">
            <a:alphaModFix amt="4000"/>
          </a:blip>
          <a:stretch>
            <a:fillRect/>
          </a:stretch>
        </p:blipFill>
        <p:spPr>
          <a:xfrm>
            <a:off x="0" y="0"/>
            <a:ext cx="9144000" cy="5143500"/>
          </a:xfrm>
          <a:prstGeom prst="rect">
            <a:avLst/>
          </a:prstGeom>
          <a:noFill/>
          <a:ln>
            <a:noFill/>
          </a:ln>
        </p:spPr>
      </p:pic>
      <p:sp>
        <p:nvSpPr>
          <p:cNvPr id="65" name="Google Shape;65;p10"/>
          <p:cNvSpPr/>
          <p:nvPr/>
        </p:nvSpPr>
        <p:spPr>
          <a:xfrm>
            <a:off x="404975" y="441145"/>
            <a:ext cx="1980300" cy="671700"/>
          </a:xfrm>
          <a:prstGeom prst="rect">
            <a:avLst/>
          </a:prstGeom>
          <a:solidFill>
            <a:schemeClr val="accent1"/>
          </a:solidFill>
          <a:ln>
            <a:noFill/>
          </a:ln>
          <a:effectLst>
            <a:outerShdw rotWithShape="0" algn="bl" dir="2700000" dist="104775">
              <a:srgbClr val="20124D">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10"/>
          <p:cNvSpPr txBox="1"/>
          <p:nvPr>
            <p:ph type="title"/>
          </p:nvPr>
        </p:nvSpPr>
        <p:spPr>
          <a:xfrm>
            <a:off x="428171" y="543067"/>
            <a:ext cx="1729500" cy="16161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800"/>
              <a:buNone/>
              <a:defRPr>
                <a:solidFill>
                  <a:schemeClr val="lt1"/>
                </a:solidFill>
              </a:defRPr>
            </a:lvl1pPr>
            <a:lvl2pPr lvl="1" rtl="0" algn="r">
              <a:spcBef>
                <a:spcPts val="0"/>
              </a:spcBef>
              <a:spcAft>
                <a:spcPts val="0"/>
              </a:spcAft>
              <a:buClr>
                <a:schemeClr val="lt1"/>
              </a:buClr>
              <a:buSzPts val="1800"/>
              <a:buNone/>
              <a:defRPr>
                <a:solidFill>
                  <a:schemeClr val="lt1"/>
                </a:solidFill>
              </a:defRPr>
            </a:lvl2pPr>
            <a:lvl3pPr lvl="2" rtl="0" algn="r">
              <a:spcBef>
                <a:spcPts val="0"/>
              </a:spcBef>
              <a:spcAft>
                <a:spcPts val="0"/>
              </a:spcAft>
              <a:buClr>
                <a:schemeClr val="lt1"/>
              </a:buClr>
              <a:buSzPts val="1800"/>
              <a:buNone/>
              <a:defRPr>
                <a:solidFill>
                  <a:schemeClr val="lt1"/>
                </a:solidFill>
              </a:defRPr>
            </a:lvl3pPr>
            <a:lvl4pPr lvl="3" rtl="0" algn="r">
              <a:spcBef>
                <a:spcPts val="0"/>
              </a:spcBef>
              <a:spcAft>
                <a:spcPts val="0"/>
              </a:spcAft>
              <a:buClr>
                <a:schemeClr val="lt1"/>
              </a:buClr>
              <a:buSzPts val="1800"/>
              <a:buNone/>
              <a:defRPr>
                <a:solidFill>
                  <a:schemeClr val="lt1"/>
                </a:solidFill>
              </a:defRPr>
            </a:lvl4pPr>
            <a:lvl5pPr lvl="4" rtl="0" algn="r">
              <a:spcBef>
                <a:spcPts val="0"/>
              </a:spcBef>
              <a:spcAft>
                <a:spcPts val="0"/>
              </a:spcAft>
              <a:buClr>
                <a:schemeClr val="lt1"/>
              </a:buClr>
              <a:buSzPts val="1800"/>
              <a:buNone/>
              <a:defRPr>
                <a:solidFill>
                  <a:schemeClr val="lt1"/>
                </a:solidFill>
              </a:defRPr>
            </a:lvl5pPr>
            <a:lvl6pPr lvl="5" rtl="0" algn="r">
              <a:spcBef>
                <a:spcPts val="0"/>
              </a:spcBef>
              <a:spcAft>
                <a:spcPts val="0"/>
              </a:spcAft>
              <a:buClr>
                <a:schemeClr val="lt1"/>
              </a:buClr>
              <a:buSzPts val="1800"/>
              <a:buNone/>
              <a:defRPr>
                <a:solidFill>
                  <a:schemeClr val="lt1"/>
                </a:solidFill>
              </a:defRPr>
            </a:lvl6pPr>
            <a:lvl7pPr lvl="6" rtl="0" algn="r">
              <a:spcBef>
                <a:spcPts val="0"/>
              </a:spcBef>
              <a:spcAft>
                <a:spcPts val="0"/>
              </a:spcAft>
              <a:buClr>
                <a:schemeClr val="lt1"/>
              </a:buClr>
              <a:buSzPts val="1800"/>
              <a:buNone/>
              <a:defRPr>
                <a:solidFill>
                  <a:schemeClr val="lt1"/>
                </a:solidFill>
              </a:defRPr>
            </a:lvl7pPr>
            <a:lvl8pPr lvl="7" rtl="0" algn="r">
              <a:spcBef>
                <a:spcPts val="0"/>
              </a:spcBef>
              <a:spcAft>
                <a:spcPts val="0"/>
              </a:spcAft>
              <a:buClr>
                <a:schemeClr val="lt1"/>
              </a:buClr>
              <a:buSzPts val="1800"/>
              <a:buNone/>
              <a:defRPr>
                <a:solidFill>
                  <a:schemeClr val="lt1"/>
                </a:solidFill>
              </a:defRPr>
            </a:lvl8pPr>
            <a:lvl9pPr lvl="8" rtl="0" algn="r">
              <a:spcBef>
                <a:spcPts val="0"/>
              </a:spcBef>
              <a:spcAft>
                <a:spcPts val="0"/>
              </a:spcAft>
              <a:buClr>
                <a:schemeClr val="lt1"/>
              </a:buClr>
              <a:buSzPts val="1800"/>
              <a:buNone/>
              <a:defRPr>
                <a:solidFill>
                  <a:schemeClr val="lt1"/>
                </a:solidFill>
              </a:defRPr>
            </a:lvl9pPr>
          </a:lstStyle>
          <a:p/>
        </p:txBody>
      </p:sp>
      <p:sp>
        <p:nvSpPr>
          <p:cNvPr id="67" name="Google Shape;67;p1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rgbClr val="F3F3F3"/>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chemeClr val="dk1"/>
              </a:buClr>
              <a:buSzPts val="1800"/>
              <a:buFont typeface="Playfair Display"/>
              <a:buNone/>
              <a:defRPr b="1" i="1" sz="1800">
                <a:solidFill>
                  <a:schemeClr val="dk1"/>
                </a:solidFill>
                <a:latin typeface="Playfair Display"/>
                <a:ea typeface="Playfair Display"/>
                <a:cs typeface="Playfair Display"/>
                <a:sym typeface="Playfair Display"/>
              </a:defRPr>
            </a:lvl1pPr>
            <a:lvl2pPr lvl="1">
              <a:spcBef>
                <a:spcPts val="0"/>
              </a:spcBef>
              <a:spcAft>
                <a:spcPts val="0"/>
              </a:spcAft>
              <a:buClr>
                <a:schemeClr val="dk1"/>
              </a:buClr>
              <a:buSzPts val="1800"/>
              <a:buFont typeface="Playfair Display"/>
              <a:buNone/>
              <a:defRPr b="1" i="1" sz="1800">
                <a:solidFill>
                  <a:schemeClr val="dk1"/>
                </a:solidFill>
                <a:latin typeface="Playfair Display"/>
                <a:ea typeface="Playfair Display"/>
                <a:cs typeface="Playfair Display"/>
                <a:sym typeface="Playfair Display"/>
              </a:defRPr>
            </a:lvl2pPr>
            <a:lvl3pPr lvl="2">
              <a:spcBef>
                <a:spcPts val="0"/>
              </a:spcBef>
              <a:spcAft>
                <a:spcPts val="0"/>
              </a:spcAft>
              <a:buClr>
                <a:schemeClr val="dk1"/>
              </a:buClr>
              <a:buSzPts val="1800"/>
              <a:buFont typeface="Playfair Display"/>
              <a:buNone/>
              <a:defRPr b="1" i="1" sz="1800">
                <a:solidFill>
                  <a:schemeClr val="dk1"/>
                </a:solidFill>
                <a:latin typeface="Playfair Display"/>
                <a:ea typeface="Playfair Display"/>
                <a:cs typeface="Playfair Display"/>
                <a:sym typeface="Playfair Display"/>
              </a:defRPr>
            </a:lvl3pPr>
            <a:lvl4pPr lvl="3">
              <a:spcBef>
                <a:spcPts val="0"/>
              </a:spcBef>
              <a:spcAft>
                <a:spcPts val="0"/>
              </a:spcAft>
              <a:buClr>
                <a:schemeClr val="dk1"/>
              </a:buClr>
              <a:buSzPts val="1800"/>
              <a:buFont typeface="Playfair Display"/>
              <a:buNone/>
              <a:defRPr b="1" i="1" sz="1800">
                <a:solidFill>
                  <a:schemeClr val="dk1"/>
                </a:solidFill>
                <a:latin typeface="Playfair Display"/>
                <a:ea typeface="Playfair Display"/>
                <a:cs typeface="Playfair Display"/>
                <a:sym typeface="Playfair Display"/>
              </a:defRPr>
            </a:lvl4pPr>
            <a:lvl5pPr lvl="4">
              <a:spcBef>
                <a:spcPts val="0"/>
              </a:spcBef>
              <a:spcAft>
                <a:spcPts val="0"/>
              </a:spcAft>
              <a:buClr>
                <a:schemeClr val="dk1"/>
              </a:buClr>
              <a:buSzPts val="1800"/>
              <a:buFont typeface="Playfair Display"/>
              <a:buNone/>
              <a:defRPr b="1" i="1" sz="1800">
                <a:solidFill>
                  <a:schemeClr val="dk1"/>
                </a:solidFill>
                <a:latin typeface="Playfair Display"/>
                <a:ea typeface="Playfair Display"/>
                <a:cs typeface="Playfair Display"/>
                <a:sym typeface="Playfair Display"/>
              </a:defRPr>
            </a:lvl5pPr>
            <a:lvl6pPr lvl="5">
              <a:spcBef>
                <a:spcPts val="0"/>
              </a:spcBef>
              <a:spcAft>
                <a:spcPts val="0"/>
              </a:spcAft>
              <a:buClr>
                <a:schemeClr val="dk1"/>
              </a:buClr>
              <a:buSzPts val="1800"/>
              <a:buFont typeface="Playfair Display"/>
              <a:buNone/>
              <a:defRPr b="1" i="1" sz="1800">
                <a:solidFill>
                  <a:schemeClr val="dk1"/>
                </a:solidFill>
                <a:latin typeface="Playfair Display"/>
                <a:ea typeface="Playfair Display"/>
                <a:cs typeface="Playfair Display"/>
                <a:sym typeface="Playfair Display"/>
              </a:defRPr>
            </a:lvl6pPr>
            <a:lvl7pPr lvl="6">
              <a:spcBef>
                <a:spcPts val="0"/>
              </a:spcBef>
              <a:spcAft>
                <a:spcPts val="0"/>
              </a:spcAft>
              <a:buClr>
                <a:schemeClr val="dk1"/>
              </a:buClr>
              <a:buSzPts val="1800"/>
              <a:buFont typeface="Playfair Display"/>
              <a:buNone/>
              <a:defRPr b="1" i="1" sz="1800">
                <a:solidFill>
                  <a:schemeClr val="dk1"/>
                </a:solidFill>
                <a:latin typeface="Playfair Display"/>
                <a:ea typeface="Playfair Display"/>
                <a:cs typeface="Playfair Display"/>
                <a:sym typeface="Playfair Display"/>
              </a:defRPr>
            </a:lvl7pPr>
            <a:lvl8pPr lvl="7">
              <a:spcBef>
                <a:spcPts val="0"/>
              </a:spcBef>
              <a:spcAft>
                <a:spcPts val="0"/>
              </a:spcAft>
              <a:buClr>
                <a:schemeClr val="dk1"/>
              </a:buClr>
              <a:buSzPts val="1800"/>
              <a:buFont typeface="Playfair Display"/>
              <a:buNone/>
              <a:defRPr b="1" i="1" sz="1800">
                <a:solidFill>
                  <a:schemeClr val="dk1"/>
                </a:solidFill>
                <a:latin typeface="Playfair Display"/>
                <a:ea typeface="Playfair Display"/>
                <a:cs typeface="Playfair Display"/>
                <a:sym typeface="Playfair Display"/>
              </a:defRPr>
            </a:lvl8pPr>
            <a:lvl9pPr lvl="8">
              <a:spcBef>
                <a:spcPts val="0"/>
              </a:spcBef>
              <a:spcAft>
                <a:spcPts val="0"/>
              </a:spcAft>
              <a:buClr>
                <a:schemeClr val="dk1"/>
              </a:buClr>
              <a:buSzPts val="1800"/>
              <a:buFont typeface="Playfair Display"/>
              <a:buNone/>
              <a:defRPr b="1" i="1" sz="1800">
                <a:solidFill>
                  <a:schemeClr val="dk1"/>
                </a:solidFill>
                <a:latin typeface="Playfair Display"/>
                <a:ea typeface="Playfair Display"/>
                <a:cs typeface="Playfair Display"/>
                <a:sym typeface="Playfair Display"/>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noAutofit/>
          </a:bodyPr>
          <a:lstStyle>
            <a:lvl1pPr indent="-419100" lvl="0" marL="457200">
              <a:spcBef>
                <a:spcPts val="600"/>
              </a:spcBef>
              <a:spcAft>
                <a:spcPts val="0"/>
              </a:spcAft>
              <a:buClr>
                <a:schemeClr val="dk1"/>
              </a:buClr>
              <a:buSzPts val="3000"/>
              <a:buFont typeface="Tinos"/>
              <a:buChar char="▹"/>
              <a:defRPr sz="3000">
                <a:solidFill>
                  <a:schemeClr val="dk1"/>
                </a:solidFill>
                <a:latin typeface="Tinos"/>
                <a:ea typeface="Tinos"/>
                <a:cs typeface="Tinos"/>
                <a:sym typeface="Tinos"/>
              </a:defRPr>
            </a:lvl1pPr>
            <a:lvl2pPr indent="-381000" lvl="1" marL="914400">
              <a:spcBef>
                <a:spcPts val="0"/>
              </a:spcBef>
              <a:spcAft>
                <a:spcPts val="0"/>
              </a:spcAft>
              <a:buClr>
                <a:schemeClr val="dk1"/>
              </a:buClr>
              <a:buSzPts val="2400"/>
              <a:buFont typeface="Tinos"/>
              <a:buChar char="▸"/>
              <a:defRPr sz="2400">
                <a:solidFill>
                  <a:schemeClr val="dk1"/>
                </a:solidFill>
                <a:latin typeface="Tinos"/>
                <a:ea typeface="Tinos"/>
                <a:cs typeface="Tinos"/>
                <a:sym typeface="Tinos"/>
              </a:defRPr>
            </a:lvl2pPr>
            <a:lvl3pPr indent="-381000" lvl="2" marL="1371600">
              <a:spcBef>
                <a:spcPts val="0"/>
              </a:spcBef>
              <a:spcAft>
                <a:spcPts val="0"/>
              </a:spcAft>
              <a:buClr>
                <a:schemeClr val="dk1"/>
              </a:buClr>
              <a:buSzPts val="2400"/>
              <a:buFont typeface="Tinos"/>
              <a:buChar char="◦"/>
              <a:defRPr sz="2400">
                <a:solidFill>
                  <a:schemeClr val="dk1"/>
                </a:solidFill>
                <a:latin typeface="Tinos"/>
                <a:ea typeface="Tinos"/>
                <a:cs typeface="Tinos"/>
                <a:sym typeface="Tinos"/>
              </a:defRPr>
            </a:lvl3pPr>
            <a:lvl4pPr indent="-342900" lvl="3" marL="1828800">
              <a:spcBef>
                <a:spcPts val="0"/>
              </a:spcBef>
              <a:spcAft>
                <a:spcPts val="0"/>
              </a:spcAft>
              <a:buClr>
                <a:schemeClr val="dk1"/>
              </a:buClr>
              <a:buSzPts val="1800"/>
              <a:buFont typeface="Tinos"/>
              <a:buChar char="●"/>
              <a:defRPr sz="1800">
                <a:solidFill>
                  <a:schemeClr val="dk1"/>
                </a:solidFill>
                <a:latin typeface="Tinos"/>
                <a:ea typeface="Tinos"/>
                <a:cs typeface="Tinos"/>
                <a:sym typeface="Tinos"/>
              </a:defRPr>
            </a:lvl4pPr>
            <a:lvl5pPr indent="-342900" lvl="4" marL="2286000">
              <a:spcBef>
                <a:spcPts val="0"/>
              </a:spcBef>
              <a:spcAft>
                <a:spcPts val="0"/>
              </a:spcAft>
              <a:buClr>
                <a:schemeClr val="dk1"/>
              </a:buClr>
              <a:buSzPts val="1800"/>
              <a:buFont typeface="Tinos"/>
              <a:buChar char="○"/>
              <a:defRPr sz="1800">
                <a:solidFill>
                  <a:schemeClr val="dk1"/>
                </a:solidFill>
                <a:latin typeface="Tinos"/>
                <a:ea typeface="Tinos"/>
                <a:cs typeface="Tinos"/>
                <a:sym typeface="Tinos"/>
              </a:defRPr>
            </a:lvl5pPr>
            <a:lvl6pPr indent="-342900" lvl="5" marL="2743200">
              <a:spcBef>
                <a:spcPts val="0"/>
              </a:spcBef>
              <a:spcAft>
                <a:spcPts val="0"/>
              </a:spcAft>
              <a:buClr>
                <a:schemeClr val="dk1"/>
              </a:buClr>
              <a:buSzPts val="1800"/>
              <a:buFont typeface="Tinos"/>
              <a:buChar char="■"/>
              <a:defRPr sz="1800">
                <a:solidFill>
                  <a:schemeClr val="dk1"/>
                </a:solidFill>
                <a:latin typeface="Tinos"/>
                <a:ea typeface="Tinos"/>
                <a:cs typeface="Tinos"/>
                <a:sym typeface="Tinos"/>
              </a:defRPr>
            </a:lvl6pPr>
            <a:lvl7pPr indent="-342900" lvl="6" marL="3200400">
              <a:spcBef>
                <a:spcPts val="0"/>
              </a:spcBef>
              <a:spcAft>
                <a:spcPts val="0"/>
              </a:spcAft>
              <a:buClr>
                <a:schemeClr val="dk1"/>
              </a:buClr>
              <a:buSzPts val="1800"/>
              <a:buFont typeface="Tinos"/>
              <a:buChar char="●"/>
              <a:defRPr sz="1800">
                <a:solidFill>
                  <a:schemeClr val="dk1"/>
                </a:solidFill>
                <a:latin typeface="Tinos"/>
                <a:ea typeface="Tinos"/>
                <a:cs typeface="Tinos"/>
                <a:sym typeface="Tinos"/>
              </a:defRPr>
            </a:lvl7pPr>
            <a:lvl8pPr indent="-342900" lvl="7" marL="3657600">
              <a:spcBef>
                <a:spcPts val="0"/>
              </a:spcBef>
              <a:spcAft>
                <a:spcPts val="0"/>
              </a:spcAft>
              <a:buClr>
                <a:schemeClr val="dk1"/>
              </a:buClr>
              <a:buSzPts val="1800"/>
              <a:buFont typeface="Tinos"/>
              <a:buChar char="○"/>
              <a:defRPr sz="1800">
                <a:solidFill>
                  <a:schemeClr val="dk1"/>
                </a:solidFill>
                <a:latin typeface="Tinos"/>
                <a:ea typeface="Tinos"/>
                <a:cs typeface="Tinos"/>
                <a:sym typeface="Tinos"/>
              </a:defRPr>
            </a:lvl8pPr>
            <a:lvl9pPr indent="-342900" lvl="8" marL="4114800">
              <a:spcBef>
                <a:spcPts val="0"/>
              </a:spcBef>
              <a:spcAft>
                <a:spcPts val="0"/>
              </a:spcAft>
              <a:buClr>
                <a:schemeClr val="dk1"/>
              </a:buClr>
              <a:buSzPts val="1800"/>
              <a:buFont typeface="Tinos"/>
              <a:buChar char="■"/>
              <a:defRPr sz="1800">
                <a:solidFill>
                  <a:schemeClr val="dk1"/>
                </a:solidFill>
                <a:latin typeface="Tinos"/>
                <a:ea typeface="Tinos"/>
                <a:cs typeface="Tinos"/>
                <a:sym typeface="Tinos"/>
              </a:defRPr>
            </a:lvl9pPr>
          </a:lstStyle>
          <a:p/>
        </p:txBody>
      </p:sp>
      <p:sp>
        <p:nvSpPr>
          <p:cNvPr id="8" name="Google Shape;8;p1"/>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Autofit/>
          </a:bodyPr>
          <a:lstStyle>
            <a:lvl1pPr lvl="0" algn="r">
              <a:buNone/>
              <a:defRPr sz="1300">
                <a:solidFill>
                  <a:schemeClr val="accent1"/>
                </a:solidFill>
                <a:latin typeface="Playfair Display"/>
                <a:ea typeface="Playfair Display"/>
                <a:cs typeface="Playfair Display"/>
                <a:sym typeface="Playfair Display"/>
              </a:defRPr>
            </a:lvl1pPr>
            <a:lvl2pPr lvl="1" algn="r">
              <a:buNone/>
              <a:defRPr sz="1300">
                <a:solidFill>
                  <a:schemeClr val="accent1"/>
                </a:solidFill>
                <a:latin typeface="Playfair Display"/>
                <a:ea typeface="Playfair Display"/>
                <a:cs typeface="Playfair Display"/>
                <a:sym typeface="Playfair Display"/>
              </a:defRPr>
            </a:lvl2pPr>
            <a:lvl3pPr lvl="2" algn="r">
              <a:buNone/>
              <a:defRPr sz="1300">
                <a:solidFill>
                  <a:schemeClr val="accent1"/>
                </a:solidFill>
                <a:latin typeface="Playfair Display"/>
                <a:ea typeface="Playfair Display"/>
                <a:cs typeface="Playfair Display"/>
                <a:sym typeface="Playfair Display"/>
              </a:defRPr>
            </a:lvl3pPr>
            <a:lvl4pPr lvl="3" algn="r">
              <a:buNone/>
              <a:defRPr sz="1300">
                <a:solidFill>
                  <a:schemeClr val="accent1"/>
                </a:solidFill>
                <a:latin typeface="Playfair Display"/>
                <a:ea typeface="Playfair Display"/>
                <a:cs typeface="Playfair Display"/>
                <a:sym typeface="Playfair Display"/>
              </a:defRPr>
            </a:lvl4pPr>
            <a:lvl5pPr lvl="4" algn="r">
              <a:buNone/>
              <a:defRPr sz="1300">
                <a:solidFill>
                  <a:schemeClr val="accent1"/>
                </a:solidFill>
                <a:latin typeface="Playfair Display"/>
                <a:ea typeface="Playfair Display"/>
                <a:cs typeface="Playfair Display"/>
                <a:sym typeface="Playfair Display"/>
              </a:defRPr>
            </a:lvl5pPr>
            <a:lvl6pPr lvl="5" algn="r">
              <a:buNone/>
              <a:defRPr sz="1300">
                <a:solidFill>
                  <a:schemeClr val="accent1"/>
                </a:solidFill>
                <a:latin typeface="Playfair Display"/>
                <a:ea typeface="Playfair Display"/>
                <a:cs typeface="Playfair Display"/>
                <a:sym typeface="Playfair Display"/>
              </a:defRPr>
            </a:lvl6pPr>
            <a:lvl7pPr lvl="6" algn="r">
              <a:buNone/>
              <a:defRPr sz="1300">
                <a:solidFill>
                  <a:schemeClr val="accent1"/>
                </a:solidFill>
                <a:latin typeface="Playfair Display"/>
                <a:ea typeface="Playfair Display"/>
                <a:cs typeface="Playfair Display"/>
                <a:sym typeface="Playfair Display"/>
              </a:defRPr>
            </a:lvl7pPr>
            <a:lvl8pPr lvl="7" algn="r">
              <a:buNone/>
              <a:defRPr sz="1300">
                <a:solidFill>
                  <a:schemeClr val="accent1"/>
                </a:solidFill>
                <a:latin typeface="Playfair Display"/>
                <a:ea typeface="Playfair Display"/>
                <a:cs typeface="Playfair Display"/>
                <a:sym typeface="Playfair Display"/>
              </a:defRPr>
            </a:lvl8pPr>
            <a:lvl9pPr lvl="8" algn="r">
              <a:buNone/>
              <a:defRPr sz="1300">
                <a:solidFill>
                  <a:schemeClr val="accent1"/>
                </a:solidFill>
                <a:latin typeface="Playfair Display"/>
                <a:ea typeface="Playfair Display"/>
                <a:cs typeface="Playfair Display"/>
                <a:sym typeface="Playfair Display"/>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2.jp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hyperlink" Target="https://www.youtube.com/watch?v=uzHKzmSgBCQ&amp;t=177s" TargetMode="External"/><Relationship Id="rId4" Type="http://schemas.openxmlformats.org/officeDocument/2006/relationships/hyperlink" Target="https://www.youtube.com/watch?v=uzHKzmSgBCQ&amp;t=177s" TargetMode="External"/><Relationship Id="rId5" Type="http://schemas.openxmlformats.org/officeDocument/2006/relationships/hyperlink" Target="http://the-toast.net/2014/08/07/wearing-pants-brief-history/" TargetMode="External"/><Relationship Id="rId6" Type="http://schemas.openxmlformats.org/officeDocument/2006/relationships/hyperlink" Target="http://the-toast.net/2014/08/07/wearing-pants-brief-history/" TargetMode="External"/><Relationship Id="rId7" Type="http://schemas.openxmlformats.org/officeDocument/2006/relationships/hyperlink" Target="http://the-toast.net/2014/08/07/wearing-pants-brief-history/" TargetMode="External"/><Relationship Id="rId8" Type="http://schemas.openxmlformats.org/officeDocument/2006/relationships/hyperlink" Target="http://the-toast.net/2014/08/07/wearing-pants-brief-history/"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6"/>
          <p:cNvSpPr txBox="1"/>
          <p:nvPr>
            <p:ph type="ctrTitle"/>
          </p:nvPr>
        </p:nvSpPr>
        <p:spPr>
          <a:xfrm>
            <a:off x="2510400" y="2805050"/>
            <a:ext cx="4123200" cy="1159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3500"/>
              <a:t>Women Wearing the Pants; A History &amp; Analysis of Women’s Pants</a:t>
            </a:r>
            <a:endParaRPr sz="3000"/>
          </a:p>
          <a:p>
            <a:pPr indent="0" lvl="0" marL="0" rtl="0" algn="ctr">
              <a:spcBef>
                <a:spcPts val="0"/>
              </a:spcBef>
              <a:spcAft>
                <a:spcPts val="0"/>
              </a:spcAft>
              <a:buNone/>
            </a:pPr>
            <a:r>
              <a:t/>
            </a:r>
            <a:endParaRPr/>
          </a:p>
          <a:p>
            <a:pPr indent="0" lvl="0" marL="0" rtl="0" algn="ctr">
              <a:spcBef>
                <a:spcPts val="0"/>
              </a:spcBef>
              <a:spcAft>
                <a:spcPts val="0"/>
              </a:spcAft>
              <a:buNone/>
            </a:pPr>
            <a:r>
              <a:t/>
            </a:r>
            <a:endParaRPr/>
          </a:p>
        </p:txBody>
      </p:sp>
      <p:grpSp>
        <p:nvGrpSpPr>
          <p:cNvPr id="91" name="Google Shape;91;p16"/>
          <p:cNvGrpSpPr/>
          <p:nvPr/>
        </p:nvGrpSpPr>
        <p:grpSpPr>
          <a:xfrm>
            <a:off x="4388765" y="980127"/>
            <a:ext cx="366458" cy="366437"/>
            <a:chOff x="1923675" y="1633650"/>
            <a:chExt cx="436000" cy="435975"/>
          </a:xfrm>
        </p:grpSpPr>
        <p:sp>
          <p:nvSpPr>
            <p:cNvPr id="92" name="Google Shape;92;p16"/>
            <p:cNvSpPr/>
            <p:nvPr/>
          </p:nvSpPr>
          <p:spPr>
            <a:xfrm>
              <a:off x="2209250" y="1633650"/>
              <a:ext cx="150425" cy="150425"/>
            </a:xfrm>
            <a:custGeom>
              <a:rect b="b" l="l" r="r" t="t"/>
              <a:pathLst>
                <a:path extrusionOk="0" fill="none" h="6017" w="6017">
                  <a:moveTo>
                    <a:pt x="5846" y="3605"/>
                  </a:moveTo>
                  <a:lnTo>
                    <a:pt x="2412" y="171"/>
                  </a:lnTo>
                  <a:lnTo>
                    <a:pt x="2412" y="171"/>
                  </a:lnTo>
                  <a:lnTo>
                    <a:pt x="2314" y="98"/>
                  </a:lnTo>
                  <a:lnTo>
                    <a:pt x="2217" y="49"/>
                  </a:lnTo>
                  <a:lnTo>
                    <a:pt x="2095" y="25"/>
                  </a:lnTo>
                  <a:lnTo>
                    <a:pt x="1997" y="1"/>
                  </a:lnTo>
                  <a:lnTo>
                    <a:pt x="1876" y="25"/>
                  </a:lnTo>
                  <a:lnTo>
                    <a:pt x="1778" y="49"/>
                  </a:lnTo>
                  <a:lnTo>
                    <a:pt x="1681" y="98"/>
                  </a:lnTo>
                  <a:lnTo>
                    <a:pt x="1583" y="171"/>
                  </a:lnTo>
                  <a:lnTo>
                    <a:pt x="0" y="1778"/>
                  </a:lnTo>
                  <a:lnTo>
                    <a:pt x="4238" y="6016"/>
                  </a:lnTo>
                  <a:lnTo>
                    <a:pt x="5846" y="4433"/>
                  </a:lnTo>
                  <a:lnTo>
                    <a:pt x="5846" y="4433"/>
                  </a:lnTo>
                  <a:lnTo>
                    <a:pt x="5919" y="4336"/>
                  </a:lnTo>
                  <a:lnTo>
                    <a:pt x="5967" y="4238"/>
                  </a:lnTo>
                  <a:lnTo>
                    <a:pt x="5992" y="4141"/>
                  </a:lnTo>
                  <a:lnTo>
                    <a:pt x="6016" y="4019"/>
                  </a:lnTo>
                  <a:lnTo>
                    <a:pt x="5992" y="3922"/>
                  </a:lnTo>
                  <a:lnTo>
                    <a:pt x="5967" y="3800"/>
                  </a:lnTo>
                  <a:lnTo>
                    <a:pt x="5919" y="3703"/>
                  </a:lnTo>
                  <a:lnTo>
                    <a:pt x="5846" y="3605"/>
                  </a:lnTo>
                  <a:lnTo>
                    <a:pt x="5846" y="3605"/>
                  </a:lnTo>
                  <a:close/>
                </a:path>
              </a:pathLst>
            </a:custGeom>
            <a:noFill/>
            <a:ln cap="rnd" cmpd="sng" w="121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16"/>
            <p:cNvSpPr/>
            <p:nvPr/>
          </p:nvSpPr>
          <p:spPr>
            <a:xfrm>
              <a:off x="2019900" y="1757250"/>
              <a:ext cx="261825" cy="261850"/>
            </a:xfrm>
            <a:custGeom>
              <a:rect b="b" l="l" r="r" t="t"/>
              <a:pathLst>
                <a:path extrusionOk="0" fill="none" h="10474" w="10473">
                  <a:moveTo>
                    <a:pt x="10473" y="1"/>
                  </a:moveTo>
                  <a:lnTo>
                    <a:pt x="0" y="10473"/>
                  </a:lnTo>
                </a:path>
              </a:pathLst>
            </a:custGeom>
            <a:noFill/>
            <a:ln cap="rnd" cmpd="sng" w="121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16"/>
            <p:cNvSpPr/>
            <p:nvPr/>
          </p:nvSpPr>
          <p:spPr>
            <a:xfrm>
              <a:off x="1923675" y="1681150"/>
              <a:ext cx="388500" cy="388475"/>
            </a:xfrm>
            <a:custGeom>
              <a:rect b="b" l="l" r="r" t="t"/>
              <a:pathLst>
                <a:path extrusionOk="0" fill="none" h="15539" w="15540">
                  <a:moveTo>
                    <a:pt x="11277" y="0"/>
                  </a:moveTo>
                  <a:lnTo>
                    <a:pt x="756" y="10546"/>
                  </a:lnTo>
                  <a:lnTo>
                    <a:pt x="756" y="10546"/>
                  </a:lnTo>
                  <a:lnTo>
                    <a:pt x="683" y="10619"/>
                  </a:lnTo>
                  <a:lnTo>
                    <a:pt x="634" y="10692"/>
                  </a:lnTo>
                  <a:lnTo>
                    <a:pt x="610" y="10765"/>
                  </a:lnTo>
                  <a:lnTo>
                    <a:pt x="585" y="10863"/>
                  </a:lnTo>
                  <a:lnTo>
                    <a:pt x="1" y="14881"/>
                  </a:lnTo>
                  <a:lnTo>
                    <a:pt x="1" y="14881"/>
                  </a:lnTo>
                  <a:lnTo>
                    <a:pt x="1" y="15003"/>
                  </a:lnTo>
                  <a:lnTo>
                    <a:pt x="25" y="15149"/>
                  </a:lnTo>
                  <a:lnTo>
                    <a:pt x="98" y="15271"/>
                  </a:lnTo>
                  <a:lnTo>
                    <a:pt x="171" y="15368"/>
                  </a:lnTo>
                  <a:lnTo>
                    <a:pt x="171" y="15368"/>
                  </a:lnTo>
                  <a:lnTo>
                    <a:pt x="269" y="15441"/>
                  </a:lnTo>
                  <a:lnTo>
                    <a:pt x="366" y="15490"/>
                  </a:lnTo>
                  <a:lnTo>
                    <a:pt x="464" y="15514"/>
                  </a:lnTo>
                  <a:lnTo>
                    <a:pt x="585" y="15539"/>
                  </a:lnTo>
                  <a:lnTo>
                    <a:pt x="585" y="15539"/>
                  </a:lnTo>
                  <a:lnTo>
                    <a:pt x="659" y="15539"/>
                  </a:lnTo>
                  <a:lnTo>
                    <a:pt x="4677" y="14954"/>
                  </a:lnTo>
                  <a:lnTo>
                    <a:pt x="4677" y="14954"/>
                  </a:lnTo>
                  <a:lnTo>
                    <a:pt x="4848" y="14905"/>
                  </a:lnTo>
                  <a:lnTo>
                    <a:pt x="4921" y="14857"/>
                  </a:lnTo>
                  <a:lnTo>
                    <a:pt x="4994" y="14784"/>
                  </a:lnTo>
                  <a:lnTo>
                    <a:pt x="15539" y="4262"/>
                  </a:lnTo>
                </a:path>
              </a:pathLst>
            </a:custGeom>
            <a:noFill/>
            <a:ln cap="rnd" cmpd="sng" w="121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16"/>
            <p:cNvSpPr/>
            <p:nvPr/>
          </p:nvSpPr>
          <p:spPr>
            <a:xfrm>
              <a:off x="1974225" y="1711575"/>
              <a:ext cx="261825" cy="261850"/>
            </a:xfrm>
            <a:custGeom>
              <a:rect b="b" l="l" r="r" t="t"/>
              <a:pathLst>
                <a:path extrusionOk="0" fill="none" h="10474" w="10473">
                  <a:moveTo>
                    <a:pt x="0" y="10474"/>
                  </a:moveTo>
                  <a:lnTo>
                    <a:pt x="10473" y="1"/>
                  </a:lnTo>
                </a:path>
              </a:pathLst>
            </a:custGeom>
            <a:noFill/>
            <a:ln cap="rnd" cmpd="sng" w="121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16"/>
            <p:cNvSpPr/>
            <p:nvPr/>
          </p:nvSpPr>
          <p:spPr>
            <a:xfrm>
              <a:off x="1934650" y="2014200"/>
              <a:ext cx="44475" cy="44475"/>
            </a:xfrm>
            <a:custGeom>
              <a:rect b="b" l="l" r="r" t="t"/>
              <a:pathLst>
                <a:path extrusionOk="0" fill="none" h="1779" w="1779">
                  <a:moveTo>
                    <a:pt x="1778" y="1778"/>
                  </a:moveTo>
                  <a:lnTo>
                    <a:pt x="0" y="0"/>
                  </a:lnTo>
                </a:path>
              </a:pathLst>
            </a:custGeom>
            <a:noFill/>
            <a:ln cap="rnd" cmpd="sng" w="121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16"/>
            <p:cNvSpPr/>
            <p:nvPr/>
          </p:nvSpPr>
          <p:spPr>
            <a:xfrm>
              <a:off x="1944375" y="1947225"/>
              <a:ext cx="101725" cy="101700"/>
            </a:xfrm>
            <a:custGeom>
              <a:rect b="b" l="l" r="r" t="t"/>
              <a:pathLst>
                <a:path extrusionOk="0" fill="none" h="4068" w="4069">
                  <a:moveTo>
                    <a:pt x="1" y="49"/>
                  </a:moveTo>
                  <a:lnTo>
                    <a:pt x="1" y="49"/>
                  </a:lnTo>
                  <a:lnTo>
                    <a:pt x="25" y="0"/>
                  </a:lnTo>
                  <a:lnTo>
                    <a:pt x="25" y="0"/>
                  </a:lnTo>
                  <a:lnTo>
                    <a:pt x="4068" y="4043"/>
                  </a:lnTo>
                  <a:lnTo>
                    <a:pt x="4068" y="4043"/>
                  </a:lnTo>
                  <a:lnTo>
                    <a:pt x="4068" y="4043"/>
                  </a:lnTo>
                  <a:lnTo>
                    <a:pt x="4020" y="4068"/>
                  </a:lnTo>
                </a:path>
              </a:pathLst>
            </a:custGeom>
            <a:noFill/>
            <a:ln cap="rnd" cmpd="sng" w="121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8" name="Google Shape;98;p16"/>
          <p:cNvSpPr txBox="1"/>
          <p:nvPr/>
        </p:nvSpPr>
        <p:spPr>
          <a:xfrm>
            <a:off x="3439800" y="4290925"/>
            <a:ext cx="22644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rgbClr val="FFFFFF"/>
                </a:solidFill>
                <a:latin typeface="Tinos"/>
                <a:ea typeface="Tinos"/>
                <a:cs typeface="Tinos"/>
                <a:sym typeface="Tinos"/>
              </a:rPr>
              <a:t>Paige</a:t>
            </a:r>
            <a:r>
              <a:rPr lang="en" sz="1800">
                <a:solidFill>
                  <a:srgbClr val="FFFFFF"/>
                </a:solidFill>
                <a:latin typeface="Tinos"/>
                <a:ea typeface="Tinos"/>
                <a:cs typeface="Tinos"/>
                <a:sym typeface="Tinos"/>
              </a:rPr>
              <a:t> Murphy</a:t>
            </a:r>
            <a:endParaRPr sz="1800">
              <a:solidFill>
                <a:srgbClr val="FFFFFF"/>
              </a:solidFill>
              <a:latin typeface="Tinos"/>
              <a:ea typeface="Tinos"/>
              <a:cs typeface="Tinos"/>
              <a:sym typeface="Tino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17"/>
          <p:cNvSpPr txBox="1"/>
          <p:nvPr>
            <p:ph type="title"/>
          </p:nvPr>
        </p:nvSpPr>
        <p:spPr>
          <a:xfrm>
            <a:off x="349425" y="958750"/>
            <a:ext cx="2068500" cy="8574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r>
              <a:rPr lang="en" sz="2500"/>
              <a:t>Introduction</a:t>
            </a:r>
            <a:endParaRPr sz="2500"/>
          </a:p>
        </p:txBody>
      </p:sp>
      <p:sp>
        <p:nvSpPr>
          <p:cNvPr id="104" name="Google Shape;104;p17"/>
          <p:cNvSpPr txBox="1"/>
          <p:nvPr>
            <p:ph idx="1" type="body"/>
          </p:nvPr>
        </p:nvSpPr>
        <p:spPr>
          <a:xfrm>
            <a:off x="2756300" y="1394850"/>
            <a:ext cx="5503800" cy="2353800"/>
          </a:xfrm>
          <a:prstGeom prst="rect">
            <a:avLst/>
          </a:prstGeom>
        </p:spPr>
        <p:txBody>
          <a:bodyPr anchorCtr="0" anchor="t" bIns="91425" lIns="91425" spcFirstLastPara="1" rIns="91425" wrap="square" tIns="91425">
            <a:noAutofit/>
          </a:bodyPr>
          <a:lstStyle/>
          <a:p>
            <a:pPr indent="-355600" lvl="0" marL="457200" rtl="0" algn="l">
              <a:spcBef>
                <a:spcPts val="600"/>
              </a:spcBef>
              <a:spcAft>
                <a:spcPts val="0"/>
              </a:spcAft>
              <a:buClr>
                <a:srgbClr val="4D4A56"/>
              </a:buClr>
              <a:buSzPts val="2000"/>
              <a:buFont typeface="Times New Roman"/>
              <a:buChar char="▹"/>
            </a:pPr>
            <a:r>
              <a:rPr lang="en" sz="2000">
                <a:solidFill>
                  <a:srgbClr val="4D4A56"/>
                </a:solidFill>
                <a:latin typeface="Times New Roman"/>
                <a:ea typeface="Times New Roman"/>
                <a:cs typeface="Times New Roman"/>
                <a:sym typeface="Times New Roman"/>
              </a:rPr>
              <a:t> Clothing tends to follow historical events of the time.  </a:t>
            </a:r>
            <a:endParaRPr sz="2000">
              <a:solidFill>
                <a:srgbClr val="4D4A56"/>
              </a:solidFill>
              <a:latin typeface="Times New Roman"/>
              <a:ea typeface="Times New Roman"/>
              <a:cs typeface="Times New Roman"/>
              <a:sym typeface="Times New Roman"/>
            </a:endParaRPr>
          </a:p>
          <a:p>
            <a:pPr indent="-355600" lvl="0" marL="457200" rtl="0" algn="l">
              <a:spcBef>
                <a:spcPts val="0"/>
              </a:spcBef>
              <a:spcAft>
                <a:spcPts val="0"/>
              </a:spcAft>
              <a:buClr>
                <a:srgbClr val="4D4A56"/>
              </a:buClr>
              <a:buSzPts val="2000"/>
              <a:buFont typeface="Times New Roman"/>
              <a:buChar char="▹"/>
            </a:pPr>
            <a:r>
              <a:rPr lang="en" sz="2000">
                <a:solidFill>
                  <a:srgbClr val="4D4A56"/>
                </a:solidFill>
                <a:latin typeface="Times New Roman"/>
                <a:ea typeface="Times New Roman"/>
                <a:cs typeface="Times New Roman"/>
                <a:sym typeface="Times New Roman"/>
              </a:rPr>
              <a:t>Different genders have had cultural expectations of what they should wear and what is acceptable dress.  </a:t>
            </a:r>
            <a:endParaRPr sz="2000">
              <a:solidFill>
                <a:srgbClr val="4D4A56"/>
              </a:solidFill>
              <a:latin typeface="Times New Roman"/>
              <a:ea typeface="Times New Roman"/>
              <a:cs typeface="Times New Roman"/>
              <a:sym typeface="Times New Roman"/>
            </a:endParaRPr>
          </a:p>
          <a:p>
            <a:pPr indent="-355600" lvl="0" marL="457200" rtl="0" algn="l">
              <a:spcBef>
                <a:spcPts val="0"/>
              </a:spcBef>
              <a:spcAft>
                <a:spcPts val="0"/>
              </a:spcAft>
              <a:buClr>
                <a:srgbClr val="4D4A56"/>
              </a:buClr>
              <a:buSzPts val="2000"/>
              <a:buFont typeface="Times New Roman"/>
              <a:buChar char="▹"/>
            </a:pPr>
            <a:r>
              <a:rPr lang="en" sz="2000">
                <a:solidFill>
                  <a:srgbClr val="4D4A56"/>
                </a:solidFill>
                <a:latin typeface="Times New Roman"/>
                <a:ea typeface="Times New Roman"/>
                <a:cs typeface="Times New Roman"/>
                <a:sym typeface="Times New Roman"/>
              </a:rPr>
              <a:t>Pants have caused a large divide historically between genders.  </a:t>
            </a:r>
            <a:endParaRPr sz="2000">
              <a:solidFill>
                <a:srgbClr val="4D4A56"/>
              </a:solidFill>
              <a:latin typeface="Times New Roman"/>
              <a:ea typeface="Times New Roman"/>
              <a:cs typeface="Times New Roman"/>
              <a:sym typeface="Times New Roman"/>
            </a:endParaRPr>
          </a:p>
          <a:p>
            <a:pPr indent="0" lvl="0" marL="0" rtl="0" algn="l">
              <a:spcBef>
                <a:spcPts val="600"/>
              </a:spcBef>
              <a:spcAft>
                <a:spcPts val="0"/>
              </a:spcAft>
              <a:buNone/>
            </a:pPr>
            <a:r>
              <a:t/>
            </a:r>
            <a:endParaRPr sz="2000">
              <a:solidFill>
                <a:srgbClr val="4D4A56"/>
              </a:solidFill>
              <a:latin typeface="Times New Roman"/>
              <a:ea typeface="Times New Roman"/>
              <a:cs typeface="Times New Roman"/>
              <a:sym typeface="Times New Roman"/>
            </a:endParaRPr>
          </a:p>
        </p:txBody>
      </p:sp>
      <p:sp>
        <p:nvSpPr>
          <p:cNvPr id="105" name="Google Shape;105;p1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18"/>
          <p:cNvSpPr txBox="1"/>
          <p:nvPr>
            <p:ph type="title"/>
          </p:nvPr>
        </p:nvSpPr>
        <p:spPr>
          <a:xfrm>
            <a:off x="447250" y="871850"/>
            <a:ext cx="1788900" cy="8574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r>
              <a:rPr lang="en" sz="2500"/>
              <a:t>Thesis</a:t>
            </a:r>
            <a:r>
              <a:rPr lang="en" sz="2500"/>
              <a:t> Statement</a:t>
            </a:r>
            <a:endParaRPr sz="2500"/>
          </a:p>
        </p:txBody>
      </p:sp>
      <p:sp>
        <p:nvSpPr>
          <p:cNvPr id="111" name="Google Shape;111;p18"/>
          <p:cNvSpPr txBox="1"/>
          <p:nvPr>
            <p:ph idx="1" type="body"/>
          </p:nvPr>
        </p:nvSpPr>
        <p:spPr>
          <a:xfrm>
            <a:off x="2770300" y="1308175"/>
            <a:ext cx="5503800" cy="32406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lang="en" sz="2000">
                <a:solidFill>
                  <a:srgbClr val="4D4A56"/>
                </a:solidFill>
              </a:rPr>
              <a:t>Although it is a typical article of clothing in almost every woman’s closet today, the development of women’s pants being accepted into society represents a larger movement towards equality for women, and shows how Western gender roles have progressed throughout history.</a:t>
            </a:r>
            <a:endParaRPr sz="3200">
              <a:solidFill>
                <a:srgbClr val="4D4A56"/>
              </a:solidFill>
            </a:endParaRPr>
          </a:p>
        </p:txBody>
      </p:sp>
      <p:sp>
        <p:nvSpPr>
          <p:cNvPr id="112" name="Google Shape;112;p1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19"/>
          <p:cNvSpPr txBox="1"/>
          <p:nvPr>
            <p:ph type="title"/>
          </p:nvPr>
        </p:nvSpPr>
        <p:spPr>
          <a:xfrm>
            <a:off x="335450" y="694925"/>
            <a:ext cx="2096400" cy="8574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r>
              <a:rPr lang="en" sz="2500"/>
              <a:t>Invention/Popularization of Pants</a:t>
            </a:r>
            <a:endParaRPr sz="2500"/>
          </a:p>
        </p:txBody>
      </p:sp>
      <p:sp>
        <p:nvSpPr>
          <p:cNvPr id="118" name="Google Shape;118;p19"/>
          <p:cNvSpPr txBox="1"/>
          <p:nvPr>
            <p:ph idx="1" type="body"/>
          </p:nvPr>
        </p:nvSpPr>
        <p:spPr>
          <a:xfrm>
            <a:off x="2487875" y="928275"/>
            <a:ext cx="2832900" cy="3096000"/>
          </a:xfrm>
          <a:prstGeom prst="rect">
            <a:avLst/>
          </a:prstGeom>
        </p:spPr>
        <p:txBody>
          <a:bodyPr anchorCtr="0" anchor="t" bIns="91425" lIns="91425" spcFirstLastPara="1" rIns="91425" wrap="square" tIns="91425">
            <a:noAutofit/>
          </a:bodyPr>
          <a:lstStyle/>
          <a:p>
            <a:pPr indent="-330200" lvl="0" marL="457200" rtl="0" algn="l">
              <a:spcBef>
                <a:spcPts val="600"/>
              </a:spcBef>
              <a:spcAft>
                <a:spcPts val="0"/>
              </a:spcAft>
              <a:buClr>
                <a:srgbClr val="4D4A56"/>
              </a:buClr>
              <a:buSzPts val="1600"/>
              <a:buChar char="▹"/>
            </a:pPr>
            <a:r>
              <a:rPr lang="en" sz="1600">
                <a:solidFill>
                  <a:srgbClr val="4D4A56"/>
                </a:solidFill>
                <a:latin typeface="Times New Roman"/>
                <a:ea typeface="Times New Roman"/>
                <a:cs typeface="Times New Roman"/>
                <a:sym typeface="Times New Roman"/>
              </a:rPr>
              <a:t>According to an article from Time magazine: “</a:t>
            </a:r>
            <a:r>
              <a:rPr lang="en" sz="1600">
                <a:solidFill>
                  <a:srgbClr val="4D4A56"/>
                </a:solidFill>
                <a:highlight>
                  <a:srgbClr val="FFFFFF"/>
                </a:highlight>
                <a:latin typeface="Times New Roman"/>
                <a:ea typeface="Times New Roman"/>
                <a:cs typeface="Times New Roman"/>
                <a:sym typeface="Times New Roman"/>
              </a:rPr>
              <a:t>Nomadic tribes roaming the European Steppe about 3,000 years ago were the first to domesticate horses, and they invented the first two-legged garments that eventually became the pants we know today, scholars say” (Steinmetz).</a:t>
            </a:r>
            <a:endParaRPr sz="1600">
              <a:solidFill>
                <a:srgbClr val="4D4A56"/>
              </a:solidFill>
              <a:highlight>
                <a:srgbClr val="FFFFFF"/>
              </a:highlight>
              <a:latin typeface="Times New Roman"/>
              <a:ea typeface="Times New Roman"/>
              <a:cs typeface="Times New Roman"/>
              <a:sym typeface="Times New Roman"/>
            </a:endParaRPr>
          </a:p>
          <a:p>
            <a:pPr indent="0" lvl="0" marL="457200" rtl="0" algn="l">
              <a:spcBef>
                <a:spcPts val="600"/>
              </a:spcBef>
              <a:spcAft>
                <a:spcPts val="0"/>
              </a:spcAft>
              <a:buNone/>
            </a:pPr>
            <a:r>
              <a:t/>
            </a:r>
            <a:endParaRPr sz="1200">
              <a:solidFill>
                <a:srgbClr val="000000"/>
              </a:solidFill>
              <a:highlight>
                <a:srgbClr val="FFFFFF"/>
              </a:highlight>
              <a:latin typeface="Times New Roman"/>
              <a:ea typeface="Times New Roman"/>
              <a:cs typeface="Times New Roman"/>
              <a:sym typeface="Times New Roman"/>
            </a:endParaRPr>
          </a:p>
        </p:txBody>
      </p:sp>
      <p:sp>
        <p:nvSpPr>
          <p:cNvPr id="119" name="Google Shape;119;p19"/>
          <p:cNvSpPr txBox="1"/>
          <p:nvPr>
            <p:ph idx="2" type="body"/>
          </p:nvPr>
        </p:nvSpPr>
        <p:spPr>
          <a:xfrm>
            <a:off x="5238400" y="928275"/>
            <a:ext cx="2932800" cy="3096000"/>
          </a:xfrm>
          <a:prstGeom prst="rect">
            <a:avLst/>
          </a:prstGeom>
        </p:spPr>
        <p:txBody>
          <a:bodyPr anchorCtr="0" anchor="t" bIns="91425" lIns="91425" spcFirstLastPara="1" rIns="91425" wrap="square" tIns="91425">
            <a:noAutofit/>
          </a:bodyPr>
          <a:lstStyle/>
          <a:p>
            <a:pPr indent="-330200" lvl="0" marL="457200" rtl="0" algn="l">
              <a:spcBef>
                <a:spcPts val="600"/>
              </a:spcBef>
              <a:spcAft>
                <a:spcPts val="0"/>
              </a:spcAft>
              <a:buClr>
                <a:srgbClr val="4D4A56"/>
              </a:buClr>
              <a:buSzPts val="1600"/>
              <a:buChar char="▹"/>
            </a:pPr>
            <a:r>
              <a:rPr lang="en" sz="1600">
                <a:solidFill>
                  <a:srgbClr val="4D4A56"/>
                </a:solidFill>
              </a:rPr>
              <a:t>Horseback riding</a:t>
            </a:r>
            <a:endParaRPr sz="1600">
              <a:solidFill>
                <a:srgbClr val="4D4A56"/>
              </a:solidFill>
            </a:endParaRPr>
          </a:p>
          <a:p>
            <a:pPr indent="-330200" lvl="0" marL="457200" rtl="0" algn="l">
              <a:spcBef>
                <a:spcPts val="0"/>
              </a:spcBef>
              <a:spcAft>
                <a:spcPts val="0"/>
              </a:spcAft>
              <a:buClr>
                <a:srgbClr val="4D4A56"/>
              </a:buClr>
              <a:buSzPts val="1600"/>
              <a:buChar char="▹"/>
            </a:pPr>
            <a:r>
              <a:rPr lang="en" sz="1600">
                <a:solidFill>
                  <a:srgbClr val="4D4A56"/>
                </a:solidFill>
              </a:rPr>
              <a:t>Soldiers</a:t>
            </a:r>
            <a:endParaRPr sz="1600">
              <a:solidFill>
                <a:srgbClr val="4D4A56"/>
              </a:solidFill>
            </a:endParaRPr>
          </a:p>
          <a:p>
            <a:pPr indent="-330200" lvl="0" marL="457200" rtl="0" algn="l">
              <a:spcBef>
                <a:spcPts val="0"/>
              </a:spcBef>
              <a:spcAft>
                <a:spcPts val="0"/>
              </a:spcAft>
              <a:buClr>
                <a:srgbClr val="4D4A56"/>
              </a:buClr>
              <a:buSzPts val="1600"/>
              <a:buChar char="▹"/>
            </a:pPr>
            <a:r>
              <a:rPr lang="en" sz="1600">
                <a:solidFill>
                  <a:srgbClr val="4D4A56"/>
                </a:solidFill>
              </a:rPr>
              <a:t>Early Amazonian artwork shows both men </a:t>
            </a:r>
            <a:r>
              <a:rPr lang="en" sz="1600">
                <a:solidFill>
                  <a:srgbClr val="4D4A56"/>
                </a:solidFill>
              </a:rPr>
              <a:t>and</a:t>
            </a:r>
            <a:r>
              <a:rPr lang="en" sz="1600">
                <a:solidFill>
                  <a:srgbClr val="4D4A56"/>
                </a:solidFill>
              </a:rPr>
              <a:t> women in pants, but this changed as men feared women would gain power.</a:t>
            </a:r>
            <a:endParaRPr sz="1600">
              <a:solidFill>
                <a:srgbClr val="4D4A56"/>
              </a:solidFill>
            </a:endParaRPr>
          </a:p>
          <a:p>
            <a:pPr indent="-330200" lvl="1" marL="914400" rtl="0" algn="l">
              <a:spcBef>
                <a:spcPts val="0"/>
              </a:spcBef>
              <a:spcAft>
                <a:spcPts val="0"/>
              </a:spcAft>
              <a:buClr>
                <a:srgbClr val="4D4A56"/>
              </a:buClr>
              <a:buSzPts val="1600"/>
              <a:buChar char="▸"/>
            </a:pPr>
            <a:r>
              <a:rPr lang="en" sz="1600">
                <a:solidFill>
                  <a:srgbClr val="4D4A56"/>
                </a:solidFill>
                <a:latin typeface="Times New Roman"/>
                <a:ea typeface="Times New Roman"/>
                <a:cs typeface="Times New Roman"/>
                <a:sym typeface="Times New Roman"/>
              </a:rPr>
              <a:t>“Men feared what might happen to them if women were able to wear pants and get their hands on some weapons” (Cooper).  </a:t>
            </a:r>
            <a:endParaRPr sz="1600">
              <a:solidFill>
                <a:srgbClr val="4D4A56"/>
              </a:solidFill>
            </a:endParaRPr>
          </a:p>
        </p:txBody>
      </p:sp>
      <p:sp>
        <p:nvSpPr>
          <p:cNvPr id="120" name="Google Shape;120;p1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descr="See the source image" id="121" name="Google Shape;121;p19"/>
          <p:cNvPicPr preferRelativeResize="0"/>
          <p:nvPr/>
        </p:nvPicPr>
        <p:blipFill rotWithShape="1">
          <a:blip r:embed="rId3">
            <a:alphaModFix/>
          </a:blip>
          <a:srcRect b="0" l="0" r="0" t="0"/>
          <a:stretch/>
        </p:blipFill>
        <p:spPr>
          <a:xfrm>
            <a:off x="8171200" y="135125"/>
            <a:ext cx="972800" cy="2340401"/>
          </a:xfrm>
          <a:prstGeom prst="rect">
            <a:avLst/>
          </a:prstGeom>
          <a:noFill/>
          <a:ln>
            <a:noFill/>
          </a:ln>
        </p:spPr>
      </p:pic>
      <p:pic>
        <p:nvPicPr>
          <p:cNvPr id="122" name="Google Shape;122;p19"/>
          <p:cNvPicPr preferRelativeResize="0"/>
          <p:nvPr/>
        </p:nvPicPr>
        <p:blipFill>
          <a:blip r:embed="rId4">
            <a:alphaModFix/>
          </a:blip>
          <a:stretch>
            <a:fillRect/>
          </a:stretch>
        </p:blipFill>
        <p:spPr>
          <a:xfrm>
            <a:off x="1078353" y="2613200"/>
            <a:ext cx="1485674" cy="2207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0"/>
          <p:cNvSpPr txBox="1"/>
          <p:nvPr>
            <p:ph type="title"/>
          </p:nvPr>
        </p:nvSpPr>
        <p:spPr>
          <a:xfrm>
            <a:off x="251600" y="550400"/>
            <a:ext cx="2250300" cy="857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500"/>
              <a:t>When did women </a:t>
            </a:r>
            <a:r>
              <a:rPr lang="en" sz="2500"/>
              <a:t>begin wearing pants?</a:t>
            </a:r>
            <a:endParaRPr sz="2500"/>
          </a:p>
        </p:txBody>
      </p:sp>
      <p:sp>
        <p:nvSpPr>
          <p:cNvPr id="128" name="Google Shape;128;p20"/>
          <p:cNvSpPr txBox="1"/>
          <p:nvPr>
            <p:ph idx="1" type="body"/>
          </p:nvPr>
        </p:nvSpPr>
        <p:spPr>
          <a:xfrm>
            <a:off x="2938000" y="819000"/>
            <a:ext cx="5503800" cy="3240600"/>
          </a:xfrm>
          <a:prstGeom prst="rect">
            <a:avLst/>
          </a:prstGeom>
        </p:spPr>
        <p:txBody>
          <a:bodyPr anchorCtr="0" anchor="t" bIns="91425" lIns="91425" spcFirstLastPara="1" rIns="91425" wrap="square" tIns="91425">
            <a:noAutofit/>
          </a:bodyPr>
          <a:lstStyle/>
          <a:p>
            <a:pPr indent="-330200" lvl="0" marL="457200" rtl="0" algn="l">
              <a:spcBef>
                <a:spcPts val="600"/>
              </a:spcBef>
              <a:spcAft>
                <a:spcPts val="0"/>
              </a:spcAft>
              <a:buClr>
                <a:srgbClr val="4D4A56"/>
              </a:buClr>
              <a:buSzPts val="1600"/>
              <a:buChar char="▹"/>
            </a:pPr>
            <a:r>
              <a:rPr lang="en" sz="1600">
                <a:solidFill>
                  <a:srgbClr val="4D4A56"/>
                </a:solidFill>
              </a:rPr>
              <a:t>Victorian Era Dress Reform</a:t>
            </a:r>
            <a:endParaRPr sz="1600">
              <a:solidFill>
                <a:srgbClr val="4D4A56"/>
              </a:solidFill>
            </a:endParaRPr>
          </a:p>
          <a:p>
            <a:pPr indent="-330200" lvl="1" marL="914400" rtl="0" algn="l">
              <a:spcBef>
                <a:spcPts val="0"/>
              </a:spcBef>
              <a:spcAft>
                <a:spcPts val="0"/>
              </a:spcAft>
              <a:buClr>
                <a:srgbClr val="4D4A56"/>
              </a:buClr>
              <a:buSzPts val="1600"/>
              <a:buChar char="▸"/>
            </a:pPr>
            <a:r>
              <a:rPr lang="en" sz="1600">
                <a:solidFill>
                  <a:srgbClr val="4D4A56"/>
                </a:solidFill>
              </a:rPr>
              <a:t>Trousers worn under shorter dresses.</a:t>
            </a:r>
            <a:endParaRPr sz="1600">
              <a:solidFill>
                <a:srgbClr val="4D4A56"/>
              </a:solidFill>
            </a:endParaRPr>
          </a:p>
          <a:p>
            <a:pPr indent="-330200" lvl="2" marL="1371600" rtl="0" algn="l">
              <a:spcBef>
                <a:spcPts val="0"/>
              </a:spcBef>
              <a:spcAft>
                <a:spcPts val="0"/>
              </a:spcAft>
              <a:buClr>
                <a:srgbClr val="4D4A56"/>
              </a:buClr>
              <a:buSzPts val="1600"/>
              <a:buChar char="◦"/>
            </a:pPr>
            <a:r>
              <a:rPr lang="en" sz="1600">
                <a:solidFill>
                  <a:srgbClr val="4D4A56"/>
                </a:solidFill>
              </a:rPr>
              <a:t>Amelia Bloomer and Elizabeth Smith Miller</a:t>
            </a:r>
            <a:endParaRPr sz="1600">
              <a:solidFill>
                <a:srgbClr val="4D4A56"/>
              </a:solidFill>
            </a:endParaRPr>
          </a:p>
          <a:p>
            <a:pPr indent="-330200" lvl="2" marL="1371600" rtl="0" algn="l">
              <a:spcBef>
                <a:spcPts val="0"/>
              </a:spcBef>
              <a:spcAft>
                <a:spcPts val="0"/>
              </a:spcAft>
              <a:buClr>
                <a:srgbClr val="4D4A56"/>
              </a:buClr>
              <a:buSzPts val="1600"/>
              <a:buChar char="◦"/>
            </a:pPr>
            <a:r>
              <a:rPr lang="en" sz="1600">
                <a:solidFill>
                  <a:srgbClr val="4D4A56"/>
                </a:solidFill>
              </a:rPr>
              <a:t>According to the </a:t>
            </a:r>
            <a:r>
              <a:rPr i="1" lang="en" sz="1600">
                <a:solidFill>
                  <a:srgbClr val="4D4A56"/>
                </a:solidFill>
              </a:rPr>
              <a:t>Survey of Historic Costume: </a:t>
            </a:r>
            <a:r>
              <a:rPr lang="en" sz="1600">
                <a:solidFill>
                  <a:srgbClr val="4D4A56"/>
                </a:solidFill>
                <a:highlight>
                  <a:srgbClr val="FFFFFF"/>
                </a:highlight>
              </a:rPr>
              <a:t>“The costume suffragists saw as preferable to fashionable dress was called the ‘Bloomer costume’ after Amelia Bloomer, one of the women who wore this full-skirted, short dress that was placed over full trousers” (Tortora, 302).</a:t>
            </a:r>
            <a:r>
              <a:rPr lang="en" sz="1600">
                <a:solidFill>
                  <a:srgbClr val="4D4A56"/>
                </a:solidFill>
              </a:rPr>
              <a:t>  </a:t>
            </a:r>
            <a:endParaRPr sz="1600">
              <a:solidFill>
                <a:srgbClr val="4D4A56"/>
              </a:solidFill>
            </a:endParaRPr>
          </a:p>
          <a:p>
            <a:pPr indent="-330200" lvl="1" marL="914400" rtl="0" algn="l">
              <a:spcBef>
                <a:spcPts val="0"/>
              </a:spcBef>
              <a:spcAft>
                <a:spcPts val="0"/>
              </a:spcAft>
              <a:buClr>
                <a:srgbClr val="4D4A56"/>
              </a:buClr>
              <a:buSzPts val="1600"/>
              <a:buChar char="▸"/>
            </a:pPr>
            <a:r>
              <a:rPr lang="en" sz="1600">
                <a:solidFill>
                  <a:srgbClr val="4D4A56"/>
                </a:solidFill>
              </a:rPr>
              <a:t>Bloomers</a:t>
            </a:r>
            <a:endParaRPr sz="1600">
              <a:solidFill>
                <a:srgbClr val="4D4A56"/>
              </a:solidFill>
            </a:endParaRPr>
          </a:p>
          <a:p>
            <a:pPr indent="-330200" lvl="1" marL="914400" rtl="0" algn="l">
              <a:spcBef>
                <a:spcPts val="0"/>
              </a:spcBef>
              <a:spcAft>
                <a:spcPts val="0"/>
              </a:spcAft>
              <a:buClr>
                <a:srgbClr val="4D4A56"/>
              </a:buClr>
              <a:buSzPts val="1600"/>
              <a:buChar char="▸"/>
            </a:pPr>
            <a:r>
              <a:rPr lang="en" sz="1600">
                <a:solidFill>
                  <a:srgbClr val="4D4A56"/>
                </a:solidFill>
              </a:rPr>
              <a:t>World War One</a:t>
            </a:r>
            <a:endParaRPr sz="1600">
              <a:solidFill>
                <a:srgbClr val="4D4A56"/>
              </a:solidFill>
            </a:endParaRPr>
          </a:p>
          <a:p>
            <a:pPr indent="-330200" lvl="2" marL="1371600" rtl="0" algn="l">
              <a:spcBef>
                <a:spcPts val="0"/>
              </a:spcBef>
              <a:spcAft>
                <a:spcPts val="0"/>
              </a:spcAft>
              <a:buClr>
                <a:srgbClr val="4D4A56"/>
              </a:buClr>
              <a:buSzPts val="1600"/>
              <a:buChar char="◦"/>
            </a:pPr>
            <a:r>
              <a:rPr lang="en" sz="1600">
                <a:solidFill>
                  <a:srgbClr val="4D4A56"/>
                </a:solidFill>
              </a:rPr>
              <a:t>“Rosie the </a:t>
            </a:r>
            <a:r>
              <a:rPr lang="en" sz="1600">
                <a:solidFill>
                  <a:srgbClr val="4D4A56"/>
                </a:solidFill>
              </a:rPr>
              <a:t>Riveter</a:t>
            </a:r>
            <a:r>
              <a:rPr lang="en" sz="1600">
                <a:solidFill>
                  <a:srgbClr val="4D4A56"/>
                </a:solidFill>
              </a:rPr>
              <a:t>”</a:t>
            </a:r>
            <a:endParaRPr sz="1600">
              <a:solidFill>
                <a:srgbClr val="4D4A56"/>
              </a:solidFill>
            </a:endParaRPr>
          </a:p>
          <a:p>
            <a:pPr indent="-330200" lvl="1" marL="914400" rtl="0" algn="l">
              <a:spcBef>
                <a:spcPts val="0"/>
              </a:spcBef>
              <a:spcAft>
                <a:spcPts val="0"/>
              </a:spcAft>
              <a:buClr>
                <a:srgbClr val="4D4A56"/>
              </a:buClr>
              <a:buSzPts val="1600"/>
              <a:buChar char="▸"/>
            </a:pPr>
            <a:r>
              <a:rPr lang="en" sz="1600">
                <a:solidFill>
                  <a:srgbClr val="4D4A56"/>
                </a:solidFill>
              </a:rPr>
              <a:t>Cultural Icons</a:t>
            </a:r>
            <a:endParaRPr sz="1600">
              <a:solidFill>
                <a:srgbClr val="4D4A56"/>
              </a:solidFill>
            </a:endParaRPr>
          </a:p>
        </p:txBody>
      </p:sp>
      <p:sp>
        <p:nvSpPr>
          <p:cNvPr id="129" name="Google Shape;129;p2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30" name="Google Shape;130;p20"/>
          <p:cNvPicPr preferRelativeResize="0"/>
          <p:nvPr/>
        </p:nvPicPr>
        <p:blipFill>
          <a:blip r:embed="rId3">
            <a:alphaModFix/>
          </a:blip>
          <a:stretch>
            <a:fillRect/>
          </a:stretch>
        </p:blipFill>
        <p:spPr>
          <a:xfrm>
            <a:off x="2047125" y="1844975"/>
            <a:ext cx="1370675" cy="3088900"/>
          </a:xfrm>
          <a:prstGeom prst="rect">
            <a:avLst/>
          </a:prstGeom>
          <a:noFill/>
          <a:ln>
            <a:noFill/>
          </a:ln>
        </p:spPr>
      </p:pic>
      <p:pic>
        <p:nvPicPr>
          <p:cNvPr id="131" name="Google Shape;131;p20"/>
          <p:cNvPicPr preferRelativeResize="0"/>
          <p:nvPr/>
        </p:nvPicPr>
        <p:blipFill>
          <a:blip r:embed="rId4">
            <a:alphaModFix/>
          </a:blip>
          <a:stretch>
            <a:fillRect/>
          </a:stretch>
        </p:blipFill>
        <p:spPr>
          <a:xfrm>
            <a:off x="6410900" y="3522175"/>
            <a:ext cx="1891100" cy="1411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1"/>
          <p:cNvSpPr txBox="1"/>
          <p:nvPr>
            <p:ph idx="1" type="body"/>
          </p:nvPr>
        </p:nvSpPr>
        <p:spPr>
          <a:xfrm>
            <a:off x="1794900" y="4206756"/>
            <a:ext cx="5554200" cy="629100"/>
          </a:xfrm>
          <a:prstGeom prst="rect">
            <a:avLst/>
          </a:prstGeom>
        </p:spPr>
        <p:txBody>
          <a:bodyPr anchorCtr="0" anchor="ctr" bIns="91425" lIns="91425" spcFirstLastPara="1" rIns="91425" wrap="square" tIns="91425">
            <a:noAutofit/>
          </a:bodyPr>
          <a:lstStyle/>
          <a:p>
            <a:pPr indent="0" lvl="0" marL="0" rtl="0" algn="ctr">
              <a:spcBef>
                <a:spcPts val="360"/>
              </a:spcBef>
              <a:spcAft>
                <a:spcPts val="0"/>
              </a:spcAft>
              <a:buNone/>
            </a:pPr>
            <a:r>
              <a:rPr lang="en"/>
              <a:t>Vogue Magazine Cover, 1939</a:t>
            </a:r>
            <a:endParaRPr/>
          </a:p>
        </p:txBody>
      </p:sp>
      <p:sp>
        <p:nvSpPr>
          <p:cNvPr id="137" name="Google Shape;137;p21"/>
          <p:cNvSpPr txBox="1"/>
          <p:nvPr>
            <p:ph idx="12" type="sldNum"/>
          </p:nvPr>
        </p:nvSpPr>
        <p:spPr>
          <a:xfrm>
            <a:off x="4297650" y="4749851"/>
            <a:ext cx="548700" cy="393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pic>
        <p:nvPicPr>
          <p:cNvPr id="138" name="Google Shape;138;p21"/>
          <p:cNvPicPr preferRelativeResize="0"/>
          <p:nvPr/>
        </p:nvPicPr>
        <p:blipFill>
          <a:blip r:embed="rId3">
            <a:alphaModFix/>
          </a:blip>
          <a:stretch>
            <a:fillRect/>
          </a:stretch>
        </p:blipFill>
        <p:spPr>
          <a:xfrm>
            <a:off x="2245300" y="706726"/>
            <a:ext cx="2601050" cy="3430124"/>
          </a:xfrm>
          <a:prstGeom prst="rect">
            <a:avLst/>
          </a:prstGeom>
          <a:noFill/>
          <a:ln>
            <a:noFill/>
          </a:ln>
        </p:spPr>
      </p:pic>
      <p:sp>
        <p:nvSpPr>
          <p:cNvPr id="139" name="Google Shape;139;p21"/>
          <p:cNvSpPr txBox="1"/>
          <p:nvPr/>
        </p:nvSpPr>
        <p:spPr>
          <a:xfrm>
            <a:off x="5157475" y="1312600"/>
            <a:ext cx="19428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rgbClr val="ECC1C8"/>
                </a:solidFill>
                <a:latin typeface="Tinos"/>
                <a:ea typeface="Tinos"/>
                <a:cs typeface="Tinos"/>
                <a:sym typeface="Tinos"/>
              </a:rPr>
              <a:t>“At a time when those garments still weren’t widely worn by women and had the power to shock” (Steinmetz).</a:t>
            </a:r>
            <a:endParaRPr b="1" sz="1800">
              <a:solidFill>
                <a:srgbClr val="ECC1C8"/>
              </a:solidFill>
              <a:latin typeface="Tinos"/>
              <a:ea typeface="Tinos"/>
              <a:cs typeface="Tinos"/>
              <a:sym typeface="Tino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2"/>
          <p:cNvSpPr txBox="1"/>
          <p:nvPr>
            <p:ph type="title"/>
          </p:nvPr>
        </p:nvSpPr>
        <p:spPr>
          <a:xfrm>
            <a:off x="539023" y="536390"/>
            <a:ext cx="1613400" cy="8574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r>
              <a:rPr lang="en" sz="2500"/>
              <a:t>The Modern Woman</a:t>
            </a:r>
            <a:endParaRPr sz="2500"/>
          </a:p>
        </p:txBody>
      </p:sp>
      <p:sp>
        <p:nvSpPr>
          <p:cNvPr id="145" name="Google Shape;145;p22"/>
          <p:cNvSpPr txBox="1"/>
          <p:nvPr>
            <p:ph idx="1" type="body"/>
          </p:nvPr>
        </p:nvSpPr>
        <p:spPr>
          <a:xfrm>
            <a:off x="3052975" y="1056600"/>
            <a:ext cx="5503800" cy="3240600"/>
          </a:xfrm>
          <a:prstGeom prst="rect">
            <a:avLst/>
          </a:prstGeom>
        </p:spPr>
        <p:txBody>
          <a:bodyPr anchorCtr="0" anchor="t" bIns="91425" lIns="91425" spcFirstLastPara="1" rIns="91425" wrap="square" tIns="91425">
            <a:noAutofit/>
          </a:bodyPr>
          <a:lstStyle/>
          <a:p>
            <a:pPr indent="-330200" lvl="0" marL="457200" rtl="0" algn="l">
              <a:spcBef>
                <a:spcPts val="600"/>
              </a:spcBef>
              <a:spcAft>
                <a:spcPts val="0"/>
              </a:spcAft>
              <a:buSzPts val="1600"/>
              <a:buChar char="▹"/>
            </a:pPr>
            <a:r>
              <a:rPr lang="en" sz="1600"/>
              <a:t>Title IX</a:t>
            </a:r>
            <a:endParaRPr sz="1600"/>
          </a:p>
          <a:p>
            <a:pPr indent="-330200" lvl="1" marL="914400" rtl="0" algn="l">
              <a:spcBef>
                <a:spcPts val="0"/>
              </a:spcBef>
              <a:spcAft>
                <a:spcPts val="0"/>
              </a:spcAft>
              <a:buSzPts val="1600"/>
              <a:buChar char="▸"/>
            </a:pPr>
            <a:r>
              <a:rPr lang="en" sz="1600"/>
              <a:t>Protected women in workforce and sports from sexual assault and discrimination.</a:t>
            </a:r>
            <a:endParaRPr sz="1600"/>
          </a:p>
          <a:p>
            <a:pPr indent="-330200" lvl="1" marL="914400" rtl="0" algn="l">
              <a:spcBef>
                <a:spcPts val="0"/>
              </a:spcBef>
              <a:spcAft>
                <a:spcPts val="0"/>
              </a:spcAft>
              <a:buSzPts val="1600"/>
              <a:buChar char="▸"/>
            </a:pPr>
            <a:r>
              <a:rPr lang="en" sz="1600"/>
              <a:t>Schools can’t dresscode based on sex stereotypes, or only have dress codes for one gender.</a:t>
            </a:r>
            <a:endParaRPr sz="1600"/>
          </a:p>
          <a:p>
            <a:pPr indent="-330200" lvl="1" marL="914400" rtl="0" algn="l">
              <a:spcBef>
                <a:spcPts val="0"/>
              </a:spcBef>
              <a:spcAft>
                <a:spcPts val="0"/>
              </a:spcAft>
              <a:buSzPts val="1600"/>
              <a:buChar char="▸"/>
            </a:pPr>
            <a:r>
              <a:rPr lang="en" sz="1600"/>
              <a:t>Passed by Richard Nixon in 1972.</a:t>
            </a:r>
            <a:endParaRPr sz="1600"/>
          </a:p>
          <a:p>
            <a:pPr indent="-330200" lvl="0" marL="457200" rtl="0" algn="l">
              <a:spcBef>
                <a:spcPts val="0"/>
              </a:spcBef>
              <a:spcAft>
                <a:spcPts val="0"/>
              </a:spcAft>
              <a:buSzPts val="1600"/>
              <a:buChar char="▹"/>
            </a:pPr>
            <a:r>
              <a:rPr lang="en" sz="1600"/>
              <a:t>Women hold positions of power.</a:t>
            </a:r>
            <a:endParaRPr sz="1600"/>
          </a:p>
          <a:p>
            <a:pPr indent="-330200" lvl="0" marL="457200" rtl="0" algn="l">
              <a:spcBef>
                <a:spcPts val="0"/>
              </a:spcBef>
              <a:spcAft>
                <a:spcPts val="0"/>
              </a:spcAft>
              <a:buSzPts val="1600"/>
              <a:buChar char="▹"/>
            </a:pPr>
            <a:r>
              <a:rPr lang="en" sz="1600"/>
              <a:t>Hillary Clinton </a:t>
            </a:r>
            <a:endParaRPr sz="1600"/>
          </a:p>
          <a:p>
            <a:pPr indent="-330200" lvl="1" marL="914400" rtl="0" algn="l">
              <a:spcBef>
                <a:spcPts val="0"/>
              </a:spcBef>
              <a:spcAft>
                <a:spcPts val="0"/>
              </a:spcAft>
              <a:buSzPts val="1600"/>
              <a:buChar char="▸"/>
            </a:pPr>
            <a:r>
              <a:rPr lang="en" sz="1600"/>
              <a:t>f</a:t>
            </a:r>
            <a:r>
              <a:rPr lang="en" sz="1600"/>
              <a:t>irst , first lady photographed in pants for portrait.</a:t>
            </a:r>
            <a:endParaRPr sz="1600"/>
          </a:p>
          <a:p>
            <a:pPr indent="-330200" lvl="2" marL="1371600" rtl="0" algn="l">
              <a:spcBef>
                <a:spcPts val="0"/>
              </a:spcBef>
              <a:spcAft>
                <a:spcPts val="0"/>
              </a:spcAft>
              <a:buSzPts val="1600"/>
              <a:buChar char="◦"/>
            </a:pPr>
            <a:r>
              <a:rPr lang="en" sz="1600"/>
              <a:t>Appearance of power</a:t>
            </a:r>
            <a:endParaRPr sz="1600"/>
          </a:p>
        </p:txBody>
      </p:sp>
      <p:sp>
        <p:nvSpPr>
          <p:cNvPr id="146" name="Google Shape;146;p2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47" name="Google Shape;147;p22"/>
          <p:cNvPicPr preferRelativeResize="0"/>
          <p:nvPr/>
        </p:nvPicPr>
        <p:blipFill>
          <a:blip r:embed="rId3">
            <a:alphaModFix/>
          </a:blip>
          <a:stretch>
            <a:fillRect/>
          </a:stretch>
        </p:blipFill>
        <p:spPr>
          <a:xfrm>
            <a:off x="539025" y="3256650"/>
            <a:ext cx="2862826" cy="1732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3"/>
          <p:cNvSpPr txBox="1"/>
          <p:nvPr>
            <p:ph idx="1" type="body"/>
          </p:nvPr>
        </p:nvSpPr>
        <p:spPr>
          <a:xfrm>
            <a:off x="1493850" y="2161800"/>
            <a:ext cx="6156300" cy="819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lang="en" sz="5000"/>
              <a:t>Questions?</a:t>
            </a:r>
            <a:endParaRPr sz="5000"/>
          </a:p>
        </p:txBody>
      </p:sp>
      <p:sp>
        <p:nvSpPr>
          <p:cNvPr id="153" name="Google Shape;153;p23"/>
          <p:cNvSpPr txBox="1"/>
          <p:nvPr>
            <p:ph idx="12" type="sldNum"/>
          </p:nvPr>
        </p:nvSpPr>
        <p:spPr>
          <a:xfrm>
            <a:off x="4297650" y="4749851"/>
            <a:ext cx="548700" cy="393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59" name="Google Shape;159;p24"/>
          <p:cNvSpPr txBox="1"/>
          <p:nvPr/>
        </p:nvSpPr>
        <p:spPr>
          <a:xfrm>
            <a:off x="349425" y="195675"/>
            <a:ext cx="8274300" cy="5657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ECC1C8"/>
                </a:solidFill>
                <a:latin typeface="Tinos"/>
                <a:ea typeface="Tinos"/>
                <a:cs typeface="Tinos"/>
                <a:sym typeface="Tinos"/>
              </a:rPr>
              <a:t>Works Cited</a:t>
            </a:r>
            <a:endParaRPr>
              <a:solidFill>
                <a:srgbClr val="ECC1C8"/>
              </a:solidFill>
              <a:latin typeface="Tinos"/>
              <a:ea typeface="Tinos"/>
              <a:cs typeface="Tinos"/>
              <a:sym typeface="Tinos"/>
            </a:endParaRPr>
          </a:p>
          <a:p>
            <a:pPr indent="0" lvl="0" marL="0" rtl="0" algn="l">
              <a:spcBef>
                <a:spcPts val="0"/>
              </a:spcBef>
              <a:spcAft>
                <a:spcPts val="0"/>
              </a:spcAft>
              <a:buNone/>
            </a:pPr>
            <a:r>
              <a:t/>
            </a:r>
            <a:endParaRPr>
              <a:solidFill>
                <a:srgbClr val="ECC1C8"/>
              </a:solidFill>
              <a:latin typeface="Tinos"/>
              <a:ea typeface="Tinos"/>
              <a:cs typeface="Tinos"/>
              <a:sym typeface="Tinos"/>
            </a:endParaRPr>
          </a:p>
          <a:p>
            <a:pPr indent="0" lvl="0" marL="0" rtl="0" algn="l">
              <a:lnSpc>
                <a:spcPct val="115000"/>
              </a:lnSpc>
              <a:spcBef>
                <a:spcPts val="0"/>
              </a:spcBef>
              <a:spcAft>
                <a:spcPts val="0"/>
              </a:spcAft>
              <a:buNone/>
            </a:pPr>
            <a:r>
              <a:rPr lang="en" sz="1100">
                <a:solidFill>
                  <a:srgbClr val="FFFFFF"/>
                </a:solidFill>
              </a:rPr>
              <a:t>“Amelia Bloomer and Women’s Rights.” </a:t>
            </a:r>
            <a:r>
              <a:rPr i="1" lang="en" sz="1100">
                <a:solidFill>
                  <a:srgbClr val="FFFFFF"/>
                </a:solidFill>
              </a:rPr>
              <a:t>YouTube, </a:t>
            </a:r>
            <a:r>
              <a:rPr lang="en" sz="1100">
                <a:solidFill>
                  <a:srgbClr val="FFFFFF"/>
                </a:solidFill>
              </a:rPr>
              <a:t>uploaded by hartelay, 17 December 2015,</a:t>
            </a:r>
            <a:r>
              <a:rPr lang="en" sz="1100" u="sng">
                <a:solidFill>
                  <a:srgbClr val="FFFFFF"/>
                </a:solidFill>
                <a:hlinkClick r:id="rId3">
                  <a:extLst>
                    <a:ext uri="{A12FA001-AC4F-418D-AE19-62706E023703}">
                      <ahyp:hlinkClr val="tx"/>
                    </a:ext>
                  </a:extLst>
                </a:hlinkClick>
              </a:rPr>
              <a:t> </a:t>
            </a:r>
            <a:endParaRPr sz="1100" u="sng">
              <a:solidFill>
                <a:srgbClr val="FFFFFF"/>
              </a:solidFill>
            </a:endParaRPr>
          </a:p>
          <a:p>
            <a:pPr indent="0" lvl="0" marL="457200" rtl="0" algn="l">
              <a:lnSpc>
                <a:spcPct val="115000"/>
              </a:lnSpc>
              <a:spcBef>
                <a:spcPts val="1200"/>
              </a:spcBef>
              <a:spcAft>
                <a:spcPts val="0"/>
              </a:spcAft>
              <a:buNone/>
            </a:pPr>
            <a:r>
              <a:rPr lang="en" sz="1200" u="sng">
                <a:solidFill>
                  <a:srgbClr val="FFFFFF"/>
                </a:solidFill>
                <a:latin typeface="Times New Roman"/>
                <a:ea typeface="Times New Roman"/>
                <a:cs typeface="Times New Roman"/>
                <a:sym typeface="Times New Roman"/>
                <a:hlinkClick r:id="rId4">
                  <a:extLst>
                    <a:ext uri="{A12FA001-AC4F-418D-AE19-62706E023703}">
                      <ahyp:hlinkClr val="tx"/>
                    </a:ext>
                  </a:extLst>
                </a:hlinkClick>
              </a:rPr>
              <a:t>https://www.youtube.com/watch?v=uzHKzmSgBCQ&amp;t=177s</a:t>
            </a:r>
            <a:r>
              <a:rPr lang="en" sz="1200">
                <a:solidFill>
                  <a:srgbClr val="FFFFFF"/>
                </a:solidFill>
                <a:latin typeface="Times New Roman"/>
                <a:ea typeface="Times New Roman"/>
                <a:cs typeface="Times New Roman"/>
                <a:sym typeface="Times New Roman"/>
              </a:rPr>
              <a:t>.</a:t>
            </a:r>
            <a:endParaRPr sz="1200">
              <a:solidFill>
                <a:srgbClr val="FFFFFF"/>
              </a:solidFill>
              <a:latin typeface="Times New Roman"/>
              <a:ea typeface="Times New Roman"/>
              <a:cs typeface="Times New Roman"/>
              <a:sym typeface="Times New Roman"/>
            </a:endParaRPr>
          </a:p>
          <a:p>
            <a:pPr indent="0" lvl="0" marL="0" rtl="0" algn="l">
              <a:lnSpc>
                <a:spcPct val="115000"/>
              </a:lnSpc>
              <a:spcBef>
                <a:spcPts val="1200"/>
              </a:spcBef>
              <a:spcAft>
                <a:spcPts val="0"/>
              </a:spcAft>
              <a:buNone/>
            </a:pPr>
            <a:r>
              <a:rPr lang="en" sz="1100">
                <a:solidFill>
                  <a:srgbClr val="FFFFFF"/>
                </a:solidFill>
              </a:rPr>
              <a:t>Cooper, Kathleen. “Wearing the Pants: A Brief Western History of Pants.” </a:t>
            </a:r>
            <a:r>
              <a:rPr i="1" lang="en" sz="1100">
                <a:solidFill>
                  <a:srgbClr val="FFFFFF"/>
                </a:solidFill>
              </a:rPr>
              <a:t>The Toast, </a:t>
            </a:r>
            <a:r>
              <a:rPr lang="en" sz="1100">
                <a:solidFill>
                  <a:srgbClr val="FFFFFF"/>
                </a:solidFill>
              </a:rPr>
              <a:t>7 August 2014,</a:t>
            </a:r>
            <a:r>
              <a:rPr lang="en" sz="1100" u="sng">
                <a:solidFill>
                  <a:srgbClr val="FFFFFF"/>
                </a:solidFill>
                <a:hlinkClick r:id="rId5">
                  <a:extLst>
                    <a:ext uri="{A12FA001-AC4F-418D-AE19-62706E023703}">
                      <ahyp:hlinkClr val="tx"/>
                    </a:ext>
                  </a:extLst>
                </a:hlinkClick>
              </a:rPr>
              <a:t> </a:t>
            </a:r>
            <a:r>
              <a:rPr i="1" lang="en" sz="1100">
                <a:solidFill>
                  <a:srgbClr val="FFFFFF"/>
                </a:solidFill>
                <a:uFill>
                  <a:noFill/>
                </a:uFill>
                <a:latin typeface="Calibri"/>
                <a:ea typeface="Calibri"/>
                <a:cs typeface="Calibri"/>
                <a:sym typeface="Calibri"/>
                <a:hlinkClick r:id="rId6">
                  <a:extLst>
                    <a:ext uri="{A12FA001-AC4F-418D-AE19-62706E023703}">
                      <ahyp:hlinkClr val="tx"/>
                    </a:ext>
                  </a:extLst>
                </a:hlinkClick>
              </a:rPr>
              <a:t>The Toast, </a:t>
            </a:r>
            <a:r>
              <a:rPr lang="en" sz="1100">
                <a:solidFill>
                  <a:srgbClr val="FFFFFF"/>
                </a:solidFill>
                <a:uFill>
                  <a:noFill/>
                </a:uFill>
                <a:latin typeface="Calibri"/>
                <a:ea typeface="Calibri"/>
                <a:cs typeface="Calibri"/>
                <a:sym typeface="Calibri"/>
                <a:hlinkClick r:id="rId7">
                  <a:extLst>
                    <a:ext uri="{A12FA001-AC4F-418D-AE19-62706E023703}">
                      <ahyp:hlinkClr val="tx"/>
                    </a:ext>
                  </a:extLst>
                </a:hlinkClick>
              </a:rPr>
              <a:t>7 August 2014,</a:t>
            </a:r>
            <a:r>
              <a:rPr lang="en" sz="1100" u="sng">
                <a:solidFill>
                  <a:srgbClr val="FFFFFF"/>
                </a:solidFill>
                <a:latin typeface="Calibri"/>
                <a:ea typeface="Calibri"/>
                <a:cs typeface="Calibri"/>
                <a:sym typeface="Calibri"/>
                <a:hlinkClick r:id="rId8">
                  <a:extLst>
                    <a:ext uri="{A12FA001-AC4F-418D-AE19-62706E023703}">
                      <ahyp:hlinkClr val="tx"/>
                    </a:ext>
                  </a:extLst>
                </a:hlinkClick>
              </a:rPr>
              <a:t> http://the-toast.net/2014/08/07/wearing-pants-brief-history/</a:t>
            </a:r>
            <a:r>
              <a:rPr lang="en" sz="1100">
                <a:solidFill>
                  <a:srgbClr val="FFFFFF"/>
                </a:solidFill>
                <a:latin typeface="Calibri"/>
                <a:ea typeface="Calibri"/>
                <a:cs typeface="Calibri"/>
                <a:sym typeface="Calibri"/>
              </a:rPr>
              <a:t>. </a:t>
            </a:r>
            <a:endParaRPr sz="1100">
              <a:solidFill>
                <a:srgbClr val="FFFFFF"/>
              </a:solidFill>
            </a:endParaRPr>
          </a:p>
          <a:p>
            <a:pPr indent="0" lvl="0" marL="0" rtl="0" algn="l">
              <a:lnSpc>
                <a:spcPct val="115000"/>
              </a:lnSpc>
              <a:spcBef>
                <a:spcPts val="1200"/>
              </a:spcBef>
              <a:spcAft>
                <a:spcPts val="0"/>
              </a:spcAft>
              <a:buNone/>
            </a:pPr>
            <a:r>
              <a:rPr lang="en" sz="1100">
                <a:solidFill>
                  <a:srgbClr val="FFFFFF"/>
                </a:solidFill>
              </a:rPr>
              <a:t>Jackson, Kimberly Bloom. “'Rosie The Riveter' Iconicized The Women Who Truly Fought Fascism.” </a:t>
            </a:r>
            <a:r>
              <a:rPr i="1" lang="en" sz="1100">
                <a:solidFill>
                  <a:srgbClr val="FFFFFF"/>
                </a:solidFill>
              </a:rPr>
              <a:t>The Federalist</a:t>
            </a:r>
            <a:r>
              <a:rPr lang="en" sz="1100">
                <a:solidFill>
                  <a:srgbClr val="FFFFFF"/>
                </a:solidFill>
              </a:rPr>
              <a:t>, 26 May 2017, thefederalist.com/2017/05/26/rosie-riveter-iconicized-american-women-truly-fought-fascism/.</a:t>
            </a:r>
            <a:endParaRPr sz="1100">
              <a:solidFill>
                <a:srgbClr val="FFFFFF"/>
              </a:solidFill>
            </a:endParaRPr>
          </a:p>
          <a:p>
            <a:pPr indent="0" lvl="0" marL="0" rtl="0" algn="l">
              <a:lnSpc>
                <a:spcPct val="115000"/>
              </a:lnSpc>
              <a:spcBef>
                <a:spcPts val="1200"/>
              </a:spcBef>
              <a:spcAft>
                <a:spcPts val="0"/>
              </a:spcAft>
              <a:buNone/>
            </a:pPr>
            <a:r>
              <a:rPr lang="en" sz="1100">
                <a:solidFill>
                  <a:srgbClr val="FFFFFF"/>
                </a:solidFill>
              </a:rPr>
              <a:t>“Live Online Classes: Who Invented Trousers? Clothing In The Ancient Persian World .” </a:t>
            </a:r>
            <a:r>
              <a:rPr i="1" lang="en" sz="1100">
                <a:solidFill>
                  <a:srgbClr val="FFFFFF"/>
                </a:solidFill>
              </a:rPr>
              <a:t>Polyhistoria</a:t>
            </a:r>
            <a:r>
              <a:rPr lang="en" sz="1100">
                <a:solidFill>
                  <a:srgbClr val="FFFFFF"/>
                </a:solidFill>
              </a:rPr>
              <a:t>, 21 July 2019, polyhistoria.com/explore/who-invented-trousers/. </a:t>
            </a:r>
            <a:endParaRPr sz="1100">
              <a:solidFill>
                <a:srgbClr val="FFFFFF"/>
              </a:solidFill>
            </a:endParaRPr>
          </a:p>
          <a:p>
            <a:pPr indent="0" lvl="0" marL="0" rtl="0" algn="l">
              <a:lnSpc>
                <a:spcPct val="115000"/>
              </a:lnSpc>
              <a:spcBef>
                <a:spcPts val="1200"/>
              </a:spcBef>
              <a:spcAft>
                <a:spcPts val="0"/>
              </a:spcAft>
              <a:buNone/>
            </a:pPr>
            <a:r>
              <a:rPr lang="en" sz="1100">
                <a:solidFill>
                  <a:srgbClr val="FFFFFF"/>
                </a:solidFill>
              </a:rPr>
              <a:t>“Rosie the Riveter.” Edited by History.com Editors, </a:t>
            </a:r>
            <a:r>
              <a:rPr i="1" lang="en" sz="1100">
                <a:solidFill>
                  <a:srgbClr val="FFFFFF"/>
                </a:solidFill>
              </a:rPr>
              <a:t>History.com</a:t>
            </a:r>
            <a:r>
              <a:rPr lang="en" sz="1100">
                <a:solidFill>
                  <a:srgbClr val="FFFFFF"/>
                </a:solidFill>
              </a:rPr>
              <a:t>, A&amp;E Television Networks, 23 Apr. 2010, www.history.com/topics/world-war-ii/rosie-the-riveter. </a:t>
            </a:r>
            <a:endParaRPr sz="1100">
              <a:solidFill>
                <a:srgbClr val="FFFFFF"/>
              </a:solidFill>
            </a:endParaRPr>
          </a:p>
          <a:p>
            <a:pPr indent="0" lvl="0" marL="0" rtl="0" algn="l">
              <a:lnSpc>
                <a:spcPct val="115000"/>
              </a:lnSpc>
              <a:spcBef>
                <a:spcPts val="1200"/>
              </a:spcBef>
              <a:spcAft>
                <a:spcPts val="0"/>
              </a:spcAft>
              <a:buNone/>
            </a:pPr>
            <a:r>
              <a:rPr lang="en" sz="1100">
                <a:solidFill>
                  <a:srgbClr val="FFFFFF"/>
                </a:solidFill>
              </a:rPr>
              <a:t>Steinmetz, Katy. “Why We're Not Talking About Hillary Clinton's Pants.” </a:t>
            </a:r>
            <a:r>
              <a:rPr i="1" lang="en" sz="1100">
                <a:solidFill>
                  <a:srgbClr val="FFFFFF"/>
                </a:solidFill>
              </a:rPr>
              <a:t>Time</a:t>
            </a:r>
            <a:r>
              <a:rPr lang="en" sz="1100">
                <a:solidFill>
                  <a:srgbClr val="FFFFFF"/>
                </a:solidFill>
              </a:rPr>
              <a:t>, Time, 14 June 2016, 4:38 pm edt, time.com/4363815/history-women-pants-hillary-clinton/. </a:t>
            </a:r>
            <a:endParaRPr sz="1100">
              <a:solidFill>
                <a:srgbClr val="FFFFFF"/>
              </a:solidFill>
            </a:endParaRPr>
          </a:p>
          <a:p>
            <a:pPr indent="0" lvl="0" marL="0" rtl="0" algn="l">
              <a:lnSpc>
                <a:spcPct val="115000"/>
              </a:lnSpc>
              <a:spcBef>
                <a:spcPts val="1200"/>
              </a:spcBef>
              <a:spcAft>
                <a:spcPts val="0"/>
              </a:spcAft>
              <a:buNone/>
            </a:pPr>
            <a:r>
              <a:rPr lang="en" sz="1100">
                <a:solidFill>
                  <a:srgbClr val="FFFFFF"/>
                </a:solidFill>
              </a:rPr>
              <a:t>Tortora, Phyllis G., and Sara B. Marcketti. </a:t>
            </a:r>
            <a:r>
              <a:rPr i="1" lang="en" sz="1100">
                <a:solidFill>
                  <a:srgbClr val="FFFFFF"/>
                </a:solidFill>
              </a:rPr>
              <a:t>Survey of Historic Costume</a:t>
            </a:r>
            <a:r>
              <a:rPr lang="en" sz="1100">
                <a:solidFill>
                  <a:srgbClr val="FFFFFF"/>
                </a:solidFill>
              </a:rPr>
              <a:t>. Fairchild Books, Bloomsbury Publishing Inc, 2021. </a:t>
            </a:r>
            <a:endParaRPr sz="1100">
              <a:solidFill>
                <a:srgbClr val="FFFFFF"/>
              </a:solidFill>
            </a:endParaRPr>
          </a:p>
          <a:p>
            <a:pPr indent="-355600" lvl="0" marL="355600" rtl="0" algn="l">
              <a:lnSpc>
                <a:spcPct val="115000"/>
              </a:lnSpc>
              <a:spcBef>
                <a:spcPts val="1200"/>
              </a:spcBef>
              <a:spcAft>
                <a:spcPts val="0"/>
              </a:spcAft>
              <a:buNone/>
            </a:pPr>
            <a:r>
              <a:rPr lang="en" sz="1100">
                <a:solidFill>
                  <a:srgbClr val="FFFFFF"/>
                </a:solidFill>
              </a:rPr>
              <a:t>“What Is Title IX?” </a:t>
            </a:r>
            <a:r>
              <a:rPr i="1" lang="en" sz="1100">
                <a:solidFill>
                  <a:srgbClr val="FFFFFF"/>
                </a:solidFill>
              </a:rPr>
              <a:t>Title IX Office</a:t>
            </a:r>
            <a:r>
              <a:rPr lang="en" sz="1100">
                <a:solidFill>
                  <a:srgbClr val="FFFFFF"/>
                </a:solidFill>
              </a:rPr>
              <a:t>, Harvard University, titleix.harvard.edu/what-title-ix. </a:t>
            </a:r>
            <a:endParaRPr sz="1100">
              <a:solidFill>
                <a:srgbClr val="FFFFFF"/>
              </a:solidFill>
            </a:endParaRPr>
          </a:p>
          <a:p>
            <a:pPr indent="0" lvl="0" marL="355600" rtl="0" algn="l">
              <a:lnSpc>
                <a:spcPct val="115000"/>
              </a:lnSpc>
              <a:spcBef>
                <a:spcPts val="1200"/>
              </a:spcBef>
              <a:spcAft>
                <a:spcPts val="0"/>
              </a:spcAft>
              <a:buNone/>
            </a:pPr>
            <a:r>
              <a:t/>
            </a:r>
            <a:endParaRPr sz="1100">
              <a:solidFill>
                <a:srgbClr val="FFFFFF"/>
              </a:solidFill>
            </a:endParaRPr>
          </a:p>
          <a:p>
            <a:pPr indent="-355600" lvl="0" marL="355600" rtl="0" algn="l">
              <a:lnSpc>
                <a:spcPct val="115000"/>
              </a:lnSpc>
              <a:spcBef>
                <a:spcPts val="1200"/>
              </a:spcBef>
              <a:spcAft>
                <a:spcPts val="0"/>
              </a:spcAft>
              <a:buNone/>
            </a:pPr>
            <a:r>
              <a:t/>
            </a:r>
            <a:endParaRPr sz="1100"/>
          </a:p>
          <a:p>
            <a:pPr indent="0" lvl="0" marL="0" rtl="0" algn="l">
              <a:spcBef>
                <a:spcPts val="1200"/>
              </a:spcBef>
              <a:spcAft>
                <a:spcPts val="0"/>
              </a:spcAft>
              <a:buNone/>
            </a:pPr>
            <a:r>
              <a:t/>
            </a:r>
            <a:endParaRPr>
              <a:solidFill>
                <a:srgbClr val="ECC1C8"/>
              </a:solidFill>
              <a:latin typeface="Tinos"/>
              <a:ea typeface="Tinos"/>
              <a:cs typeface="Tinos"/>
              <a:sym typeface="Tinos"/>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phelia template">
  <a:themeElements>
    <a:clrScheme name="Custom 347">
      <a:dk1>
        <a:srgbClr val="4D4A56"/>
      </a:dk1>
      <a:lt1>
        <a:srgbClr val="FFFFFF"/>
      </a:lt1>
      <a:dk2>
        <a:srgbClr val="888394"/>
      </a:dk2>
      <a:lt2>
        <a:srgbClr val="E7E7EC"/>
      </a:lt2>
      <a:accent1>
        <a:srgbClr val="ECC1C8"/>
      </a:accent1>
      <a:accent2>
        <a:srgbClr val="E48DA3"/>
      </a:accent2>
      <a:accent3>
        <a:srgbClr val="AEA4CC"/>
      </a:accent3>
      <a:accent4>
        <a:srgbClr val="8F86AC"/>
      </a:accent4>
      <a:accent5>
        <a:srgbClr val="F0DFAE"/>
      </a:accent5>
      <a:accent6>
        <a:srgbClr val="E0B88E"/>
      </a:accent6>
      <a:hlink>
        <a:srgbClr val="4D4A56"/>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