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&amp;ehk=V73E8UNtUcW3F4pOISQ3Tw&amp;r=0&amp;pid=OfficeInsert" ContentType="image/png"/>
  <Default Extension="jpg&amp;ehk=Eun2rIp6SWrilAHomlA" ContentType="image/jpeg"/>
  <Default Extension="jpg&amp;ehk=IfaPQvwRIMsJa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7" r:id="rId5"/>
    <p:sldId id="276" r:id="rId6"/>
    <p:sldId id="268" r:id="rId7"/>
    <p:sldId id="272" r:id="rId8"/>
    <p:sldId id="273" r:id="rId9"/>
    <p:sldId id="274" r:id="rId10"/>
    <p:sldId id="275" r:id="rId11"/>
    <p:sldId id="277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>
      <p:cViewPr varScale="1">
        <p:scale>
          <a:sx n="115" d="100"/>
          <a:sy n="115" d="100"/>
        </p:scale>
        <p:origin x="512" y="19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4/19/17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4/19/17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4/19/17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en-US"/>
              <a:pPr/>
              <a:t>4/19/17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&amp;ehk=Eun2rIp6SWrilAHomlA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&amp;ehk=IfaPQvwRIMsJa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&amp;ehk=V73E8UNtUcW3F4pOISQ3Tw&amp;r=0&amp;pid=OfficeInser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The Role of an Auditor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/>
          <a:lstStyle/>
          <a:p>
            <a:r>
              <a:rPr lang="en-US" dirty="0"/>
              <a:t>By Richard </a:t>
            </a:r>
            <a:r>
              <a:rPr lang="en-US" dirty="0" err="1"/>
              <a:t>rignola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u="sng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an auditor do?</a:t>
            </a:r>
          </a:p>
          <a:p>
            <a:r>
              <a:rPr lang="en-US" dirty="0"/>
              <a:t>Why do we need them?</a:t>
            </a:r>
          </a:p>
          <a:p>
            <a:r>
              <a:rPr lang="en-US" dirty="0"/>
              <a:t>What happens when auditors fail?</a:t>
            </a:r>
          </a:p>
          <a:p>
            <a:r>
              <a:rPr lang="en-US" dirty="0"/>
              <a:t>Ethics and Sacred Heart University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12" y="1405128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7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u="sng" dirty="0"/>
              <a:t>The Job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Auditing is a systematic process</a:t>
            </a:r>
          </a:p>
          <a:p>
            <a:r>
              <a:rPr lang="en-US" dirty="0"/>
              <a:t>Auditors must communicate their findings to users</a:t>
            </a:r>
          </a:p>
          <a:p>
            <a:r>
              <a:rPr lang="en-US" dirty="0"/>
              <a:t>Different kinds of auditors, internal and external</a:t>
            </a:r>
          </a:p>
          <a:p>
            <a:r>
              <a:rPr lang="en-US" dirty="0"/>
              <a:t>Different kinds of audits, Financial Statement audit, ICFR, and an Integrated audit (both combined audits together)</a:t>
            </a:r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u="sng" dirty="0"/>
              <a:t>Why We Need Auditors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Required by law for public companies</a:t>
            </a:r>
          </a:p>
          <a:p>
            <a:r>
              <a:rPr lang="en-US" dirty="0"/>
              <a:t>They ensure the company has accurate financial statements</a:t>
            </a:r>
          </a:p>
          <a:p>
            <a:r>
              <a:rPr lang="en-US" dirty="0"/>
              <a:t>Financial statements impact individuals inside and outside the company</a:t>
            </a:r>
          </a:p>
          <a:p>
            <a:r>
              <a:rPr lang="en-US" dirty="0"/>
              <a:t>Using judgement, knowing shareholder interests, and advising clients </a:t>
            </a:r>
          </a:p>
          <a:p>
            <a:r>
              <a:rPr lang="en-US" dirty="0"/>
              <a:t>EY article on the future of assurance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1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u="sng" dirty="0"/>
              <a:t>History Has Shown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Waste Management Scandal (1998)</a:t>
            </a:r>
          </a:p>
          <a:p>
            <a:r>
              <a:rPr lang="en-US" dirty="0"/>
              <a:t>Enron Scandal (2001)</a:t>
            </a:r>
          </a:p>
          <a:p>
            <a:r>
              <a:rPr lang="en-US" dirty="0"/>
              <a:t>WorldCom Scandal (2002)</a:t>
            </a:r>
          </a:p>
          <a:p>
            <a:r>
              <a:rPr lang="en-US" dirty="0"/>
              <a:t>Sarbanes–Oxley Act of 2002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812" y="2514600"/>
            <a:ext cx="2581275" cy="2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7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u="sng" dirty="0"/>
              <a:t>Auditing and Ethics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Professional Care</a:t>
            </a:r>
          </a:p>
          <a:p>
            <a:r>
              <a:rPr lang="en-US" dirty="0"/>
              <a:t>Moral Development Levels</a:t>
            </a:r>
          </a:p>
          <a:p>
            <a:pPr lvl="1"/>
            <a:r>
              <a:rPr lang="en-US" dirty="0"/>
              <a:t>Pre-Conventional</a:t>
            </a:r>
          </a:p>
          <a:p>
            <a:pPr lvl="1"/>
            <a:r>
              <a:rPr lang="en-US" dirty="0"/>
              <a:t>Conventional </a:t>
            </a:r>
          </a:p>
          <a:p>
            <a:pPr lvl="1"/>
            <a:r>
              <a:rPr lang="en-US" dirty="0"/>
              <a:t>Post conventional</a:t>
            </a:r>
          </a:p>
          <a:p>
            <a:r>
              <a:rPr lang="en-US" dirty="0"/>
              <a:t>Ethical Orientation	</a:t>
            </a:r>
          </a:p>
          <a:p>
            <a:pPr lvl="1"/>
            <a:r>
              <a:rPr lang="en-US" dirty="0"/>
              <a:t>Ethics of Rights</a:t>
            </a:r>
          </a:p>
          <a:p>
            <a:pPr lvl="1"/>
            <a:r>
              <a:rPr lang="en-US" dirty="0"/>
              <a:t>Ethics of Care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80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u="sng" dirty="0"/>
              <a:t>Using Sacred Heart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Social Justice</a:t>
            </a:r>
          </a:p>
          <a:p>
            <a:r>
              <a:rPr lang="en-US" dirty="0"/>
              <a:t>The Human Experience</a:t>
            </a:r>
          </a:p>
          <a:p>
            <a:r>
              <a:rPr lang="en-US" dirty="0"/>
              <a:t>The Common Good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612" y="2362200"/>
            <a:ext cx="2730996" cy="300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11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u="sng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 judgement can’t be replaced</a:t>
            </a:r>
          </a:p>
          <a:p>
            <a:r>
              <a:rPr lang="en-US" dirty="0"/>
              <a:t>“Education is not the piling on of learning, information, data, facts, skills, or abilities - that's training or instruction - but is rather making visible what is hidden as a seed.” - Thomas More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46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h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462</TotalTime>
  <Words>215</Words>
  <Application>Microsoft Macintosh PowerPoint</Application>
  <PresentationFormat>Custom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Tech 16x9</vt:lpstr>
      <vt:lpstr>The Role of an Auditor</vt:lpstr>
      <vt:lpstr>Introduction</vt:lpstr>
      <vt:lpstr>The Job</vt:lpstr>
      <vt:lpstr>Why We Need Auditors</vt:lpstr>
      <vt:lpstr>History Has Shown Us</vt:lpstr>
      <vt:lpstr>Auditing and Ethics</vt:lpstr>
      <vt:lpstr>Using Sacred Heart Concepts</vt:lpstr>
      <vt:lpstr>Conclusion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an Auditor</dc:title>
  <dc:creator>Rignola, Richard P.</dc:creator>
  <cp:lastModifiedBy>Michels, Prof. Steven J.</cp:lastModifiedBy>
  <cp:revision>22</cp:revision>
  <dcterms:created xsi:type="dcterms:W3CDTF">2017-03-10T21:12:36Z</dcterms:created>
  <dcterms:modified xsi:type="dcterms:W3CDTF">2017-04-19T15:32:19Z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