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Default Extension="m4a" ContentType="audi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6"/>
  </p:notesMasterIdLst>
  <p:sldIdLst>
    <p:sldId id="256" r:id="rId5"/>
  </p:sldIdLst>
  <p:sldSz cx="21945600" cy="16459200"/>
  <p:notesSz cx="6858000" cy="9144000"/>
  <p:defaultTextStyle>
    <a:defPPr>
      <a:defRPr lang="en-US"/>
    </a:defPPr>
    <a:lvl1pPr marL="0" algn="l" defTabSz="2194514" rtl="0" eaLnBrk="1" latinLnBrk="0" hangingPunct="1">
      <a:defRPr sz="4350" kern="1200">
        <a:solidFill>
          <a:schemeClr val="tx1"/>
        </a:solidFill>
        <a:latin typeface="+mn-lt"/>
        <a:ea typeface="+mn-ea"/>
        <a:cs typeface="+mn-cs"/>
      </a:defRPr>
    </a:lvl1pPr>
    <a:lvl2pPr marL="1097257" algn="l" defTabSz="2194514" rtl="0" eaLnBrk="1" latinLnBrk="0" hangingPunct="1">
      <a:defRPr sz="4350" kern="1200">
        <a:solidFill>
          <a:schemeClr val="tx1"/>
        </a:solidFill>
        <a:latin typeface="+mn-lt"/>
        <a:ea typeface="+mn-ea"/>
        <a:cs typeface="+mn-cs"/>
      </a:defRPr>
    </a:lvl2pPr>
    <a:lvl3pPr marL="2194514" algn="l" defTabSz="2194514" rtl="0" eaLnBrk="1" latinLnBrk="0" hangingPunct="1">
      <a:defRPr sz="4350" kern="1200">
        <a:solidFill>
          <a:schemeClr val="tx1"/>
        </a:solidFill>
        <a:latin typeface="+mn-lt"/>
        <a:ea typeface="+mn-ea"/>
        <a:cs typeface="+mn-cs"/>
      </a:defRPr>
    </a:lvl3pPr>
    <a:lvl4pPr marL="3291772" algn="l" defTabSz="2194514" rtl="0" eaLnBrk="1" latinLnBrk="0" hangingPunct="1">
      <a:defRPr sz="4350" kern="1200">
        <a:solidFill>
          <a:schemeClr val="tx1"/>
        </a:solidFill>
        <a:latin typeface="+mn-lt"/>
        <a:ea typeface="+mn-ea"/>
        <a:cs typeface="+mn-cs"/>
      </a:defRPr>
    </a:lvl4pPr>
    <a:lvl5pPr marL="4389029" algn="l" defTabSz="2194514" rtl="0" eaLnBrk="1" latinLnBrk="0" hangingPunct="1">
      <a:defRPr sz="4350" kern="1200">
        <a:solidFill>
          <a:schemeClr val="tx1"/>
        </a:solidFill>
        <a:latin typeface="+mn-lt"/>
        <a:ea typeface="+mn-ea"/>
        <a:cs typeface="+mn-cs"/>
      </a:defRPr>
    </a:lvl5pPr>
    <a:lvl6pPr marL="5486286" algn="l" defTabSz="2194514" rtl="0" eaLnBrk="1" latinLnBrk="0" hangingPunct="1">
      <a:defRPr sz="4350" kern="1200">
        <a:solidFill>
          <a:schemeClr val="tx1"/>
        </a:solidFill>
        <a:latin typeface="+mn-lt"/>
        <a:ea typeface="+mn-ea"/>
        <a:cs typeface="+mn-cs"/>
      </a:defRPr>
    </a:lvl6pPr>
    <a:lvl7pPr marL="6583543" algn="l" defTabSz="2194514" rtl="0" eaLnBrk="1" latinLnBrk="0" hangingPunct="1">
      <a:defRPr sz="4350" kern="1200">
        <a:solidFill>
          <a:schemeClr val="tx1"/>
        </a:solidFill>
        <a:latin typeface="+mn-lt"/>
        <a:ea typeface="+mn-ea"/>
        <a:cs typeface="+mn-cs"/>
      </a:defRPr>
    </a:lvl7pPr>
    <a:lvl8pPr marL="7680800" algn="l" defTabSz="2194514" rtl="0" eaLnBrk="1" latinLnBrk="0" hangingPunct="1">
      <a:defRPr sz="4350" kern="1200">
        <a:solidFill>
          <a:schemeClr val="tx1"/>
        </a:solidFill>
        <a:latin typeface="+mn-lt"/>
        <a:ea typeface="+mn-ea"/>
        <a:cs typeface="+mn-cs"/>
      </a:defRPr>
    </a:lvl8pPr>
    <a:lvl9pPr marL="8778058" algn="l" defTabSz="2194514" rtl="0" eaLnBrk="1" latinLnBrk="0" hangingPunct="1">
      <a:defRPr sz="4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184" userDrawn="1">
          <p15:clr>
            <a:srgbClr val="A4A3A4"/>
          </p15:clr>
        </p15:guide>
        <p15:guide id="2" pos="691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193"/>
    <a:srgbClr val="336699"/>
    <a:srgbClr val="A0181B"/>
    <a:srgbClr val="AF0000"/>
    <a:srgbClr val="CC3333"/>
    <a:srgbClr val="C42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BC68D5D-02E5-5FE9-2FF2-1801C01760B3}" v="38" dt="2020-04-10T13:53:27.73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6971"/>
    <p:restoredTop sz="94660"/>
  </p:normalViewPr>
  <p:slideViewPr>
    <p:cSldViewPr>
      <p:cViewPr>
        <p:scale>
          <a:sx n="70" d="100"/>
          <a:sy n="70" d="100"/>
        </p:scale>
        <p:origin x="672" y="-1696"/>
      </p:cViewPr>
      <p:guideLst>
        <p:guide orient="horz" pos="5184"/>
        <p:guide pos="6912"/>
      </p:guideLst>
    </p:cSldViewPr>
  </p:slideViewPr>
  <p:notesTextViewPr>
    <p:cViewPr>
      <p:scale>
        <a:sx n="1" d="1"/>
        <a:sy n="1" d="1"/>
      </p:scale>
      <p:origin x="0" y="0"/>
    </p:cViewPr>
  </p:notesTextViewPr>
  <p:sorterViewPr>
    <p:cViewPr>
      <p:scale>
        <a:sx n="200" d="100"/>
        <a:sy n="200" d="100"/>
      </p:scale>
      <p:origin x="0" y="0"/>
    </p:cViewPr>
  </p:sorterViewPr>
  <p:gridSpacing cx="76200" cy="76200"/>
</p:viewPr>
</file>

<file path=ppt/_rels/presentation.xml.rels><?xml version="1.0" encoding="UTF-8" standalone="yes"?>
<Relationships xmlns="http://schemas.openxmlformats.org/package/2006/relationships"><Relationship Id="rId11" Type="http://schemas.microsoft.com/office/2016/11/relationships/changesInfo" Target="changesInfos/changesInfo1.xml"/><Relationship Id="rId12" Type="http://schemas.microsoft.com/office/2015/10/relationships/revisionInfo" Target="revisionInfo.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 Target="slides/slide1.xml"/><Relationship Id="rId6" Type="http://schemas.openxmlformats.org/officeDocument/2006/relationships/notesMaster" Target="notesMasters/notesMaster1.xml"/><Relationship Id="rId7" Type="http://schemas.openxmlformats.org/officeDocument/2006/relationships/presProps" Target="presProps.xml"/><Relationship Id="rId8" Type="http://schemas.openxmlformats.org/officeDocument/2006/relationships/viewProps" Target="viewProps.xml"/><Relationship Id="rId9" Type="http://schemas.openxmlformats.org/officeDocument/2006/relationships/theme" Target="theme/theme1.xml"/><Relationship Id="rId1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bin, Emily R." userId="S::tobine12@mail.sacredheart.edu::f26149cb-3c5c-4020-aa16-8134240c59d7" providerId="AD" clId="Web-{BBC68D5D-02E5-5FE9-2FF2-1801C01760B3}"/>
    <pc:docChg chg="modSld">
      <pc:chgData name="Tobin, Emily R." userId="S::tobine12@mail.sacredheart.edu::f26149cb-3c5c-4020-aa16-8134240c59d7" providerId="AD" clId="Web-{BBC68D5D-02E5-5FE9-2FF2-1801C01760B3}" dt="2020-04-10T13:53:27.738" v="37" actId="14100"/>
      <pc:docMkLst>
        <pc:docMk/>
      </pc:docMkLst>
      <pc:sldChg chg="modSp">
        <pc:chgData name="Tobin, Emily R." userId="S::tobine12@mail.sacredheart.edu::f26149cb-3c5c-4020-aa16-8134240c59d7" providerId="AD" clId="Web-{BBC68D5D-02E5-5FE9-2FF2-1801C01760B3}" dt="2020-04-10T13:53:27.738" v="37" actId="14100"/>
        <pc:sldMkLst>
          <pc:docMk/>
          <pc:sldMk cId="1021730246" sldId="256"/>
        </pc:sldMkLst>
        <pc:spChg chg="mod">
          <ac:chgData name="Tobin, Emily R." userId="S::tobine12@mail.sacredheart.edu::f26149cb-3c5c-4020-aa16-8134240c59d7" providerId="AD" clId="Web-{BBC68D5D-02E5-5FE9-2FF2-1801C01760B3}" dt="2020-04-10T13:49:38.894" v="6" actId="14100"/>
          <ac:spMkLst>
            <pc:docMk/>
            <pc:sldMk cId="1021730246" sldId="256"/>
            <ac:spMk id="3" creationId="{00000000-0000-0000-0000-000000000000}"/>
          </ac:spMkLst>
        </pc:spChg>
        <pc:spChg chg="mod">
          <ac:chgData name="Tobin, Emily R." userId="S::tobine12@mail.sacredheart.edu::f26149cb-3c5c-4020-aa16-8134240c59d7" providerId="AD" clId="Web-{BBC68D5D-02E5-5FE9-2FF2-1801C01760B3}" dt="2020-04-10T13:51:33.066" v="23" actId="1076"/>
          <ac:spMkLst>
            <pc:docMk/>
            <pc:sldMk cId="1021730246" sldId="256"/>
            <ac:spMk id="12" creationId="{00000000-0000-0000-0000-000000000000}"/>
          </ac:spMkLst>
        </pc:spChg>
        <pc:spChg chg="mod">
          <ac:chgData name="Tobin, Emily R." userId="S::tobine12@mail.sacredheart.edu::f26149cb-3c5c-4020-aa16-8134240c59d7" providerId="AD" clId="Web-{BBC68D5D-02E5-5FE9-2FF2-1801C01760B3}" dt="2020-04-10T13:50:31.020" v="12" actId="20577"/>
          <ac:spMkLst>
            <pc:docMk/>
            <pc:sldMk cId="1021730246" sldId="256"/>
            <ac:spMk id="13" creationId="{00000000-0000-0000-0000-000000000000}"/>
          </ac:spMkLst>
        </pc:spChg>
        <pc:spChg chg="mod">
          <ac:chgData name="Tobin, Emily R." userId="S::tobine12@mail.sacredheart.edu::f26149cb-3c5c-4020-aa16-8134240c59d7" providerId="AD" clId="Web-{BBC68D5D-02E5-5FE9-2FF2-1801C01760B3}" dt="2020-04-10T13:48:32.816" v="2" actId="1076"/>
          <ac:spMkLst>
            <pc:docMk/>
            <pc:sldMk cId="1021730246" sldId="256"/>
            <ac:spMk id="15" creationId="{00000000-0000-0000-0000-000000000000}"/>
          </ac:spMkLst>
        </pc:spChg>
        <pc:spChg chg="mod">
          <ac:chgData name="Tobin, Emily R." userId="S::tobine12@mail.sacredheart.edu::f26149cb-3c5c-4020-aa16-8134240c59d7" providerId="AD" clId="Web-{BBC68D5D-02E5-5FE9-2FF2-1801C01760B3}" dt="2020-04-10T13:52:40.879" v="32" actId="1076"/>
          <ac:spMkLst>
            <pc:docMk/>
            <pc:sldMk cId="1021730246" sldId="256"/>
            <ac:spMk id="22" creationId="{00000000-0000-0000-0000-000000000000}"/>
          </ac:spMkLst>
        </pc:spChg>
        <pc:spChg chg="mod">
          <ac:chgData name="Tobin, Emily R." userId="S::tobine12@mail.sacredheart.edu::f26149cb-3c5c-4020-aa16-8134240c59d7" providerId="AD" clId="Web-{BBC68D5D-02E5-5FE9-2FF2-1801C01760B3}" dt="2020-04-10T13:52:08.832" v="29" actId="1076"/>
          <ac:spMkLst>
            <pc:docMk/>
            <pc:sldMk cId="1021730246" sldId="256"/>
            <ac:spMk id="24" creationId="{00000000-0000-0000-0000-000000000000}"/>
          </ac:spMkLst>
        </pc:spChg>
        <pc:spChg chg="mod">
          <ac:chgData name="Tobin, Emily R." userId="S::tobine12@mail.sacredheart.edu::f26149cb-3c5c-4020-aa16-8134240c59d7" providerId="AD" clId="Web-{BBC68D5D-02E5-5FE9-2FF2-1801C01760B3}" dt="2020-04-10T13:52:48.473" v="33" actId="1076"/>
          <ac:spMkLst>
            <pc:docMk/>
            <pc:sldMk cId="1021730246" sldId="256"/>
            <ac:spMk id="34" creationId="{00000000-0000-0000-0000-000000000000}"/>
          </ac:spMkLst>
        </pc:spChg>
        <pc:spChg chg="mod">
          <ac:chgData name="Tobin, Emily R." userId="S::tobine12@mail.sacredheart.edu::f26149cb-3c5c-4020-aa16-8134240c59d7" providerId="AD" clId="Web-{BBC68D5D-02E5-5FE9-2FF2-1801C01760B3}" dt="2020-04-10T13:51:39.301" v="24" actId="1076"/>
          <ac:spMkLst>
            <pc:docMk/>
            <pc:sldMk cId="1021730246" sldId="256"/>
            <ac:spMk id="42" creationId="{00000000-0000-0000-0000-000000000000}"/>
          </ac:spMkLst>
        </pc:spChg>
        <pc:picChg chg="mod">
          <ac:chgData name="Tobin, Emily R." userId="S::tobine12@mail.sacredheart.edu::f26149cb-3c5c-4020-aa16-8134240c59d7" providerId="AD" clId="Web-{BBC68D5D-02E5-5FE9-2FF2-1801C01760B3}" dt="2020-04-10T13:48:20.800" v="1" actId="1076"/>
          <ac:picMkLst>
            <pc:docMk/>
            <pc:sldMk cId="1021730246" sldId="256"/>
            <ac:picMk id="9" creationId="{00000000-0000-0000-0000-000000000000}"/>
          </ac:picMkLst>
        </pc:picChg>
        <pc:cxnChg chg="mod">
          <ac:chgData name="Tobin, Emily R." userId="S::tobine12@mail.sacredheart.edu::f26149cb-3c5c-4020-aa16-8134240c59d7" providerId="AD" clId="Web-{BBC68D5D-02E5-5FE9-2FF2-1801C01760B3}" dt="2020-04-10T13:53:27.738" v="37" actId="14100"/>
          <ac:cxnSpMkLst>
            <pc:docMk/>
            <pc:sldMk cId="1021730246" sldId="256"/>
            <ac:cxnSpMk id="23" creationId="{00000000-0000-0000-0000-000000000000}"/>
          </ac:cxnSpMkLst>
        </pc:cxnChg>
        <pc:cxnChg chg="mod">
          <ac:chgData name="Tobin, Emily R." userId="S::tobine12@mail.sacredheart.edu::f26149cb-3c5c-4020-aa16-8134240c59d7" providerId="AD" clId="Web-{BBC68D5D-02E5-5FE9-2FF2-1801C01760B3}" dt="2020-04-10T13:53:17.879" v="36" actId="14100"/>
          <ac:cxnSpMkLst>
            <pc:docMk/>
            <pc:sldMk cId="1021730246" sldId="256"/>
            <ac:cxnSpMk id="31" creationId="{00000000-0000-0000-0000-000000000000}"/>
          </ac:cxnSpMkLst>
        </pc:cxnChg>
        <pc:cxnChg chg="mod">
          <ac:chgData name="Tobin, Emily R." userId="S::tobine12@mail.sacredheart.edu::f26149cb-3c5c-4020-aa16-8134240c59d7" providerId="AD" clId="Web-{BBC68D5D-02E5-5FE9-2FF2-1801C01760B3}" dt="2020-04-10T13:51:11.301" v="21" actId="14100"/>
          <ac:cxnSpMkLst>
            <pc:docMk/>
            <pc:sldMk cId="1021730246" sldId="256"/>
            <ac:cxnSpMk id="44" creationId="{00000000-0000-0000-0000-000000000000}"/>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F534A2-CF79-D84F-99A5-E1E69E050A07}" type="datetimeFigureOut">
              <a:rPr lang="en-US" smtClean="0"/>
              <a:t>4/16/20</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C0ECCD-4882-9E44-9AAD-26309DAC558E}" type="slidenum">
              <a:rPr lang="en-US" smtClean="0"/>
              <a:t>‹#›</a:t>
            </a:fld>
            <a:endParaRPr lang="en-US" dirty="0"/>
          </a:p>
        </p:txBody>
      </p:sp>
    </p:spTree>
    <p:extLst>
      <p:ext uri="{BB962C8B-B14F-4D97-AF65-F5344CB8AC3E}">
        <p14:creationId xmlns:p14="http://schemas.microsoft.com/office/powerpoint/2010/main" val="20060575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C0ECCD-4882-9E44-9AAD-26309DAC558E}" type="slidenum">
              <a:rPr lang="en-US" smtClean="0"/>
              <a:t>1</a:t>
            </a:fld>
            <a:endParaRPr lang="en-US" dirty="0"/>
          </a:p>
        </p:txBody>
      </p:sp>
    </p:spTree>
    <p:extLst>
      <p:ext uri="{BB962C8B-B14F-4D97-AF65-F5344CB8AC3E}">
        <p14:creationId xmlns:p14="http://schemas.microsoft.com/office/powerpoint/2010/main" val="3151782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45920" y="5113022"/>
            <a:ext cx="18653760" cy="3528061"/>
          </a:xfrm>
        </p:spPr>
        <p:txBody>
          <a:bodyPr/>
          <a:lstStyle/>
          <a:p>
            <a:r>
              <a:rPr lang="en-US"/>
              <a:t>Click to edit Master title style</a:t>
            </a:r>
          </a:p>
        </p:txBody>
      </p:sp>
      <p:sp>
        <p:nvSpPr>
          <p:cNvPr id="3" name="Subtitle 2"/>
          <p:cNvSpPr>
            <a:spLocks noGrp="1"/>
          </p:cNvSpPr>
          <p:nvPr>
            <p:ph type="subTitle" idx="1"/>
          </p:nvPr>
        </p:nvSpPr>
        <p:spPr>
          <a:xfrm>
            <a:off x="3291840" y="9326880"/>
            <a:ext cx="15361920" cy="4206240"/>
          </a:xfrm>
        </p:spPr>
        <p:txBody>
          <a:bodyPr/>
          <a:lstStyle>
            <a:lvl1pPr marL="0" indent="0" algn="ctr">
              <a:buNone/>
              <a:defRPr>
                <a:solidFill>
                  <a:schemeClr val="tx1">
                    <a:tint val="75000"/>
                  </a:schemeClr>
                </a:solidFill>
              </a:defRPr>
            </a:lvl1pPr>
            <a:lvl2pPr marL="1410713" indent="0" algn="ctr">
              <a:buNone/>
              <a:defRPr>
                <a:solidFill>
                  <a:schemeClr val="tx1">
                    <a:tint val="75000"/>
                  </a:schemeClr>
                </a:solidFill>
              </a:defRPr>
            </a:lvl2pPr>
            <a:lvl3pPr marL="2821426" indent="0" algn="ctr">
              <a:buNone/>
              <a:defRPr>
                <a:solidFill>
                  <a:schemeClr val="tx1">
                    <a:tint val="75000"/>
                  </a:schemeClr>
                </a:solidFill>
              </a:defRPr>
            </a:lvl3pPr>
            <a:lvl4pPr marL="4232140" indent="0" algn="ctr">
              <a:buNone/>
              <a:defRPr>
                <a:solidFill>
                  <a:schemeClr val="tx1">
                    <a:tint val="75000"/>
                  </a:schemeClr>
                </a:solidFill>
              </a:defRPr>
            </a:lvl4pPr>
            <a:lvl5pPr marL="5642853" indent="0" algn="ctr">
              <a:buNone/>
              <a:defRPr>
                <a:solidFill>
                  <a:schemeClr val="tx1">
                    <a:tint val="75000"/>
                  </a:schemeClr>
                </a:solidFill>
              </a:defRPr>
            </a:lvl5pPr>
            <a:lvl6pPr marL="7053566" indent="0" algn="ctr">
              <a:buNone/>
              <a:defRPr>
                <a:solidFill>
                  <a:schemeClr val="tx1">
                    <a:tint val="75000"/>
                  </a:schemeClr>
                </a:solidFill>
              </a:defRPr>
            </a:lvl6pPr>
            <a:lvl7pPr marL="8464280" indent="0" algn="ctr">
              <a:buNone/>
              <a:defRPr>
                <a:solidFill>
                  <a:schemeClr val="tx1">
                    <a:tint val="75000"/>
                  </a:schemeClr>
                </a:solidFill>
              </a:defRPr>
            </a:lvl7pPr>
            <a:lvl8pPr marL="9874993" indent="0" algn="ctr">
              <a:buNone/>
              <a:defRPr>
                <a:solidFill>
                  <a:schemeClr val="tx1">
                    <a:tint val="75000"/>
                  </a:schemeClr>
                </a:solidFill>
              </a:defRPr>
            </a:lvl8pPr>
            <a:lvl9pPr marL="11285707"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E4F16189-DB41-42F5-B187-0E036EE96E0B}" type="datetimeFigureOut">
              <a:rPr lang="en-US" smtClean="0"/>
              <a:t>4/16/20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62FD185-E02B-4476-BAC7-44E4CC1EA1FE}" type="slidenum">
              <a:rPr lang="en-US" smtClean="0"/>
              <a:t>‹#›</a:t>
            </a:fld>
            <a:endParaRPr lang="en-US" dirty="0"/>
          </a:p>
        </p:txBody>
      </p:sp>
    </p:spTree>
    <p:extLst>
      <p:ext uri="{BB962C8B-B14F-4D97-AF65-F5344CB8AC3E}">
        <p14:creationId xmlns:p14="http://schemas.microsoft.com/office/powerpoint/2010/main" val="35886884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F16189-DB41-42F5-B187-0E036EE96E0B}" type="datetimeFigureOut">
              <a:rPr lang="en-US" smtClean="0"/>
              <a:t>4/16/20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62FD185-E02B-4476-BAC7-44E4CC1EA1FE}" type="slidenum">
              <a:rPr lang="en-US" smtClean="0"/>
              <a:t>‹#›</a:t>
            </a:fld>
            <a:endParaRPr lang="en-US" dirty="0"/>
          </a:p>
        </p:txBody>
      </p:sp>
    </p:spTree>
    <p:extLst>
      <p:ext uri="{BB962C8B-B14F-4D97-AF65-F5344CB8AC3E}">
        <p14:creationId xmlns:p14="http://schemas.microsoft.com/office/powerpoint/2010/main" val="33992118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910560" y="659133"/>
            <a:ext cx="4937760" cy="1404366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097280" y="659133"/>
            <a:ext cx="14447520" cy="1404366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F16189-DB41-42F5-B187-0E036EE96E0B}" type="datetimeFigureOut">
              <a:rPr lang="en-US" smtClean="0"/>
              <a:t>4/16/20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62FD185-E02B-4476-BAC7-44E4CC1EA1FE}" type="slidenum">
              <a:rPr lang="en-US" smtClean="0"/>
              <a:t>‹#›</a:t>
            </a:fld>
            <a:endParaRPr lang="en-US" dirty="0"/>
          </a:p>
        </p:txBody>
      </p:sp>
    </p:spTree>
    <p:extLst>
      <p:ext uri="{BB962C8B-B14F-4D97-AF65-F5344CB8AC3E}">
        <p14:creationId xmlns:p14="http://schemas.microsoft.com/office/powerpoint/2010/main" val="32464504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F16189-DB41-42F5-B187-0E036EE96E0B}" type="datetimeFigureOut">
              <a:rPr lang="en-US" smtClean="0"/>
              <a:t>4/16/20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62FD185-E02B-4476-BAC7-44E4CC1EA1FE}" type="slidenum">
              <a:rPr lang="en-US" smtClean="0"/>
              <a:t>‹#›</a:t>
            </a:fld>
            <a:endParaRPr lang="en-US" dirty="0"/>
          </a:p>
        </p:txBody>
      </p:sp>
    </p:spTree>
    <p:extLst>
      <p:ext uri="{BB962C8B-B14F-4D97-AF65-F5344CB8AC3E}">
        <p14:creationId xmlns:p14="http://schemas.microsoft.com/office/powerpoint/2010/main" val="14328973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733552" y="10576562"/>
            <a:ext cx="18653760" cy="3268980"/>
          </a:xfrm>
        </p:spPr>
        <p:txBody>
          <a:bodyPr anchor="t"/>
          <a:lstStyle>
            <a:lvl1pPr algn="l">
              <a:defRPr sz="12342" b="1" cap="all"/>
            </a:lvl1pPr>
          </a:lstStyle>
          <a:p>
            <a:r>
              <a:rPr lang="en-US"/>
              <a:t>Click to edit Master title style</a:t>
            </a:r>
          </a:p>
        </p:txBody>
      </p:sp>
      <p:sp>
        <p:nvSpPr>
          <p:cNvPr id="3" name="Text Placeholder 2"/>
          <p:cNvSpPr>
            <a:spLocks noGrp="1"/>
          </p:cNvSpPr>
          <p:nvPr>
            <p:ph type="body" idx="1"/>
          </p:nvPr>
        </p:nvSpPr>
        <p:spPr>
          <a:xfrm>
            <a:off x="1733552" y="6976114"/>
            <a:ext cx="18653760" cy="3600450"/>
          </a:xfrm>
        </p:spPr>
        <p:txBody>
          <a:bodyPr anchor="b"/>
          <a:lstStyle>
            <a:lvl1pPr marL="0" indent="0">
              <a:buNone/>
              <a:defRPr sz="6236">
                <a:solidFill>
                  <a:schemeClr val="tx1">
                    <a:tint val="75000"/>
                  </a:schemeClr>
                </a:solidFill>
              </a:defRPr>
            </a:lvl1pPr>
            <a:lvl2pPr marL="1410713" indent="0">
              <a:buNone/>
              <a:defRPr sz="5593">
                <a:solidFill>
                  <a:schemeClr val="tx1">
                    <a:tint val="75000"/>
                  </a:schemeClr>
                </a:solidFill>
              </a:defRPr>
            </a:lvl2pPr>
            <a:lvl3pPr marL="2821426" indent="0">
              <a:buNone/>
              <a:defRPr sz="4950">
                <a:solidFill>
                  <a:schemeClr val="tx1">
                    <a:tint val="75000"/>
                  </a:schemeClr>
                </a:solidFill>
              </a:defRPr>
            </a:lvl3pPr>
            <a:lvl4pPr marL="4232140" indent="0">
              <a:buNone/>
              <a:defRPr sz="4307">
                <a:solidFill>
                  <a:schemeClr val="tx1">
                    <a:tint val="75000"/>
                  </a:schemeClr>
                </a:solidFill>
              </a:defRPr>
            </a:lvl4pPr>
            <a:lvl5pPr marL="5642853" indent="0">
              <a:buNone/>
              <a:defRPr sz="4307">
                <a:solidFill>
                  <a:schemeClr val="tx1">
                    <a:tint val="75000"/>
                  </a:schemeClr>
                </a:solidFill>
              </a:defRPr>
            </a:lvl5pPr>
            <a:lvl6pPr marL="7053566" indent="0">
              <a:buNone/>
              <a:defRPr sz="4307">
                <a:solidFill>
                  <a:schemeClr val="tx1">
                    <a:tint val="75000"/>
                  </a:schemeClr>
                </a:solidFill>
              </a:defRPr>
            </a:lvl6pPr>
            <a:lvl7pPr marL="8464280" indent="0">
              <a:buNone/>
              <a:defRPr sz="4307">
                <a:solidFill>
                  <a:schemeClr val="tx1">
                    <a:tint val="75000"/>
                  </a:schemeClr>
                </a:solidFill>
              </a:defRPr>
            </a:lvl7pPr>
            <a:lvl8pPr marL="9874993" indent="0">
              <a:buNone/>
              <a:defRPr sz="4307">
                <a:solidFill>
                  <a:schemeClr val="tx1">
                    <a:tint val="75000"/>
                  </a:schemeClr>
                </a:solidFill>
              </a:defRPr>
            </a:lvl8pPr>
            <a:lvl9pPr marL="11285707" indent="0">
              <a:buNone/>
              <a:defRPr sz="430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4F16189-DB41-42F5-B187-0E036EE96E0B}" type="datetimeFigureOut">
              <a:rPr lang="en-US" smtClean="0"/>
              <a:t>4/16/20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62FD185-E02B-4476-BAC7-44E4CC1EA1FE}" type="slidenum">
              <a:rPr lang="en-US" smtClean="0"/>
              <a:t>‹#›</a:t>
            </a:fld>
            <a:endParaRPr lang="en-US" dirty="0"/>
          </a:p>
        </p:txBody>
      </p:sp>
    </p:spTree>
    <p:extLst>
      <p:ext uri="{BB962C8B-B14F-4D97-AF65-F5344CB8AC3E}">
        <p14:creationId xmlns:p14="http://schemas.microsoft.com/office/powerpoint/2010/main" val="39662471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097280" y="3840483"/>
            <a:ext cx="9692640" cy="10862312"/>
          </a:xfrm>
        </p:spPr>
        <p:txBody>
          <a:bodyPr/>
          <a:lstStyle>
            <a:lvl1pPr>
              <a:defRPr sz="8614"/>
            </a:lvl1pPr>
            <a:lvl2pPr>
              <a:defRPr sz="7393"/>
            </a:lvl2pPr>
            <a:lvl3pPr>
              <a:defRPr sz="6236"/>
            </a:lvl3pPr>
            <a:lvl4pPr>
              <a:defRPr sz="5593"/>
            </a:lvl4pPr>
            <a:lvl5pPr>
              <a:defRPr sz="5593"/>
            </a:lvl5pPr>
            <a:lvl6pPr>
              <a:defRPr sz="5593"/>
            </a:lvl6pPr>
            <a:lvl7pPr>
              <a:defRPr sz="5593"/>
            </a:lvl7pPr>
            <a:lvl8pPr>
              <a:defRPr sz="5593"/>
            </a:lvl8pPr>
            <a:lvl9pPr>
              <a:defRPr sz="559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1155680" y="3840483"/>
            <a:ext cx="9692640" cy="10862312"/>
          </a:xfrm>
        </p:spPr>
        <p:txBody>
          <a:bodyPr/>
          <a:lstStyle>
            <a:lvl1pPr>
              <a:defRPr sz="8614"/>
            </a:lvl1pPr>
            <a:lvl2pPr>
              <a:defRPr sz="7393"/>
            </a:lvl2pPr>
            <a:lvl3pPr>
              <a:defRPr sz="6236"/>
            </a:lvl3pPr>
            <a:lvl4pPr>
              <a:defRPr sz="5593"/>
            </a:lvl4pPr>
            <a:lvl5pPr>
              <a:defRPr sz="5593"/>
            </a:lvl5pPr>
            <a:lvl6pPr>
              <a:defRPr sz="5593"/>
            </a:lvl6pPr>
            <a:lvl7pPr>
              <a:defRPr sz="5593"/>
            </a:lvl7pPr>
            <a:lvl8pPr>
              <a:defRPr sz="5593"/>
            </a:lvl8pPr>
            <a:lvl9pPr>
              <a:defRPr sz="559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4F16189-DB41-42F5-B187-0E036EE96E0B}" type="datetimeFigureOut">
              <a:rPr lang="en-US" smtClean="0"/>
              <a:t>4/16/20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62FD185-E02B-4476-BAC7-44E4CC1EA1FE}" type="slidenum">
              <a:rPr lang="en-US" smtClean="0"/>
              <a:t>‹#›</a:t>
            </a:fld>
            <a:endParaRPr lang="en-US" dirty="0"/>
          </a:p>
        </p:txBody>
      </p:sp>
    </p:spTree>
    <p:extLst>
      <p:ext uri="{BB962C8B-B14F-4D97-AF65-F5344CB8AC3E}">
        <p14:creationId xmlns:p14="http://schemas.microsoft.com/office/powerpoint/2010/main" val="2565502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097280" y="3684273"/>
            <a:ext cx="9696452" cy="1535429"/>
          </a:xfrm>
        </p:spPr>
        <p:txBody>
          <a:bodyPr anchor="b"/>
          <a:lstStyle>
            <a:lvl1pPr marL="0" indent="0">
              <a:buNone/>
              <a:defRPr sz="7393" b="1"/>
            </a:lvl1pPr>
            <a:lvl2pPr marL="1410713" indent="0">
              <a:buNone/>
              <a:defRPr sz="6236" b="1"/>
            </a:lvl2pPr>
            <a:lvl3pPr marL="2821426" indent="0">
              <a:buNone/>
              <a:defRPr sz="5593" b="1"/>
            </a:lvl3pPr>
            <a:lvl4pPr marL="4232140" indent="0">
              <a:buNone/>
              <a:defRPr sz="4950" b="1"/>
            </a:lvl4pPr>
            <a:lvl5pPr marL="5642853" indent="0">
              <a:buNone/>
              <a:defRPr sz="4950" b="1"/>
            </a:lvl5pPr>
            <a:lvl6pPr marL="7053566" indent="0">
              <a:buNone/>
              <a:defRPr sz="4950" b="1"/>
            </a:lvl6pPr>
            <a:lvl7pPr marL="8464280" indent="0">
              <a:buNone/>
              <a:defRPr sz="4950" b="1"/>
            </a:lvl7pPr>
            <a:lvl8pPr marL="9874993" indent="0">
              <a:buNone/>
              <a:defRPr sz="4950" b="1"/>
            </a:lvl8pPr>
            <a:lvl9pPr marL="11285707" indent="0">
              <a:buNone/>
              <a:defRPr sz="4950" b="1"/>
            </a:lvl9pPr>
          </a:lstStyle>
          <a:p>
            <a:pPr lvl="0"/>
            <a:r>
              <a:rPr lang="en-US"/>
              <a:t>Click to edit Master text styles</a:t>
            </a:r>
          </a:p>
        </p:txBody>
      </p:sp>
      <p:sp>
        <p:nvSpPr>
          <p:cNvPr id="4" name="Content Placeholder 3"/>
          <p:cNvSpPr>
            <a:spLocks noGrp="1"/>
          </p:cNvSpPr>
          <p:nvPr>
            <p:ph sz="half" idx="2"/>
          </p:nvPr>
        </p:nvSpPr>
        <p:spPr>
          <a:xfrm>
            <a:off x="1097280" y="5219702"/>
            <a:ext cx="9696452" cy="9483091"/>
          </a:xfrm>
        </p:spPr>
        <p:txBody>
          <a:bodyPr/>
          <a:lstStyle>
            <a:lvl1pPr>
              <a:defRPr sz="7393"/>
            </a:lvl1pPr>
            <a:lvl2pPr>
              <a:defRPr sz="6236"/>
            </a:lvl2pPr>
            <a:lvl3pPr>
              <a:defRPr sz="5593"/>
            </a:lvl3pPr>
            <a:lvl4pPr>
              <a:defRPr sz="4950"/>
            </a:lvl4pPr>
            <a:lvl5pPr>
              <a:defRPr sz="4950"/>
            </a:lvl5pPr>
            <a:lvl6pPr>
              <a:defRPr sz="4950"/>
            </a:lvl6pPr>
            <a:lvl7pPr>
              <a:defRPr sz="4950"/>
            </a:lvl7pPr>
            <a:lvl8pPr>
              <a:defRPr sz="4950"/>
            </a:lvl8pPr>
            <a:lvl9pPr>
              <a:defRPr sz="49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148062" y="3684273"/>
            <a:ext cx="9700260" cy="1535429"/>
          </a:xfrm>
        </p:spPr>
        <p:txBody>
          <a:bodyPr anchor="b"/>
          <a:lstStyle>
            <a:lvl1pPr marL="0" indent="0">
              <a:buNone/>
              <a:defRPr sz="7393" b="1"/>
            </a:lvl1pPr>
            <a:lvl2pPr marL="1410713" indent="0">
              <a:buNone/>
              <a:defRPr sz="6236" b="1"/>
            </a:lvl2pPr>
            <a:lvl3pPr marL="2821426" indent="0">
              <a:buNone/>
              <a:defRPr sz="5593" b="1"/>
            </a:lvl3pPr>
            <a:lvl4pPr marL="4232140" indent="0">
              <a:buNone/>
              <a:defRPr sz="4950" b="1"/>
            </a:lvl4pPr>
            <a:lvl5pPr marL="5642853" indent="0">
              <a:buNone/>
              <a:defRPr sz="4950" b="1"/>
            </a:lvl5pPr>
            <a:lvl6pPr marL="7053566" indent="0">
              <a:buNone/>
              <a:defRPr sz="4950" b="1"/>
            </a:lvl6pPr>
            <a:lvl7pPr marL="8464280" indent="0">
              <a:buNone/>
              <a:defRPr sz="4950" b="1"/>
            </a:lvl7pPr>
            <a:lvl8pPr marL="9874993" indent="0">
              <a:buNone/>
              <a:defRPr sz="4950" b="1"/>
            </a:lvl8pPr>
            <a:lvl9pPr marL="11285707" indent="0">
              <a:buNone/>
              <a:defRPr sz="4950" b="1"/>
            </a:lvl9pPr>
          </a:lstStyle>
          <a:p>
            <a:pPr lvl="0"/>
            <a:r>
              <a:rPr lang="en-US"/>
              <a:t>Click to edit Master text styles</a:t>
            </a:r>
          </a:p>
        </p:txBody>
      </p:sp>
      <p:sp>
        <p:nvSpPr>
          <p:cNvPr id="6" name="Content Placeholder 5"/>
          <p:cNvSpPr>
            <a:spLocks noGrp="1"/>
          </p:cNvSpPr>
          <p:nvPr>
            <p:ph sz="quarter" idx="4"/>
          </p:nvPr>
        </p:nvSpPr>
        <p:spPr>
          <a:xfrm>
            <a:off x="11148062" y="5219702"/>
            <a:ext cx="9700260" cy="9483091"/>
          </a:xfrm>
        </p:spPr>
        <p:txBody>
          <a:bodyPr/>
          <a:lstStyle>
            <a:lvl1pPr>
              <a:defRPr sz="7393"/>
            </a:lvl1pPr>
            <a:lvl2pPr>
              <a:defRPr sz="6236"/>
            </a:lvl2pPr>
            <a:lvl3pPr>
              <a:defRPr sz="5593"/>
            </a:lvl3pPr>
            <a:lvl4pPr>
              <a:defRPr sz="4950"/>
            </a:lvl4pPr>
            <a:lvl5pPr>
              <a:defRPr sz="4950"/>
            </a:lvl5pPr>
            <a:lvl6pPr>
              <a:defRPr sz="4950"/>
            </a:lvl6pPr>
            <a:lvl7pPr>
              <a:defRPr sz="4950"/>
            </a:lvl7pPr>
            <a:lvl8pPr>
              <a:defRPr sz="4950"/>
            </a:lvl8pPr>
            <a:lvl9pPr>
              <a:defRPr sz="49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4F16189-DB41-42F5-B187-0E036EE96E0B}" type="datetimeFigureOut">
              <a:rPr lang="en-US" smtClean="0"/>
              <a:t>4/16/20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62FD185-E02B-4476-BAC7-44E4CC1EA1FE}" type="slidenum">
              <a:rPr lang="en-US" smtClean="0"/>
              <a:t>‹#›</a:t>
            </a:fld>
            <a:endParaRPr lang="en-US" dirty="0"/>
          </a:p>
        </p:txBody>
      </p:sp>
    </p:spTree>
    <p:extLst>
      <p:ext uri="{BB962C8B-B14F-4D97-AF65-F5344CB8AC3E}">
        <p14:creationId xmlns:p14="http://schemas.microsoft.com/office/powerpoint/2010/main" val="33143391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4F16189-DB41-42F5-B187-0E036EE96E0B}" type="datetimeFigureOut">
              <a:rPr lang="en-US" smtClean="0"/>
              <a:t>4/16/20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62FD185-E02B-4476-BAC7-44E4CC1EA1FE}" type="slidenum">
              <a:rPr lang="en-US" smtClean="0"/>
              <a:t>‹#›</a:t>
            </a:fld>
            <a:endParaRPr lang="en-US" dirty="0"/>
          </a:p>
        </p:txBody>
      </p:sp>
    </p:spTree>
    <p:extLst>
      <p:ext uri="{BB962C8B-B14F-4D97-AF65-F5344CB8AC3E}">
        <p14:creationId xmlns:p14="http://schemas.microsoft.com/office/powerpoint/2010/main" val="4050762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F16189-DB41-42F5-B187-0E036EE96E0B}" type="datetimeFigureOut">
              <a:rPr lang="en-US" smtClean="0"/>
              <a:t>4/16/20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62FD185-E02B-4476-BAC7-44E4CC1EA1FE}" type="slidenum">
              <a:rPr lang="en-US" smtClean="0"/>
              <a:t>‹#›</a:t>
            </a:fld>
            <a:endParaRPr lang="en-US" dirty="0"/>
          </a:p>
        </p:txBody>
      </p:sp>
    </p:spTree>
    <p:extLst>
      <p:ext uri="{BB962C8B-B14F-4D97-AF65-F5344CB8AC3E}">
        <p14:creationId xmlns:p14="http://schemas.microsoft.com/office/powerpoint/2010/main" val="20988847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97282" y="655320"/>
            <a:ext cx="7219952" cy="2788920"/>
          </a:xfrm>
        </p:spPr>
        <p:txBody>
          <a:bodyPr anchor="b"/>
          <a:lstStyle>
            <a:lvl1pPr algn="l">
              <a:defRPr sz="6236" b="1"/>
            </a:lvl1pPr>
          </a:lstStyle>
          <a:p>
            <a:r>
              <a:rPr lang="en-US"/>
              <a:t>Click to edit Master title style</a:t>
            </a:r>
          </a:p>
        </p:txBody>
      </p:sp>
      <p:sp>
        <p:nvSpPr>
          <p:cNvPr id="3" name="Content Placeholder 2"/>
          <p:cNvSpPr>
            <a:spLocks noGrp="1"/>
          </p:cNvSpPr>
          <p:nvPr>
            <p:ph idx="1"/>
          </p:nvPr>
        </p:nvSpPr>
        <p:spPr>
          <a:xfrm>
            <a:off x="8580120" y="655323"/>
            <a:ext cx="12268200" cy="14047471"/>
          </a:xfrm>
        </p:spPr>
        <p:txBody>
          <a:bodyPr/>
          <a:lstStyle>
            <a:lvl1pPr>
              <a:defRPr sz="9899"/>
            </a:lvl1pPr>
            <a:lvl2pPr>
              <a:defRPr sz="8614"/>
            </a:lvl2pPr>
            <a:lvl3pPr>
              <a:defRPr sz="7393"/>
            </a:lvl3pPr>
            <a:lvl4pPr>
              <a:defRPr sz="6236"/>
            </a:lvl4pPr>
            <a:lvl5pPr>
              <a:defRPr sz="6236"/>
            </a:lvl5pPr>
            <a:lvl6pPr>
              <a:defRPr sz="6236"/>
            </a:lvl6pPr>
            <a:lvl7pPr>
              <a:defRPr sz="6236"/>
            </a:lvl7pPr>
            <a:lvl8pPr>
              <a:defRPr sz="6236"/>
            </a:lvl8pPr>
            <a:lvl9pPr>
              <a:defRPr sz="623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097282" y="3444243"/>
            <a:ext cx="7219952" cy="11258551"/>
          </a:xfrm>
        </p:spPr>
        <p:txBody>
          <a:bodyPr/>
          <a:lstStyle>
            <a:lvl1pPr marL="0" indent="0">
              <a:buNone/>
              <a:defRPr sz="4307"/>
            </a:lvl1pPr>
            <a:lvl2pPr marL="1410713" indent="0">
              <a:buNone/>
              <a:defRPr sz="3664"/>
            </a:lvl2pPr>
            <a:lvl3pPr marL="2821426" indent="0">
              <a:buNone/>
              <a:defRPr sz="3086"/>
            </a:lvl3pPr>
            <a:lvl4pPr marL="4232140" indent="0">
              <a:buNone/>
              <a:defRPr sz="2765"/>
            </a:lvl4pPr>
            <a:lvl5pPr marL="5642853" indent="0">
              <a:buNone/>
              <a:defRPr sz="2765"/>
            </a:lvl5pPr>
            <a:lvl6pPr marL="7053566" indent="0">
              <a:buNone/>
              <a:defRPr sz="2765"/>
            </a:lvl6pPr>
            <a:lvl7pPr marL="8464280" indent="0">
              <a:buNone/>
              <a:defRPr sz="2765"/>
            </a:lvl7pPr>
            <a:lvl8pPr marL="9874993" indent="0">
              <a:buNone/>
              <a:defRPr sz="2765"/>
            </a:lvl8pPr>
            <a:lvl9pPr marL="11285707" indent="0">
              <a:buNone/>
              <a:defRPr sz="2765"/>
            </a:lvl9pPr>
          </a:lstStyle>
          <a:p>
            <a:pPr lvl="0"/>
            <a:r>
              <a:rPr lang="en-US"/>
              <a:t>Click to edit Master text styles</a:t>
            </a:r>
          </a:p>
        </p:txBody>
      </p:sp>
      <p:sp>
        <p:nvSpPr>
          <p:cNvPr id="5" name="Date Placeholder 4"/>
          <p:cNvSpPr>
            <a:spLocks noGrp="1"/>
          </p:cNvSpPr>
          <p:nvPr>
            <p:ph type="dt" sz="half" idx="10"/>
          </p:nvPr>
        </p:nvSpPr>
        <p:spPr/>
        <p:txBody>
          <a:bodyPr/>
          <a:lstStyle/>
          <a:p>
            <a:fld id="{E4F16189-DB41-42F5-B187-0E036EE96E0B}" type="datetimeFigureOut">
              <a:rPr lang="en-US" smtClean="0"/>
              <a:t>4/16/20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62FD185-E02B-4476-BAC7-44E4CC1EA1FE}" type="slidenum">
              <a:rPr lang="en-US" smtClean="0"/>
              <a:t>‹#›</a:t>
            </a:fld>
            <a:endParaRPr lang="en-US" dirty="0"/>
          </a:p>
        </p:txBody>
      </p:sp>
    </p:spTree>
    <p:extLst>
      <p:ext uri="{BB962C8B-B14F-4D97-AF65-F5344CB8AC3E}">
        <p14:creationId xmlns:p14="http://schemas.microsoft.com/office/powerpoint/2010/main" val="10010264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301492" y="11521442"/>
            <a:ext cx="13167360" cy="1360171"/>
          </a:xfrm>
        </p:spPr>
        <p:txBody>
          <a:bodyPr anchor="b"/>
          <a:lstStyle>
            <a:lvl1pPr algn="l">
              <a:defRPr sz="6236" b="1"/>
            </a:lvl1pPr>
          </a:lstStyle>
          <a:p>
            <a:r>
              <a:rPr lang="en-US"/>
              <a:t>Click to edit Master title style</a:t>
            </a:r>
          </a:p>
        </p:txBody>
      </p:sp>
      <p:sp>
        <p:nvSpPr>
          <p:cNvPr id="3" name="Picture Placeholder 2"/>
          <p:cNvSpPr>
            <a:spLocks noGrp="1"/>
          </p:cNvSpPr>
          <p:nvPr>
            <p:ph type="pic" idx="1"/>
          </p:nvPr>
        </p:nvSpPr>
        <p:spPr>
          <a:xfrm>
            <a:off x="4301492" y="1470661"/>
            <a:ext cx="13167360" cy="9875520"/>
          </a:xfrm>
        </p:spPr>
        <p:txBody>
          <a:bodyPr/>
          <a:lstStyle>
            <a:lvl1pPr marL="0" indent="0">
              <a:buNone/>
              <a:defRPr sz="9899"/>
            </a:lvl1pPr>
            <a:lvl2pPr marL="1410713" indent="0">
              <a:buNone/>
              <a:defRPr sz="8614"/>
            </a:lvl2pPr>
            <a:lvl3pPr marL="2821426" indent="0">
              <a:buNone/>
              <a:defRPr sz="7393"/>
            </a:lvl3pPr>
            <a:lvl4pPr marL="4232140" indent="0">
              <a:buNone/>
              <a:defRPr sz="6236"/>
            </a:lvl4pPr>
            <a:lvl5pPr marL="5642853" indent="0">
              <a:buNone/>
              <a:defRPr sz="6236"/>
            </a:lvl5pPr>
            <a:lvl6pPr marL="7053566" indent="0">
              <a:buNone/>
              <a:defRPr sz="6236"/>
            </a:lvl6pPr>
            <a:lvl7pPr marL="8464280" indent="0">
              <a:buNone/>
              <a:defRPr sz="6236"/>
            </a:lvl7pPr>
            <a:lvl8pPr marL="9874993" indent="0">
              <a:buNone/>
              <a:defRPr sz="6236"/>
            </a:lvl8pPr>
            <a:lvl9pPr marL="11285707" indent="0">
              <a:buNone/>
              <a:defRPr sz="6236"/>
            </a:lvl9pPr>
          </a:lstStyle>
          <a:p>
            <a:endParaRPr lang="en-US" dirty="0"/>
          </a:p>
        </p:txBody>
      </p:sp>
      <p:sp>
        <p:nvSpPr>
          <p:cNvPr id="4" name="Text Placeholder 3"/>
          <p:cNvSpPr>
            <a:spLocks noGrp="1"/>
          </p:cNvSpPr>
          <p:nvPr>
            <p:ph type="body" sz="half" idx="2"/>
          </p:nvPr>
        </p:nvSpPr>
        <p:spPr>
          <a:xfrm>
            <a:off x="4301492" y="12881612"/>
            <a:ext cx="13167360" cy="1931670"/>
          </a:xfrm>
        </p:spPr>
        <p:txBody>
          <a:bodyPr/>
          <a:lstStyle>
            <a:lvl1pPr marL="0" indent="0">
              <a:buNone/>
              <a:defRPr sz="4307"/>
            </a:lvl1pPr>
            <a:lvl2pPr marL="1410713" indent="0">
              <a:buNone/>
              <a:defRPr sz="3664"/>
            </a:lvl2pPr>
            <a:lvl3pPr marL="2821426" indent="0">
              <a:buNone/>
              <a:defRPr sz="3086"/>
            </a:lvl3pPr>
            <a:lvl4pPr marL="4232140" indent="0">
              <a:buNone/>
              <a:defRPr sz="2765"/>
            </a:lvl4pPr>
            <a:lvl5pPr marL="5642853" indent="0">
              <a:buNone/>
              <a:defRPr sz="2765"/>
            </a:lvl5pPr>
            <a:lvl6pPr marL="7053566" indent="0">
              <a:buNone/>
              <a:defRPr sz="2765"/>
            </a:lvl6pPr>
            <a:lvl7pPr marL="8464280" indent="0">
              <a:buNone/>
              <a:defRPr sz="2765"/>
            </a:lvl7pPr>
            <a:lvl8pPr marL="9874993" indent="0">
              <a:buNone/>
              <a:defRPr sz="2765"/>
            </a:lvl8pPr>
            <a:lvl9pPr marL="11285707" indent="0">
              <a:buNone/>
              <a:defRPr sz="2765"/>
            </a:lvl9pPr>
          </a:lstStyle>
          <a:p>
            <a:pPr lvl="0"/>
            <a:r>
              <a:rPr lang="en-US"/>
              <a:t>Click to edit Master text styles</a:t>
            </a:r>
          </a:p>
        </p:txBody>
      </p:sp>
      <p:sp>
        <p:nvSpPr>
          <p:cNvPr id="5" name="Date Placeholder 4"/>
          <p:cNvSpPr>
            <a:spLocks noGrp="1"/>
          </p:cNvSpPr>
          <p:nvPr>
            <p:ph type="dt" sz="half" idx="10"/>
          </p:nvPr>
        </p:nvSpPr>
        <p:spPr/>
        <p:txBody>
          <a:bodyPr/>
          <a:lstStyle/>
          <a:p>
            <a:fld id="{E4F16189-DB41-42F5-B187-0E036EE96E0B}" type="datetimeFigureOut">
              <a:rPr lang="en-US" smtClean="0"/>
              <a:t>4/16/20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62FD185-E02B-4476-BAC7-44E4CC1EA1FE}" type="slidenum">
              <a:rPr lang="en-US" smtClean="0"/>
              <a:t>‹#›</a:t>
            </a:fld>
            <a:endParaRPr lang="en-US" dirty="0"/>
          </a:p>
        </p:txBody>
      </p:sp>
    </p:spTree>
    <p:extLst>
      <p:ext uri="{BB962C8B-B14F-4D97-AF65-F5344CB8AC3E}">
        <p14:creationId xmlns:p14="http://schemas.microsoft.com/office/powerpoint/2010/main" val="257011898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97280" y="659131"/>
            <a:ext cx="19751040" cy="2743200"/>
          </a:xfrm>
          <a:prstGeom prst="rect">
            <a:avLst/>
          </a:prstGeom>
        </p:spPr>
        <p:txBody>
          <a:bodyPr vert="horz" lIns="438903" tIns="219451" rIns="438903" bIns="219451" rtlCol="0" anchor="ctr">
            <a:normAutofit/>
          </a:bodyPr>
          <a:lstStyle/>
          <a:p>
            <a:r>
              <a:rPr lang="en-US"/>
              <a:t>Click to edit Master title style</a:t>
            </a:r>
          </a:p>
        </p:txBody>
      </p:sp>
      <p:sp>
        <p:nvSpPr>
          <p:cNvPr id="3" name="Text Placeholder 2"/>
          <p:cNvSpPr>
            <a:spLocks noGrp="1"/>
          </p:cNvSpPr>
          <p:nvPr>
            <p:ph type="body" idx="1"/>
          </p:nvPr>
        </p:nvSpPr>
        <p:spPr>
          <a:xfrm>
            <a:off x="1097280" y="3840483"/>
            <a:ext cx="19751040" cy="10862312"/>
          </a:xfrm>
          <a:prstGeom prst="rect">
            <a:avLst/>
          </a:prstGeom>
        </p:spPr>
        <p:txBody>
          <a:bodyPr vert="horz" lIns="438903" tIns="219451" rIns="438903" bIns="219451"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097280" y="15255242"/>
            <a:ext cx="5120640" cy="876301"/>
          </a:xfrm>
          <a:prstGeom prst="rect">
            <a:avLst/>
          </a:prstGeom>
        </p:spPr>
        <p:txBody>
          <a:bodyPr vert="horz" lIns="438903" tIns="219451" rIns="438903" bIns="219451" rtlCol="0" anchor="ctr"/>
          <a:lstStyle>
            <a:lvl1pPr algn="l">
              <a:defRPr sz="3664">
                <a:solidFill>
                  <a:schemeClr val="tx1">
                    <a:tint val="75000"/>
                  </a:schemeClr>
                </a:solidFill>
              </a:defRPr>
            </a:lvl1pPr>
          </a:lstStyle>
          <a:p>
            <a:fld id="{E4F16189-DB41-42F5-B187-0E036EE96E0B}" type="datetimeFigureOut">
              <a:rPr lang="en-US" smtClean="0"/>
              <a:t>4/16/20</a:t>
            </a:fld>
            <a:endParaRPr lang="en-US" dirty="0"/>
          </a:p>
        </p:txBody>
      </p:sp>
      <p:sp>
        <p:nvSpPr>
          <p:cNvPr id="5" name="Footer Placeholder 4"/>
          <p:cNvSpPr>
            <a:spLocks noGrp="1"/>
          </p:cNvSpPr>
          <p:nvPr>
            <p:ph type="ftr" sz="quarter" idx="3"/>
          </p:nvPr>
        </p:nvSpPr>
        <p:spPr>
          <a:xfrm>
            <a:off x="7498080" y="15255242"/>
            <a:ext cx="6949440" cy="876301"/>
          </a:xfrm>
          <a:prstGeom prst="rect">
            <a:avLst/>
          </a:prstGeom>
        </p:spPr>
        <p:txBody>
          <a:bodyPr vert="horz" lIns="438903" tIns="219451" rIns="438903" bIns="219451" rtlCol="0" anchor="ctr"/>
          <a:lstStyle>
            <a:lvl1pPr algn="ctr">
              <a:defRPr sz="3664">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5727680" y="15255242"/>
            <a:ext cx="5120640" cy="876301"/>
          </a:xfrm>
          <a:prstGeom prst="rect">
            <a:avLst/>
          </a:prstGeom>
        </p:spPr>
        <p:txBody>
          <a:bodyPr vert="horz" lIns="438903" tIns="219451" rIns="438903" bIns="219451" rtlCol="0" anchor="ctr"/>
          <a:lstStyle>
            <a:lvl1pPr algn="r">
              <a:defRPr sz="3664">
                <a:solidFill>
                  <a:schemeClr val="tx1">
                    <a:tint val="75000"/>
                  </a:schemeClr>
                </a:solidFill>
              </a:defRPr>
            </a:lvl1pPr>
          </a:lstStyle>
          <a:p>
            <a:fld id="{662FD185-E02B-4476-BAC7-44E4CC1EA1FE}" type="slidenum">
              <a:rPr lang="en-US" smtClean="0"/>
              <a:t>‹#›</a:t>
            </a:fld>
            <a:endParaRPr lang="en-US" dirty="0"/>
          </a:p>
        </p:txBody>
      </p:sp>
    </p:spTree>
    <p:extLst>
      <p:ext uri="{BB962C8B-B14F-4D97-AF65-F5344CB8AC3E}">
        <p14:creationId xmlns:p14="http://schemas.microsoft.com/office/powerpoint/2010/main" val="21885705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426" rtl="0" eaLnBrk="1" latinLnBrk="0" hangingPunct="1">
        <a:spcBef>
          <a:spcPct val="0"/>
        </a:spcBef>
        <a:buNone/>
        <a:defRPr sz="13564" kern="1200">
          <a:solidFill>
            <a:schemeClr val="tx1"/>
          </a:solidFill>
          <a:latin typeface="+mj-lt"/>
          <a:ea typeface="+mj-ea"/>
          <a:cs typeface="+mj-cs"/>
        </a:defRPr>
      </a:lvl1pPr>
    </p:titleStyle>
    <p:bodyStyle>
      <a:lvl1pPr marL="1058036" indent="-1058036" algn="l" defTabSz="2821426" rtl="0" eaLnBrk="1" latinLnBrk="0" hangingPunct="1">
        <a:spcBef>
          <a:spcPct val="20000"/>
        </a:spcBef>
        <a:buFont typeface="Arial" pitchFamily="34" charset="0"/>
        <a:buChar char="•"/>
        <a:defRPr sz="9899" kern="1200">
          <a:solidFill>
            <a:schemeClr val="tx1"/>
          </a:solidFill>
          <a:latin typeface="+mn-lt"/>
          <a:ea typeface="+mn-ea"/>
          <a:cs typeface="+mn-cs"/>
        </a:defRPr>
      </a:lvl1pPr>
      <a:lvl2pPr marL="2292409" indent="-881696" algn="l" defTabSz="2821426" rtl="0" eaLnBrk="1" latinLnBrk="0" hangingPunct="1">
        <a:spcBef>
          <a:spcPct val="20000"/>
        </a:spcBef>
        <a:buFont typeface="Arial" pitchFamily="34" charset="0"/>
        <a:buChar char="–"/>
        <a:defRPr sz="8614" kern="1200">
          <a:solidFill>
            <a:schemeClr val="tx1"/>
          </a:solidFill>
          <a:latin typeface="+mn-lt"/>
          <a:ea typeface="+mn-ea"/>
          <a:cs typeface="+mn-cs"/>
        </a:defRPr>
      </a:lvl2pPr>
      <a:lvl3pPr marL="3526784" indent="-705357" algn="l" defTabSz="2821426" rtl="0" eaLnBrk="1" latinLnBrk="0" hangingPunct="1">
        <a:spcBef>
          <a:spcPct val="20000"/>
        </a:spcBef>
        <a:buFont typeface="Arial" pitchFamily="34" charset="0"/>
        <a:buChar char="•"/>
        <a:defRPr sz="7393" kern="1200">
          <a:solidFill>
            <a:schemeClr val="tx1"/>
          </a:solidFill>
          <a:latin typeface="+mn-lt"/>
          <a:ea typeface="+mn-ea"/>
          <a:cs typeface="+mn-cs"/>
        </a:defRPr>
      </a:lvl3pPr>
      <a:lvl4pPr marL="4937497" indent="-705357" algn="l" defTabSz="2821426" rtl="0" eaLnBrk="1" latinLnBrk="0" hangingPunct="1">
        <a:spcBef>
          <a:spcPct val="20000"/>
        </a:spcBef>
        <a:buFont typeface="Arial" pitchFamily="34" charset="0"/>
        <a:buChar char="–"/>
        <a:defRPr sz="6236" kern="1200">
          <a:solidFill>
            <a:schemeClr val="tx1"/>
          </a:solidFill>
          <a:latin typeface="+mn-lt"/>
          <a:ea typeface="+mn-ea"/>
          <a:cs typeface="+mn-cs"/>
        </a:defRPr>
      </a:lvl4pPr>
      <a:lvl5pPr marL="6348210" indent="-705357" algn="l" defTabSz="2821426" rtl="0" eaLnBrk="1" latinLnBrk="0" hangingPunct="1">
        <a:spcBef>
          <a:spcPct val="20000"/>
        </a:spcBef>
        <a:buFont typeface="Arial" pitchFamily="34" charset="0"/>
        <a:buChar char="»"/>
        <a:defRPr sz="6236" kern="1200">
          <a:solidFill>
            <a:schemeClr val="tx1"/>
          </a:solidFill>
          <a:latin typeface="+mn-lt"/>
          <a:ea typeface="+mn-ea"/>
          <a:cs typeface="+mn-cs"/>
        </a:defRPr>
      </a:lvl5pPr>
      <a:lvl6pPr marL="7758923" indent="-705357" algn="l" defTabSz="2821426" rtl="0" eaLnBrk="1" latinLnBrk="0" hangingPunct="1">
        <a:spcBef>
          <a:spcPct val="20000"/>
        </a:spcBef>
        <a:buFont typeface="Arial" pitchFamily="34" charset="0"/>
        <a:buChar char="•"/>
        <a:defRPr sz="6236" kern="1200">
          <a:solidFill>
            <a:schemeClr val="tx1"/>
          </a:solidFill>
          <a:latin typeface="+mn-lt"/>
          <a:ea typeface="+mn-ea"/>
          <a:cs typeface="+mn-cs"/>
        </a:defRPr>
      </a:lvl6pPr>
      <a:lvl7pPr marL="9169636" indent="-705357" algn="l" defTabSz="2821426" rtl="0" eaLnBrk="1" latinLnBrk="0" hangingPunct="1">
        <a:spcBef>
          <a:spcPct val="20000"/>
        </a:spcBef>
        <a:buFont typeface="Arial" pitchFamily="34" charset="0"/>
        <a:buChar char="•"/>
        <a:defRPr sz="6236" kern="1200">
          <a:solidFill>
            <a:schemeClr val="tx1"/>
          </a:solidFill>
          <a:latin typeface="+mn-lt"/>
          <a:ea typeface="+mn-ea"/>
          <a:cs typeface="+mn-cs"/>
        </a:defRPr>
      </a:lvl7pPr>
      <a:lvl8pPr marL="10580350" indent="-705357" algn="l" defTabSz="2821426" rtl="0" eaLnBrk="1" latinLnBrk="0" hangingPunct="1">
        <a:spcBef>
          <a:spcPct val="20000"/>
        </a:spcBef>
        <a:buFont typeface="Arial" pitchFamily="34" charset="0"/>
        <a:buChar char="•"/>
        <a:defRPr sz="6236" kern="1200">
          <a:solidFill>
            <a:schemeClr val="tx1"/>
          </a:solidFill>
          <a:latin typeface="+mn-lt"/>
          <a:ea typeface="+mn-ea"/>
          <a:cs typeface="+mn-cs"/>
        </a:defRPr>
      </a:lvl8pPr>
      <a:lvl9pPr marL="11991063" indent="-705357" algn="l" defTabSz="2821426" rtl="0" eaLnBrk="1" latinLnBrk="0" hangingPunct="1">
        <a:spcBef>
          <a:spcPct val="20000"/>
        </a:spcBef>
        <a:buFont typeface="Arial" pitchFamily="34" charset="0"/>
        <a:buChar char="•"/>
        <a:defRPr sz="6236" kern="1200">
          <a:solidFill>
            <a:schemeClr val="tx1"/>
          </a:solidFill>
          <a:latin typeface="+mn-lt"/>
          <a:ea typeface="+mn-ea"/>
          <a:cs typeface="+mn-cs"/>
        </a:defRPr>
      </a:lvl9pPr>
    </p:bodyStyle>
    <p:otherStyle>
      <a:defPPr>
        <a:defRPr lang="en-US"/>
      </a:defPPr>
      <a:lvl1pPr marL="0" algn="l" defTabSz="2821426" rtl="0" eaLnBrk="1" latinLnBrk="0" hangingPunct="1">
        <a:defRPr sz="5593" kern="1200">
          <a:solidFill>
            <a:schemeClr val="tx1"/>
          </a:solidFill>
          <a:latin typeface="+mn-lt"/>
          <a:ea typeface="+mn-ea"/>
          <a:cs typeface="+mn-cs"/>
        </a:defRPr>
      </a:lvl1pPr>
      <a:lvl2pPr marL="1410713" algn="l" defTabSz="2821426" rtl="0" eaLnBrk="1" latinLnBrk="0" hangingPunct="1">
        <a:defRPr sz="5593" kern="1200">
          <a:solidFill>
            <a:schemeClr val="tx1"/>
          </a:solidFill>
          <a:latin typeface="+mn-lt"/>
          <a:ea typeface="+mn-ea"/>
          <a:cs typeface="+mn-cs"/>
        </a:defRPr>
      </a:lvl2pPr>
      <a:lvl3pPr marL="2821426" algn="l" defTabSz="2821426" rtl="0" eaLnBrk="1" latinLnBrk="0" hangingPunct="1">
        <a:defRPr sz="5593" kern="1200">
          <a:solidFill>
            <a:schemeClr val="tx1"/>
          </a:solidFill>
          <a:latin typeface="+mn-lt"/>
          <a:ea typeface="+mn-ea"/>
          <a:cs typeface="+mn-cs"/>
        </a:defRPr>
      </a:lvl3pPr>
      <a:lvl4pPr marL="4232140" algn="l" defTabSz="2821426" rtl="0" eaLnBrk="1" latinLnBrk="0" hangingPunct="1">
        <a:defRPr sz="5593" kern="1200">
          <a:solidFill>
            <a:schemeClr val="tx1"/>
          </a:solidFill>
          <a:latin typeface="+mn-lt"/>
          <a:ea typeface="+mn-ea"/>
          <a:cs typeface="+mn-cs"/>
        </a:defRPr>
      </a:lvl4pPr>
      <a:lvl5pPr marL="5642853" algn="l" defTabSz="2821426" rtl="0" eaLnBrk="1" latinLnBrk="0" hangingPunct="1">
        <a:defRPr sz="5593" kern="1200">
          <a:solidFill>
            <a:schemeClr val="tx1"/>
          </a:solidFill>
          <a:latin typeface="+mn-lt"/>
          <a:ea typeface="+mn-ea"/>
          <a:cs typeface="+mn-cs"/>
        </a:defRPr>
      </a:lvl5pPr>
      <a:lvl6pPr marL="7053566" algn="l" defTabSz="2821426" rtl="0" eaLnBrk="1" latinLnBrk="0" hangingPunct="1">
        <a:defRPr sz="5593" kern="1200">
          <a:solidFill>
            <a:schemeClr val="tx1"/>
          </a:solidFill>
          <a:latin typeface="+mn-lt"/>
          <a:ea typeface="+mn-ea"/>
          <a:cs typeface="+mn-cs"/>
        </a:defRPr>
      </a:lvl6pPr>
      <a:lvl7pPr marL="8464280" algn="l" defTabSz="2821426" rtl="0" eaLnBrk="1" latinLnBrk="0" hangingPunct="1">
        <a:defRPr sz="5593" kern="1200">
          <a:solidFill>
            <a:schemeClr val="tx1"/>
          </a:solidFill>
          <a:latin typeface="+mn-lt"/>
          <a:ea typeface="+mn-ea"/>
          <a:cs typeface="+mn-cs"/>
        </a:defRPr>
      </a:lvl7pPr>
      <a:lvl8pPr marL="9874993" algn="l" defTabSz="2821426" rtl="0" eaLnBrk="1" latinLnBrk="0" hangingPunct="1">
        <a:defRPr sz="5593" kern="1200">
          <a:solidFill>
            <a:schemeClr val="tx1"/>
          </a:solidFill>
          <a:latin typeface="+mn-lt"/>
          <a:ea typeface="+mn-ea"/>
          <a:cs typeface="+mn-cs"/>
        </a:defRPr>
      </a:lvl8pPr>
      <a:lvl9pPr marL="11285707" algn="l" defTabSz="2821426" rtl="0" eaLnBrk="1" latinLnBrk="0" hangingPunct="1">
        <a:defRPr sz="559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7.JPG"/><Relationship Id="rId12" Type="http://schemas.openxmlformats.org/officeDocument/2006/relationships/image" Target="../media/image8.png"/><Relationship Id="rId13" Type="http://schemas.openxmlformats.org/officeDocument/2006/relationships/image" Target="../media/image9.png"/><Relationship Id="rId14" Type="http://schemas.openxmlformats.org/officeDocument/2006/relationships/image" Target="../media/image10.png"/><Relationship Id="rId1" Type="http://schemas.microsoft.com/office/2007/relationships/media" Target="../media/media1.m4a"/><Relationship Id="rId2" Type="http://schemas.openxmlformats.org/officeDocument/2006/relationships/audio" Target="../media/media1.m4a"/><Relationship Id="rId3" Type="http://schemas.openxmlformats.org/officeDocument/2006/relationships/slideLayout" Target="../slideLayouts/slideLayout1.xml"/><Relationship Id="rId4" Type="http://schemas.openxmlformats.org/officeDocument/2006/relationships/notesSlide" Target="../notesSlides/notesSlide1.xml"/><Relationship Id="rId5" Type="http://schemas.openxmlformats.org/officeDocument/2006/relationships/image" Target="../media/image1.png"/><Relationship Id="rId6" Type="http://schemas.openxmlformats.org/officeDocument/2006/relationships/image" Target="../media/image2.png"/><Relationship Id="rId7" Type="http://schemas.openxmlformats.org/officeDocument/2006/relationships/image" Target="../media/image3.png"/><Relationship Id="rId8" Type="http://schemas.openxmlformats.org/officeDocument/2006/relationships/image" Target="../media/image4.png"/><Relationship Id="rId9" Type="http://schemas.openxmlformats.org/officeDocument/2006/relationships/image" Target="../media/image5.png"/><Relationship Id="rId10"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5920358"/>
            <a:ext cx="21945600" cy="619107"/>
          </a:xfrm>
          <a:prstGeom prst="rect">
            <a:avLst/>
          </a:prstGeom>
        </p:spPr>
      </p:pic>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21945600" cy="2682335"/>
          </a:xfrm>
          <a:prstGeom prst="rect">
            <a:avLst/>
          </a:prstGeom>
        </p:spPr>
      </p:pic>
      <p:sp>
        <p:nvSpPr>
          <p:cNvPr id="15" name="TextBox 14"/>
          <p:cNvSpPr txBox="1"/>
          <p:nvPr/>
        </p:nvSpPr>
        <p:spPr>
          <a:xfrm>
            <a:off x="1156607" y="1452465"/>
            <a:ext cx="21945600" cy="922945"/>
          </a:xfrm>
          <a:prstGeom prst="rect">
            <a:avLst/>
          </a:prstGeom>
          <a:noFill/>
        </p:spPr>
        <p:txBody>
          <a:bodyPr wrap="square" lIns="82296" tIns="41148" rIns="82296" bIns="41148" rtlCol="0">
            <a:spAutoFit/>
          </a:bodyPr>
          <a:lstStyle/>
          <a:p>
            <a:pPr algn="ctr">
              <a:lnSpc>
                <a:spcPct val="50000"/>
              </a:lnSpc>
              <a:spcBef>
                <a:spcPct val="50000"/>
              </a:spcBef>
            </a:pPr>
            <a:r>
              <a:rPr lang="en-US" sz="2800" dirty="0">
                <a:solidFill>
                  <a:schemeClr val="bg1"/>
                </a:solidFill>
                <a:latin typeface="Rockwell" panose="02060603020205020403" pitchFamily="18" charset="0"/>
                <a:cs typeface="Times New Roman" pitchFamily="18" charset="0"/>
              </a:rPr>
              <a:t>Emily </a:t>
            </a:r>
            <a:r>
              <a:rPr lang="en-US" sz="2800" dirty="0" smtClean="0">
                <a:solidFill>
                  <a:schemeClr val="bg1"/>
                </a:solidFill>
                <a:latin typeface="Rockwell" panose="02060603020205020403" pitchFamily="18" charset="0"/>
                <a:cs typeface="Times New Roman" pitchFamily="18" charset="0"/>
              </a:rPr>
              <a:t>Tobin</a:t>
            </a:r>
            <a:endParaRPr lang="en-US" sz="2800" dirty="0">
              <a:solidFill>
                <a:schemeClr val="bg1"/>
              </a:solidFill>
              <a:latin typeface="Rockwell" panose="02060603020205020403" pitchFamily="18" charset="0"/>
              <a:cs typeface="Times New Roman" pitchFamily="18" charset="0"/>
            </a:endParaRPr>
          </a:p>
          <a:p>
            <a:pPr algn="ctr">
              <a:lnSpc>
                <a:spcPct val="50000"/>
              </a:lnSpc>
              <a:spcBef>
                <a:spcPct val="50000"/>
              </a:spcBef>
            </a:pPr>
            <a:r>
              <a:rPr lang="en-US" sz="2000" dirty="0" smtClean="0">
                <a:solidFill>
                  <a:schemeClr val="bg1"/>
                </a:solidFill>
                <a:latin typeface="Rockwell" panose="02060603020205020403" pitchFamily="18" charset="0"/>
                <a:cs typeface="Times New Roman" pitchFamily="18" charset="0"/>
              </a:rPr>
              <a:t>Faculty Mentor: Matthew Moran PhD</a:t>
            </a:r>
            <a:endParaRPr lang="en-US" sz="2000" dirty="0">
              <a:solidFill>
                <a:schemeClr val="bg1"/>
              </a:solidFill>
              <a:latin typeface="Rockwell" panose="02060603020205020403" pitchFamily="18" charset="0"/>
              <a:cs typeface="Times New Roman" pitchFamily="18" charset="0"/>
            </a:endParaRPr>
          </a:p>
          <a:p>
            <a:pPr algn="ctr">
              <a:lnSpc>
                <a:spcPct val="50000"/>
              </a:lnSpc>
              <a:spcBef>
                <a:spcPct val="50000"/>
              </a:spcBef>
            </a:pPr>
            <a:r>
              <a:rPr lang="en-US" sz="2057" dirty="0">
                <a:solidFill>
                  <a:schemeClr val="bg1"/>
                </a:solidFill>
                <a:latin typeface="Rockwell" panose="02060603020205020403" pitchFamily="18" charset="0"/>
                <a:cs typeface="Times New Roman" pitchFamily="18" charset="0"/>
              </a:rPr>
              <a:t>Department of Physical Therapy and Human Movement Science</a:t>
            </a:r>
          </a:p>
        </p:txBody>
      </p:sp>
      <p:sp>
        <p:nvSpPr>
          <p:cNvPr id="16" name="TextBox 15"/>
          <p:cNvSpPr txBox="1"/>
          <p:nvPr/>
        </p:nvSpPr>
        <p:spPr>
          <a:xfrm>
            <a:off x="3166689" y="753571"/>
            <a:ext cx="17054923" cy="575542"/>
          </a:xfrm>
          <a:prstGeom prst="rect">
            <a:avLst/>
          </a:prstGeom>
          <a:noFill/>
        </p:spPr>
        <p:txBody>
          <a:bodyPr wrap="square" lIns="82296" tIns="41148" rIns="82296" bIns="41148" rtlCol="0">
            <a:spAutoFit/>
          </a:bodyPr>
          <a:lstStyle/>
          <a:p>
            <a:pPr algn="ctr"/>
            <a:r>
              <a:rPr lang="en-US" sz="3200" dirty="0">
                <a:solidFill>
                  <a:schemeClr val="bg1"/>
                </a:solidFill>
                <a:latin typeface="Rockwell" panose="02060603020205020403" pitchFamily="18" charset="0"/>
                <a:cs typeface="Times New Roman" pitchFamily="18" charset="0"/>
              </a:rPr>
              <a:t>Test-Retest Reliability of a Wearable Tibial Monitor During Single-Leg Hop Assessments</a:t>
            </a:r>
          </a:p>
        </p:txBody>
      </p:sp>
      <p:sp>
        <p:nvSpPr>
          <p:cNvPr id="22" name="Rectangle 21"/>
          <p:cNvSpPr/>
          <p:nvPr/>
        </p:nvSpPr>
        <p:spPr>
          <a:xfrm>
            <a:off x="5815" y="2687777"/>
            <a:ext cx="6167775" cy="1323802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593" dirty="0"/>
          </a:p>
        </p:txBody>
      </p:sp>
      <p:sp>
        <p:nvSpPr>
          <p:cNvPr id="3" name="TextBox 2"/>
          <p:cNvSpPr txBox="1"/>
          <p:nvPr/>
        </p:nvSpPr>
        <p:spPr>
          <a:xfrm>
            <a:off x="6525" y="2668840"/>
            <a:ext cx="5980373" cy="8125301"/>
          </a:xfrm>
          <a:prstGeom prst="rect">
            <a:avLst/>
          </a:prstGeom>
          <a:noFill/>
        </p:spPr>
        <p:txBody>
          <a:bodyPr wrap="square" rtlCol="0">
            <a:spAutoFit/>
          </a:bodyPr>
          <a:lstStyle/>
          <a:p>
            <a:r>
              <a:rPr lang="en-US" sz="3600" dirty="0" smtClean="0">
                <a:solidFill>
                  <a:schemeClr val="tx2">
                    <a:lumMod val="60000"/>
                    <a:lumOff val="40000"/>
                  </a:schemeClr>
                </a:solidFill>
                <a:latin typeface="Rockwell" charset="0"/>
                <a:ea typeface="Rockwell" charset="0"/>
                <a:cs typeface="Rockwell" charset="0"/>
              </a:rPr>
              <a:t>ABSTRACT</a:t>
            </a:r>
          </a:p>
          <a:p>
            <a:r>
              <a:rPr lang="en-US" sz="1300" b="1" dirty="0" smtClean="0"/>
              <a:t>Introduction: </a:t>
            </a:r>
            <a:r>
              <a:rPr lang="en-US" sz="1250" dirty="0" smtClean="0"/>
              <a:t>Anterior cruciate ligament (ACL) tears are a common injury that many athletes have repaired, ACL-Reconstruction (ACL-R).  Athletes will then participate in a return-to-sports (RTS) protocol, which usually includes single-leg hop assessments. Both single-leg hop (SLH) and single-leg triple hop (SLTH) have been shown to be reliable.</a:t>
            </a:r>
            <a:r>
              <a:rPr lang="en-US" sz="1250" baseline="30000" dirty="0" smtClean="0"/>
              <a:t>1–3</a:t>
            </a:r>
            <a:r>
              <a:rPr lang="en-US" sz="1250" dirty="0" smtClean="0"/>
              <a:t> IMeasureU device is a three-dimensional motion capture system and can record accelerations of different body segments (i.e. tibial acceleration). There is no evidence that has shown the reliability of an IMU device on single-leg hop assessments. </a:t>
            </a:r>
            <a:r>
              <a:rPr lang="en-US" sz="1300" b="1" dirty="0" smtClean="0"/>
              <a:t>Purpose: </a:t>
            </a:r>
            <a:r>
              <a:rPr lang="en-US" sz="1250" dirty="0" smtClean="0"/>
              <a:t>The purpose of this study was to determine the reliability of an IMeasureU device on the single-leg hop for distance and single-leg triple hop for distance  .</a:t>
            </a:r>
            <a:r>
              <a:rPr lang="en-US" sz="1300" b="1" dirty="0" smtClean="0"/>
              <a:t>Methods:</a:t>
            </a:r>
            <a:r>
              <a:rPr lang="en-US" sz="1300" dirty="0" smtClean="0"/>
              <a:t> </a:t>
            </a:r>
            <a:r>
              <a:rPr lang="en-US" sz="1250" dirty="0" smtClean="0"/>
              <a:t>Twenty subjects (20.05 ± .887 years, 1.68 ± .078m, 66.73 ± 0.078kg) were hypothetically created for this study due to COVID-19.  All participants had to meet the inclusion criteria to be allowed to participate in this IRB approved study. All participants’ ankle circumference, height, and weight were measured. IMU device was attached with the correct sized strap. A standardized warm-up was given to each participant and then both single-leg hop assessments were performed.  The order of the hop assessments was counter-balanced. Two practice trials were given, then at least three trials were given for each assessment. There was a two-minute rest between the first hop assessment and the second. All data were filtered with a 4</a:t>
            </a:r>
            <a:r>
              <a:rPr lang="en-US" sz="1250" baseline="30000" dirty="0" smtClean="0"/>
              <a:t>th</a:t>
            </a:r>
            <a:r>
              <a:rPr lang="en-US" sz="1250" dirty="0" smtClean="0"/>
              <a:t> order dual-pass Butterworth low-pass filter. The resultant peak tibial acceleration (PTA) for the best trail of each hop condition (SLH and SLTH) was calculated. For both hop assessments, the average of the three-hop PTAs will be used to calculate: Mean (M), Standard Deviation (SD), mean difference, and Intra-class correlation coefficients (ICCs) assessed between-session reliability, from which 95% confidence intervals (CIs) will be obtained. </a:t>
            </a:r>
            <a:r>
              <a:rPr lang="en-US" sz="1300" b="1" dirty="0" smtClean="0"/>
              <a:t>Results: </a:t>
            </a:r>
            <a:r>
              <a:rPr lang="en-US" sz="1250" dirty="0" smtClean="0"/>
              <a:t>Due to COVID-19 results are hypothesized. Session 1 and Session 2 distance traveled for SLH was 105.92 ± 24.10cm and 105.90 ± 23.85cm, respectively. SLTH distance traveled for session 1 was 370.72 ± 83.35cm and session 2 was 370.65 ± 84.49cm.  SLH PTA was 27.30 ± 7.29g for session 1 and 26.25 ± 9.55g for session 2. SLTH 29.65 ± 7.29g and 28.15 ± 9.04g for sessions 1 and 2, respectfully.  Test-retest ICC values for both SLH and SLTH distance traveled was 0.90.  Test-retest ICC values for PTA for SLTH were 0.76 and SLH was 0.74. The average time to peak tibial acceleration (TPTA) for SLH was 9.47ms ± 2.38ms and SLTH 10.25ms ± 2.49ms. Jerk for SLH was 2628.43g ± 1225.39g and SLTH was 3042.50g ± 1281.99g. There was no statistical significance in any of these values. </a:t>
            </a:r>
            <a:r>
              <a:rPr lang="en-US" sz="1300" b="1" dirty="0" smtClean="0"/>
              <a:t>Discussion:</a:t>
            </a:r>
            <a:r>
              <a:rPr lang="en-US" sz="1300" dirty="0" smtClean="0"/>
              <a:t> </a:t>
            </a:r>
            <a:r>
              <a:rPr lang="en-US" sz="1250" dirty="0" smtClean="0"/>
              <a:t>IMU device proved to have moderate-good test-retest reliability in this study.  Having other metrics, PTA and TPTA may disqualify some athletes that may try RTS too soon after an ACL-R. If hop distance was just used, these athletes may have been allowed to RTS before they were ready for competition.</a:t>
            </a:r>
            <a:endParaRPr lang="en-US" sz="1250" dirty="0"/>
          </a:p>
          <a:p>
            <a:endParaRPr lang="en-US" sz="3600" dirty="0">
              <a:solidFill>
                <a:schemeClr val="tx2">
                  <a:lumMod val="60000"/>
                  <a:lumOff val="40000"/>
                </a:schemeClr>
              </a:solidFill>
              <a:latin typeface="Rockwell" charset="0"/>
              <a:ea typeface="Rockwell" charset="0"/>
              <a:cs typeface="Rockwell" charset="0"/>
            </a:endParaRPr>
          </a:p>
        </p:txBody>
      </p:sp>
      <p:cxnSp>
        <p:nvCxnSpPr>
          <p:cNvPr id="31" name="Straight Connector 30"/>
          <p:cNvCxnSpPr/>
          <p:nvPr/>
        </p:nvCxnSpPr>
        <p:spPr>
          <a:xfrm flipV="1">
            <a:off x="-32018" y="10363200"/>
            <a:ext cx="6162675"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13452" y="10398397"/>
            <a:ext cx="6215483" cy="2185214"/>
          </a:xfrm>
          <a:prstGeom prst="rect">
            <a:avLst/>
          </a:prstGeom>
          <a:noFill/>
        </p:spPr>
        <p:txBody>
          <a:bodyPr wrap="square" rtlCol="0">
            <a:spAutoFit/>
          </a:bodyPr>
          <a:lstStyle/>
          <a:p>
            <a:r>
              <a:rPr lang="en-US" sz="2800" b="1" dirty="0">
                <a:solidFill>
                  <a:schemeClr val="tx2">
                    <a:lumMod val="60000"/>
                    <a:lumOff val="40000"/>
                  </a:schemeClr>
                </a:solidFill>
                <a:latin typeface="Rockwell" panose="02060603020205020403" pitchFamily="18" charset="0"/>
              </a:rPr>
              <a:t>Why Use an IMU Device for ACL-R Hop Assessments?</a:t>
            </a:r>
          </a:p>
          <a:p>
            <a:pPr marL="285750" indent="-285750">
              <a:buFont typeface="Arial" panose="020B0604020202020204" pitchFamily="34" charset="0"/>
              <a:buChar char="•"/>
            </a:pPr>
            <a:r>
              <a:rPr lang="en-US" sz="2000" dirty="0">
                <a:latin typeface="Rockwell" panose="02060603020205020403" pitchFamily="18" charset="0"/>
              </a:rPr>
              <a:t>Accurate metric to determine an athlete’s readiness for athletic participation</a:t>
            </a:r>
          </a:p>
          <a:p>
            <a:pPr marL="285750" indent="-285750">
              <a:buFont typeface="Arial" panose="020B0604020202020204" pitchFamily="34" charset="0"/>
              <a:buChar char="•"/>
            </a:pPr>
            <a:r>
              <a:rPr lang="en-US" sz="2000" dirty="0">
                <a:latin typeface="Rockwell" panose="02060603020205020403" pitchFamily="18" charset="0"/>
              </a:rPr>
              <a:t>Necessary and more time-efficient to easily test an entire team on the field</a:t>
            </a:r>
          </a:p>
        </p:txBody>
      </p:sp>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1365" y="500571"/>
            <a:ext cx="3000375" cy="1647825"/>
          </a:xfrm>
          <a:prstGeom prst="rect">
            <a:avLst/>
          </a:prstGeom>
        </p:spPr>
      </p:pic>
      <p:sp>
        <p:nvSpPr>
          <p:cNvPr id="35" name="TextBox 34"/>
          <p:cNvSpPr txBox="1"/>
          <p:nvPr/>
        </p:nvSpPr>
        <p:spPr>
          <a:xfrm>
            <a:off x="6189490" y="2697670"/>
            <a:ext cx="5150436" cy="2015936"/>
          </a:xfrm>
          <a:prstGeom prst="rect">
            <a:avLst/>
          </a:prstGeom>
          <a:noFill/>
        </p:spPr>
        <p:txBody>
          <a:bodyPr wrap="square" rtlCol="0">
            <a:spAutoFit/>
          </a:bodyPr>
          <a:lstStyle/>
          <a:p>
            <a:r>
              <a:rPr lang="en-US" sz="3500" dirty="0">
                <a:solidFill>
                  <a:schemeClr val="tx2">
                    <a:lumMod val="60000"/>
                    <a:lumOff val="40000"/>
                  </a:schemeClr>
                </a:solidFill>
                <a:latin typeface="Rockwell" panose="02060603020205020403" pitchFamily="18" charset="0"/>
              </a:rPr>
              <a:t>PARTICIPANTS</a:t>
            </a:r>
          </a:p>
          <a:p>
            <a:pPr marL="285750" indent="-285750">
              <a:buFont typeface="Arial" charset="0"/>
              <a:buChar char="•"/>
            </a:pPr>
            <a:r>
              <a:rPr lang="en-US" sz="1300" dirty="0">
                <a:latin typeface="Rockwell" charset="0"/>
                <a:ea typeface="Rockwell" charset="0"/>
                <a:cs typeface="Rockwell" charset="0"/>
              </a:rPr>
              <a:t>20 </a:t>
            </a:r>
            <a:r>
              <a:rPr lang="en-US" sz="1300" dirty="0" smtClean="0">
                <a:latin typeface="Rockwell" charset="0"/>
                <a:ea typeface="Rockwell" charset="0"/>
                <a:cs typeface="Rockwell" charset="0"/>
              </a:rPr>
              <a:t>participants, </a:t>
            </a:r>
            <a:r>
              <a:rPr lang="en-US" sz="1300" dirty="0">
                <a:latin typeface="Rockwell" charset="0"/>
                <a:ea typeface="Rockwell" charset="0"/>
                <a:cs typeface="Rockwell" charset="0"/>
              </a:rPr>
              <a:t>free from any history of lower extremity injury and physically active 3 times a week for 30 minutes for the last 6 </a:t>
            </a:r>
            <a:r>
              <a:rPr lang="en-US" sz="1300" dirty="0" smtClean="0">
                <a:latin typeface="Rockwell" charset="0"/>
                <a:ea typeface="Rockwell" charset="0"/>
                <a:cs typeface="Rockwell" charset="0"/>
              </a:rPr>
              <a:t>months</a:t>
            </a:r>
            <a:endParaRPr lang="en-US" sz="1300" dirty="0">
              <a:latin typeface="Rockwell" charset="0"/>
              <a:ea typeface="Rockwell" charset="0"/>
              <a:cs typeface="Rockwell" charset="0"/>
            </a:endParaRPr>
          </a:p>
          <a:p>
            <a:pPr marL="1383007" lvl="1" indent="-285750">
              <a:buFont typeface="Arial" charset="0"/>
              <a:buChar char="•"/>
            </a:pPr>
            <a:r>
              <a:rPr lang="en-US" sz="1300" dirty="0">
                <a:latin typeface="Rockwell" charset="0"/>
                <a:ea typeface="Rockwell" charset="0"/>
                <a:cs typeface="Rockwell" charset="0"/>
              </a:rPr>
              <a:t>11 female, 9 male</a:t>
            </a:r>
          </a:p>
          <a:p>
            <a:pPr marL="1383007" lvl="1" indent="-285750">
              <a:buFont typeface="Arial" charset="0"/>
              <a:buChar char="•"/>
            </a:pPr>
            <a:r>
              <a:rPr lang="en-US" sz="1300" dirty="0">
                <a:latin typeface="Rockwell" charset="0"/>
                <a:ea typeface="Rockwell" charset="0"/>
                <a:cs typeface="Rockwell" charset="0"/>
              </a:rPr>
              <a:t>20.05 ± .</a:t>
            </a:r>
            <a:r>
              <a:rPr lang="en-US" sz="1300" dirty="0" smtClean="0">
                <a:latin typeface="Rockwell" charset="0"/>
                <a:ea typeface="Rockwell" charset="0"/>
                <a:cs typeface="Rockwell" charset="0"/>
              </a:rPr>
              <a:t>89 </a:t>
            </a:r>
            <a:r>
              <a:rPr lang="en-US" sz="1300" dirty="0">
                <a:latin typeface="Rockwell" charset="0"/>
                <a:ea typeface="Rockwell" charset="0"/>
                <a:cs typeface="Rockwell" charset="0"/>
              </a:rPr>
              <a:t>years old</a:t>
            </a:r>
          </a:p>
          <a:p>
            <a:pPr marL="285750" indent="-285750">
              <a:buFont typeface="Arial" charset="0"/>
              <a:buChar char="•"/>
            </a:pPr>
            <a:r>
              <a:rPr lang="en-US" sz="1300" dirty="0">
                <a:latin typeface="Rockwell" charset="0"/>
                <a:ea typeface="Rockwell" charset="0"/>
                <a:cs typeface="Rockwell" charset="0"/>
              </a:rPr>
              <a:t>IRB approved study, all granted informed consent and health </a:t>
            </a:r>
            <a:r>
              <a:rPr lang="en-US" sz="1300" dirty="0" smtClean="0">
                <a:latin typeface="Rockwell" charset="0"/>
                <a:ea typeface="Rockwell" charset="0"/>
                <a:cs typeface="Rockwell" charset="0"/>
              </a:rPr>
              <a:t>history</a:t>
            </a:r>
            <a:endParaRPr lang="en-US" sz="1300" dirty="0">
              <a:latin typeface="Rockwell" charset="0"/>
              <a:ea typeface="Rockwell" charset="0"/>
              <a:cs typeface="Rockwell" charset="0"/>
            </a:endParaRPr>
          </a:p>
        </p:txBody>
      </p:sp>
      <p:sp>
        <p:nvSpPr>
          <p:cNvPr id="36" name="TextBox 35"/>
          <p:cNvSpPr txBox="1"/>
          <p:nvPr/>
        </p:nvSpPr>
        <p:spPr>
          <a:xfrm>
            <a:off x="6198934" y="4599660"/>
            <a:ext cx="5592050" cy="4616648"/>
          </a:xfrm>
          <a:prstGeom prst="rect">
            <a:avLst/>
          </a:prstGeom>
          <a:noFill/>
        </p:spPr>
        <p:txBody>
          <a:bodyPr wrap="square" rtlCol="0">
            <a:spAutoFit/>
          </a:bodyPr>
          <a:lstStyle/>
          <a:p>
            <a:r>
              <a:rPr lang="en-US" sz="3500" dirty="0">
                <a:solidFill>
                  <a:schemeClr val="tx2">
                    <a:lumMod val="60000"/>
                    <a:lumOff val="40000"/>
                  </a:schemeClr>
                </a:solidFill>
                <a:latin typeface="Rockwell" panose="02060603020205020403" pitchFamily="18" charset="0"/>
              </a:rPr>
              <a:t>METHODS</a:t>
            </a:r>
          </a:p>
          <a:p>
            <a:r>
              <a:rPr lang="en-US" sz="1300" dirty="0" smtClean="0">
                <a:latin typeface="Rockwell" charset="0"/>
                <a:ea typeface="Rockwell" charset="0"/>
                <a:cs typeface="Rockwell" charset="0"/>
              </a:rPr>
              <a:t>Session </a:t>
            </a:r>
            <a:r>
              <a:rPr lang="en-US" sz="1300" dirty="0">
                <a:latin typeface="Rockwell" charset="0"/>
                <a:ea typeface="Rockwell" charset="0"/>
                <a:cs typeface="Rockwell" charset="0"/>
              </a:rPr>
              <a:t>1:</a:t>
            </a:r>
          </a:p>
          <a:p>
            <a:pPr marL="285750" indent="-285750">
              <a:buFont typeface="Arial" charset="0"/>
              <a:buChar char="•"/>
            </a:pPr>
            <a:r>
              <a:rPr lang="en-US" sz="1300" dirty="0">
                <a:latin typeface="Rockwell" charset="0"/>
                <a:ea typeface="Rockwell" charset="0"/>
                <a:cs typeface="Rockwell" charset="0"/>
              </a:rPr>
              <a:t>Date of Birth, height, weight, ankle circumference were </a:t>
            </a:r>
            <a:r>
              <a:rPr lang="en-US" sz="1300" dirty="0" smtClean="0">
                <a:latin typeface="Rockwell" charset="0"/>
                <a:ea typeface="Rockwell" charset="0"/>
                <a:cs typeface="Rockwell" charset="0"/>
              </a:rPr>
              <a:t>measured</a:t>
            </a:r>
            <a:endParaRPr lang="en-US" sz="1300" dirty="0">
              <a:latin typeface="Rockwell" charset="0"/>
              <a:ea typeface="Rockwell" charset="0"/>
              <a:cs typeface="Rockwell" charset="0"/>
            </a:endParaRPr>
          </a:p>
          <a:p>
            <a:pPr marL="285750" indent="-285750">
              <a:buFont typeface="Arial" charset="0"/>
              <a:buChar char="•"/>
            </a:pPr>
            <a:r>
              <a:rPr lang="en-US" sz="1300" dirty="0">
                <a:latin typeface="Rockwell" charset="0"/>
                <a:ea typeface="Rockwell" charset="0"/>
                <a:cs typeface="Rockwell" charset="0"/>
              </a:rPr>
              <a:t>Strap with IMU </a:t>
            </a:r>
            <a:r>
              <a:rPr lang="en-US" sz="1300" dirty="0" smtClean="0">
                <a:latin typeface="Rockwell" charset="0"/>
                <a:ea typeface="Rockwell" charset="0"/>
                <a:cs typeface="Rockwell" charset="0"/>
              </a:rPr>
              <a:t>device (Vicon) (Figure 1) attached </a:t>
            </a:r>
            <a:r>
              <a:rPr lang="en-US" sz="1300" dirty="0">
                <a:latin typeface="Rockwell" charset="0"/>
                <a:ea typeface="Rockwell" charset="0"/>
                <a:cs typeface="Rockwell" charset="0"/>
              </a:rPr>
              <a:t>according to table (Table 1) and placed 3.0 cm proximal to the medial malleolus</a:t>
            </a:r>
          </a:p>
          <a:p>
            <a:pPr marL="285750" indent="-285750">
              <a:buFont typeface="Arial" charset="0"/>
              <a:buChar char="•"/>
            </a:pPr>
            <a:r>
              <a:rPr lang="en-US" sz="1300" dirty="0">
                <a:latin typeface="Rockwell" charset="0"/>
                <a:ea typeface="Rockwell" charset="0"/>
                <a:cs typeface="Rockwell" charset="0"/>
              </a:rPr>
              <a:t>Participated in a standardized warm-up (10 jumping jacks and 10 total walking lunges)</a:t>
            </a:r>
          </a:p>
          <a:p>
            <a:pPr marL="285750" indent="-285750">
              <a:buFont typeface="Arial" charset="0"/>
              <a:buChar char="•"/>
            </a:pPr>
            <a:r>
              <a:rPr lang="en-US" sz="1300" dirty="0">
                <a:latin typeface="Rockwell" charset="0"/>
                <a:ea typeface="Rockwell" charset="0"/>
                <a:cs typeface="Rockwell" charset="0"/>
              </a:rPr>
              <a:t>Hop assessments were conducted as described below</a:t>
            </a:r>
          </a:p>
          <a:p>
            <a:r>
              <a:rPr lang="en-US" sz="1300" dirty="0">
                <a:latin typeface="Rockwell" charset="0"/>
                <a:ea typeface="Rockwell" charset="0"/>
                <a:cs typeface="Rockwell" charset="0"/>
              </a:rPr>
              <a:t>Hop Assessments </a:t>
            </a:r>
            <a:r>
              <a:rPr lang="en-US" sz="1300" dirty="0" smtClean="0">
                <a:latin typeface="Rockwell" charset="0"/>
                <a:ea typeface="Rockwell" charset="0"/>
                <a:cs typeface="Rockwell" charset="0"/>
              </a:rPr>
              <a:t>(Illustrated </a:t>
            </a:r>
            <a:r>
              <a:rPr lang="en-US" sz="1300" dirty="0">
                <a:latin typeface="Rockwell" charset="0"/>
                <a:ea typeface="Rockwell" charset="0"/>
                <a:cs typeface="Rockwell" charset="0"/>
              </a:rPr>
              <a:t>in Figure </a:t>
            </a:r>
            <a:r>
              <a:rPr lang="en-US" sz="1300" dirty="0" smtClean="0">
                <a:latin typeface="Rockwell" charset="0"/>
                <a:ea typeface="Rockwell" charset="0"/>
                <a:cs typeface="Rockwell" charset="0"/>
              </a:rPr>
              <a:t>2):</a:t>
            </a:r>
            <a:endParaRPr lang="en-US" sz="1300" dirty="0">
              <a:latin typeface="Rockwell" charset="0"/>
              <a:ea typeface="Rockwell" charset="0"/>
              <a:cs typeface="Rockwell" charset="0"/>
            </a:endParaRPr>
          </a:p>
          <a:p>
            <a:pPr marL="285750" indent="-285750">
              <a:buFont typeface="Arial" charset="0"/>
              <a:buChar char="•"/>
            </a:pPr>
            <a:r>
              <a:rPr lang="en-US" sz="1300" dirty="0">
                <a:latin typeface="Rockwell" charset="0"/>
                <a:ea typeface="Rockwell" charset="0"/>
                <a:cs typeface="Rockwell" charset="0"/>
              </a:rPr>
              <a:t>2 practice trials and then 3 measured trials were given for both SLH and SLTH with a 2 minute rest between hop assessments (Table 2)</a:t>
            </a:r>
          </a:p>
          <a:p>
            <a:pPr marL="285750" indent="-285750">
              <a:buFont typeface="Arial" charset="0"/>
              <a:buChar char="•"/>
            </a:pPr>
            <a:r>
              <a:rPr lang="en-US" sz="1300" dirty="0">
                <a:latin typeface="Rockwell" charset="0"/>
                <a:ea typeface="Rockwell" charset="0"/>
                <a:cs typeface="Rockwell" charset="0"/>
              </a:rPr>
              <a:t>Measured from start line to heel of foot</a:t>
            </a:r>
          </a:p>
          <a:p>
            <a:r>
              <a:rPr lang="en-US" sz="1300" dirty="0" smtClean="0">
                <a:latin typeface="Rockwell" charset="0"/>
                <a:ea typeface="Rockwell" charset="0"/>
                <a:cs typeface="Rockwell" charset="0"/>
              </a:rPr>
              <a:t>Session 2</a:t>
            </a:r>
            <a:r>
              <a:rPr lang="en-US" sz="1300" dirty="0">
                <a:latin typeface="Rockwell" charset="0"/>
                <a:ea typeface="Rockwell" charset="0"/>
                <a:cs typeface="Rockwell" charset="0"/>
              </a:rPr>
              <a:t>:</a:t>
            </a:r>
          </a:p>
          <a:p>
            <a:pPr marL="285750" indent="-285750">
              <a:buFont typeface="Arial" charset="0"/>
              <a:buChar char="•"/>
            </a:pPr>
            <a:r>
              <a:rPr lang="en-US" sz="1300" dirty="0">
                <a:latin typeface="Rockwell" charset="0"/>
                <a:ea typeface="Rockwell" charset="0"/>
                <a:cs typeface="Rockwell" charset="0"/>
              </a:rPr>
              <a:t>Strap with IMU and warm up given, same as </a:t>
            </a:r>
            <a:r>
              <a:rPr lang="en-US" sz="1300" dirty="0" smtClean="0">
                <a:latin typeface="Rockwell" charset="0"/>
                <a:ea typeface="Rockwell" charset="0"/>
                <a:cs typeface="Rockwell" charset="0"/>
              </a:rPr>
              <a:t>session </a:t>
            </a:r>
            <a:r>
              <a:rPr lang="en-US" sz="1300" dirty="0">
                <a:latin typeface="Rockwell" charset="0"/>
                <a:ea typeface="Rockwell" charset="0"/>
                <a:cs typeface="Rockwell" charset="0"/>
              </a:rPr>
              <a:t>1</a:t>
            </a:r>
          </a:p>
          <a:p>
            <a:pPr marL="285750" indent="-285750">
              <a:buFont typeface="Arial" charset="0"/>
              <a:buChar char="•"/>
            </a:pPr>
            <a:r>
              <a:rPr lang="en-US" sz="1300" dirty="0">
                <a:latin typeface="Rockwell" charset="0"/>
                <a:ea typeface="Rockwell" charset="0"/>
                <a:cs typeface="Rockwell" charset="0"/>
              </a:rPr>
              <a:t>Participated in hop assessments as described </a:t>
            </a:r>
            <a:r>
              <a:rPr lang="en-US" sz="1300" dirty="0" smtClean="0">
                <a:latin typeface="Rockwell" charset="0"/>
                <a:ea typeface="Rockwell" charset="0"/>
                <a:cs typeface="Rockwell" charset="0"/>
              </a:rPr>
              <a:t>above</a:t>
            </a:r>
          </a:p>
          <a:p>
            <a:r>
              <a:rPr lang="en-US" sz="1300" dirty="0" smtClean="0">
                <a:latin typeface="Rockwell" charset="0"/>
                <a:ea typeface="Rockwell" charset="0"/>
                <a:cs typeface="Rockwell" charset="0"/>
              </a:rPr>
              <a:t>In future studies:</a:t>
            </a:r>
          </a:p>
          <a:p>
            <a:pPr marL="285750" indent="-285750">
              <a:buFont typeface="Arial" charset="0"/>
              <a:buChar char="•"/>
            </a:pPr>
            <a:r>
              <a:rPr lang="en-US" sz="1300" dirty="0" smtClean="0">
                <a:latin typeface="Rockwell" charset="0"/>
                <a:ea typeface="Rockwell" charset="0"/>
                <a:cs typeface="Rockwell" charset="0"/>
              </a:rPr>
              <a:t>Before each trial, participants should be reminded to give each hop assessment their best effort.  This may allow less hop trails to be taken</a:t>
            </a:r>
          </a:p>
          <a:p>
            <a:pPr marL="285750" indent="-285750">
              <a:buFont typeface="Arial" charset="0"/>
              <a:buChar char="•"/>
            </a:pPr>
            <a:r>
              <a:rPr lang="en-US" sz="1300" dirty="0" smtClean="0">
                <a:latin typeface="Rockwell" charset="0"/>
                <a:ea typeface="Rockwell" charset="0"/>
                <a:cs typeface="Rockwell" charset="0"/>
              </a:rPr>
              <a:t>It would be stated that the participant cannot workout 1 day  prior to each session</a:t>
            </a:r>
          </a:p>
        </p:txBody>
      </p:sp>
      <p:sp>
        <p:nvSpPr>
          <p:cNvPr id="38" name="Rectangle 37"/>
          <p:cNvSpPr/>
          <p:nvPr/>
        </p:nvSpPr>
        <p:spPr>
          <a:xfrm>
            <a:off x="15732486" y="2661684"/>
            <a:ext cx="6167775" cy="13109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593" dirty="0"/>
          </a:p>
        </p:txBody>
      </p:sp>
      <p:sp>
        <p:nvSpPr>
          <p:cNvPr id="39" name="TextBox 38"/>
          <p:cNvSpPr txBox="1"/>
          <p:nvPr/>
        </p:nvSpPr>
        <p:spPr>
          <a:xfrm>
            <a:off x="15896197" y="13714102"/>
            <a:ext cx="5840352" cy="830997"/>
          </a:xfrm>
          <a:prstGeom prst="rect">
            <a:avLst/>
          </a:prstGeom>
          <a:noFill/>
        </p:spPr>
        <p:txBody>
          <a:bodyPr wrap="square" rtlCol="0">
            <a:spAutoFit/>
          </a:bodyPr>
          <a:lstStyle/>
          <a:p>
            <a:r>
              <a:rPr lang="en-US" sz="3600" dirty="0">
                <a:solidFill>
                  <a:schemeClr val="tx2">
                    <a:lumMod val="60000"/>
                    <a:lumOff val="40000"/>
                  </a:schemeClr>
                </a:solidFill>
                <a:latin typeface="Rockwell" panose="02060603020205020403" pitchFamily="18" charset="0"/>
              </a:rPr>
              <a:t>REFERENCES</a:t>
            </a:r>
          </a:p>
          <a:p>
            <a:pPr marL="228600" indent="-228600">
              <a:buAutoNum type="arabicPeriod"/>
            </a:pPr>
            <a:endParaRPr lang="en-US" sz="1200" dirty="0">
              <a:solidFill>
                <a:schemeClr val="tx2">
                  <a:lumMod val="60000"/>
                  <a:lumOff val="40000"/>
                </a:schemeClr>
              </a:solidFill>
              <a:latin typeface="Rockwell" panose="02060603020205020403" pitchFamily="18" charset="0"/>
            </a:endParaRPr>
          </a:p>
        </p:txBody>
      </p:sp>
      <p:sp>
        <p:nvSpPr>
          <p:cNvPr id="40" name="TextBox 39"/>
          <p:cNvSpPr txBox="1"/>
          <p:nvPr/>
        </p:nvSpPr>
        <p:spPr>
          <a:xfrm>
            <a:off x="15896197" y="2828479"/>
            <a:ext cx="5753100" cy="646331"/>
          </a:xfrm>
          <a:prstGeom prst="rect">
            <a:avLst/>
          </a:prstGeom>
          <a:noFill/>
        </p:spPr>
        <p:txBody>
          <a:bodyPr wrap="square" rtlCol="0">
            <a:spAutoFit/>
          </a:bodyPr>
          <a:lstStyle/>
          <a:p>
            <a:r>
              <a:rPr lang="en-US" sz="3600" dirty="0">
                <a:solidFill>
                  <a:schemeClr val="tx2">
                    <a:lumMod val="60000"/>
                    <a:lumOff val="40000"/>
                  </a:schemeClr>
                </a:solidFill>
                <a:latin typeface="Rockwell" panose="02060603020205020403" pitchFamily="18" charset="0"/>
              </a:rPr>
              <a:t>DISCUSSION</a:t>
            </a:r>
          </a:p>
        </p:txBody>
      </p:sp>
      <p:sp>
        <p:nvSpPr>
          <p:cNvPr id="42" name="TextBox 41"/>
          <p:cNvSpPr txBox="1"/>
          <p:nvPr/>
        </p:nvSpPr>
        <p:spPr>
          <a:xfrm>
            <a:off x="15808542" y="8893142"/>
            <a:ext cx="5753100" cy="646331"/>
          </a:xfrm>
          <a:prstGeom prst="rect">
            <a:avLst/>
          </a:prstGeom>
          <a:noFill/>
        </p:spPr>
        <p:txBody>
          <a:bodyPr wrap="square" rtlCol="0">
            <a:spAutoFit/>
          </a:bodyPr>
          <a:lstStyle/>
          <a:p>
            <a:r>
              <a:rPr lang="en-US" sz="3600" dirty="0">
                <a:solidFill>
                  <a:schemeClr val="tx2">
                    <a:lumMod val="60000"/>
                    <a:lumOff val="40000"/>
                  </a:schemeClr>
                </a:solidFill>
                <a:latin typeface="Rockwell" panose="02060603020205020403" pitchFamily="18" charset="0"/>
              </a:rPr>
              <a:t>FUTURE WORK</a:t>
            </a:r>
            <a:r>
              <a:rPr lang="en-US" sz="1500" dirty="0">
                <a:solidFill>
                  <a:schemeClr val="tx2">
                    <a:lumMod val="60000"/>
                    <a:lumOff val="40000"/>
                  </a:schemeClr>
                </a:solidFill>
                <a:latin typeface="Rockwell" panose="02060603020205020403" pitchFamily="18" charset="0"/>
              </a:rPr>
              <a:t>.  </a:t>
            </a:r>
          </a:p>
        </p:txBody>
      </p:sp>
      <p:cxnSp>
        <p:nvCxnSpPr>
          <p:cNvPr id="44" name="Straight Connector 43"/>
          <p:cNvCxnSpPr/>
          <p:nvPr/>
        </p:nvCxnSpPr>
        <p:spPr>
          <a:xfrm>
            <a:off x="15799307" y="13797938"/>
            <a:ext cx="6116854" cy="28875"/>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17410" y="12654627"/>
            <a:ext cx="6161069" cy="23962"/>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19670" y="12686728"/>
            <a:ext cx="5753100" cy="1754326"/>
          </a:xfrm>
          <a:prstGeom prst="rect">
            <a:avLst/>
          </a:prstGeom>
          <a:noFill/>
        </p:spPr>
        <p:txBody>
          <a:bodyPr wrap="square" rtlCol="0">
            <a:spAutoFit/>
          </a:bodyPr>
          <a:lstStyle/>
          <a:p>
            <a:r>
              <a:rPr lang="en-US" sz="2800" b="1" dirty="0">
                <a:solidFill>
                  <a:schemeClr val="tx2">
                    <a:lumMod val="60000"/>
                    <a:lumOff val="40000"/>
                  </a:schemeClr>
                </a:solidFill>
                <a:latin typeface="Rockwell" panose="02060603020205020403" pitchFamily="18" charset="0"/>
              </a:rPr>
              <a:t>Why is this important?</a:t>
            </a:r>
          </a:p>
          <a:p>
            <a:pPr marL="457200" indent="-457200">
              <a:buFont typeface="Arial" charset="0"/>
              <a:buChar char="•"/>
            </a:pPr>
            <a:r>
              <a:rPr lang="en-US" sz="2000" dirty="0">
                <a:latin typeface="Rockwell" panose="02060603020205020403" pitchFamily="18" charset="0"/>
              </a:rPr>
              <a:t>No test-retest investigation has been done to assess the reliability of an IMU device during two commonly performed  ACL-R  single-leg hop assessments</a:t>
            </a:r>
          </a:p>
        </p:txBody>
      </p:sp>
      <p:sp>
        <p:nvSpPr>
          <p:cNvPr id="26" name="TextBox 25"/>
          <p:cNvSpPr txBox="1"/>
          <p:nvPr/>
        </p:nvSpPr>
        <p:spPr>
          <a:xfrm>
            <a:off x="6199932" y="9081714"/>
            <a:ext cx="5054263" cy="1446550"/>
          </a:xfrm>
          <a:prstGeom prst="rect">
            <a:avLst/>
          </a:prstGeom>
          <a:noFill/>
        </p:spPr>
        <p:txBody>
          <a:bodyPr wrap="square" rtlCol="0">
            <a:spAutoFit/>
          </a:bodyPr>
          <a:lstStyle/>
          <a:p>
            <a:r>
              <a:rPr lang="en-US" sz="3600" dirty="0">
                <a:solidFill>
                  <a:schemeClr val="tx2">
                    <a:lumMod val="60000"/>
                    <a:lumOff val="40000"/>
                  </a:schemeClr>
                </a:solidFill>
                <a:latin typeface="Rockwell" panose="02060603020205020403" pitchFamily="18" charset="0"/>
              </a:rPr>
              <a:t>DATA </a:t>
            </a:r>
            <a:r>
              <a:rPr lang="en-US" sz="3500" dirty="0">
                <a:solidFill>
                  <a:schemeClr val="tx2">
                    <a:lumMod val="60000"/>
                    <a:lumOff val="40000"/>
                  </a:schemeClr>
                </a:solidFill>
                <a:latin typeface="Rockwell" panose="02060603020205020403" pitchFamily="18" charset="0"/>
              </a:rPr>
              <a:t>PROCESSING</a:t>
            </a:r>
          </a:p>
          <a:p>
            <a:pPr marL="228600" indent="-228600">
              <a:buFont typeface="Arial" panose="020B0604020202020204" pitchFamily="34" charset="0"/>
              <a:buChar char="•"/>
            </a:pPr>
            <a:r>
              <a:rPr lang="en-US" sz="1300" dirty="0">
                <a:latin typeface="Rockwell" panose="02060603020205020403" pitchFamily="18" charset="0"/>
              </a:rPr>
              <a:t>3D data filtered with 4</a:t>
            </a:r>
            <a:r>
              <a:rPr lang="en-US" sz="1300" baseline="30000" dirty="0">
                <a:latin typeface="Rockwell" panose="02060603020205020403" pitchFamily="18" charset="0"/>
              </a:rPr>
              <a:t>th</a:t>
            </a:r>
            <a:r>
              <a:rPr lang="en-US" sz="1300" dirty="0">
                <a:latin typeface="Rockwell" panose="02060603020205020403" pitchFamily="18" charset="0"/>
              </a:rPr>
              <a:t> order Butterworth low-pass </a:t>
            </a:r>
            <a:r>
              <a:rPr lang="en-US" sz="1300" dirty="0" smtClean="0">
                <a:latin typeface="Rockwell" panose="02060603020205020403" pitchFamily="18" charset="0"/>
              </a:rPr>
              <a:t>filter</a:t>
            </a:r>
            <a:endParaRPr lang="en-US" sz="1300" dirty="0">
              <a:latin typeface="Rockwell" panose="02060603020205020403" pitchFamily="18" charset="0"/>
            </a:endParaRPr>
          </a:p>
          <a:p>
            <a:pPr marL="228600" indent="-228600">
              <a:buFont typeface="Arial" panose="020B0604020202020204" pitchFamily="34" charset="0"/>
              <a:buChar char="•"/>
            </a:pPr>
            <a:r>
              <a:rPr lang="en-US" sz="1300" dirty="0">
                <a:latin typeface="Rockwell" panose="02060603020205020403" pitchFamily="18" charset="0"/>
              </a:rPr>
              <a:t>Custom-written MATLAB (</a:t>
            </a:r>
            <a:r>
              <a:rPr lang="en-US" sz="1300" dirty="0" err="1">
                <a:latin typeface="Rockwell" panose="02060603020205020403" pitchFamily="18" charset="0"/>
              </a:rPr>
              <a:t>MathWorks</a:t>
            </a:r>
            <a:r>
              <a:rPr lang="en-US" sz="1300" dirty="0">
                <a:latin typeface="Rockwell" panose="02060603020205020403" pitchFamily="18" charset="0"/>
              </a:rPr>
              <a:t>; Natick, MA) script</a:t>
            </a:r>
          </a:p>
          <a:p>
            <a:pPr marL="228600" indent="-228600">
              <a:buFont typeface="Arial" panose="020B0604020202020204" pitchFamily="34" charset="0"/>
              <a:buChar char="•"/>
            </a:pPr>
            <a:r>
              <a:rPr lang="en-US" sz="1300" dirty="0">
                <a:latin typeface="Rockwell" panose="02060603020205020403" pitchFamily="18" charset="0"/>
              </a:rPr>
              <a:t>Normally distributed significance will be assessed using Independent t-tests in Microsoft </a:t>
            </a:r>
            <a:r>
              <a:rPr lang="en-US" sz="1300" dirty="0" smtClean="0">
                <a:latin typeface="Rockwell" panose="02060603020205020403" pitchFamily="18" charset="0"/>
              </a:rPr>
              <a:t>Excel</a:t>
            </a:r>
            <a:endParaRPr lang="en-US" sz="1300" dirty="0">
              <a:latin typeface="Rockwell" panose="02060603020205020403" pitchFamily="18" charset="0"/>
            </a:endParaRPr>
          </a:p>
        </p:txBody>
      </p:sp>
      <p:sp>
        <p:nvSpPr>
          <p:cNvPr id="19" name="TextBox 18"/>
          <p:cNvSpPr txBox="1"/>
          <p:nvPr/>
        </p:nvSpPr>
        <p:spPr>
          <a:xfrm>
            <a:off x="12075413" y="12330122"/>
            <a:ext cx="3543436" cy="600164"/>
          </a:xfrm>
          <a:prstGeom prst="rect">
            <a:avLst/>
          </a:prstGeom>
          <a:noFill/>
        </p:spPr>
        <p:txBody>
          <a:bodyPr wrap="square" rtlCol="0">
            <a:spAutoFit/>
          </a:bodyPr>
          <a:lstStyle/>
          <a:p>
            <a:r>
              <a:rPr lang="en-US" sz="1100" b="1">
                <a:ea typeface="Rockwell" charset="0"/>
                <a:cs typeface="Rockwell" charset="0"/>
              </a:rPr>
              <a:t>Figure </a:t>
            </a:r>
            <a:r>
              <a:rPr lang="en-US" sz="1100" b="1" smtClean="0">
                <a:ea typeface="Rockwell" charset="0"/>
                <a:cs typeface="Rockwell" charset="0"/>
              </a:rPr>
              <a:t>3 </a:t>
            </a:r>
            <a:r>
              <a:rPr lang="en-US" sz="1100" i="1">
                <a:ea typeface="Rockwell" charset="0"/>
                <a:cs typeface="Rockwell" charset="0"/>
              </a:rPr>
              <a:t>. </a:t>
            </a:r>
            <a:r>
              <a:rPr lang="en-US" sz="1100">
                <a:ea typeface="Rockwell" charset="0"/>
                <a:cs typeface="Rockwell" charset="0"/>
              </a:rPr>
              <a:t>Total distance traveled of the dominant leg on </a:t>
            </a:r>
            <a:r>
              <a:rPr lang="en-US" sz="1100" smtClean="0">
                <a:ea typeface="Rockwell" charset="0"/>
                <a:cs typeface="Rockwell" charset="0"/>
              </a:rPr>
              <a:t>session </a:t>
            </a:r>
            <a:r>
              <a:rPr lang="en-US" sz="1100">
                <a:ea typeface="Rockwell" charset="0"/>
                <a:cs typeface="Rockwell" charset="0"/>
              </a:rPr>
              <a:t>1 and </a:t>
            </a:r>
            <a:r>
              <a:rPr lang="en-US" sz="1100" smtClean="0">
                <a:ea typeface="Rockwell" charset="0"/>
                <a:cs typeface="Rockwell" charset="0"/>
              </a:rPr>
              <a:t>session 2 </a:t>
            </a:r>
            <a:r>
              <a:rPr lang="en-US" sz="1100">
                <a:ea typeface="Rockwell" charset="0"/>
                <a:cs typeface="Rockwell" charset="0"/>
              </a:rPr>
              <a:t>for both SLH and SLTH.  Error bars represent one standard deviation away from the mean</a:t>
            </a:r>
            <a:r>
              <a:rPr lang="en-US" sz="1100">
                <a:solidFill>
                  <a:srgbClr val="0070C0"/>
                </a:solidFill>
                <a:ea typeface="Rockwell" charset="0"/>
                <a:cs typeface="Rockwell" charset="0"/>
              </a:rPr>
              <a:t>. </a:t>
            </a:r>
          </a:p>
        </p:txBody>
      </p:sp>
      <p:sp>
        <p:nvSpPr>
          <p:cNvPr id="77" name="TextBox 76"/>
          <p:cNvSpPr txBox="1"/>
          <p:nvPr/>
        </p:nvSpPr>
        <p:spPr>
          <a:xfrm>
            <a:off x="12153812" y="15304859"/>
            <a:ext cx="3466955" cy="600164"/>
          </a:xfrm>
          <a:prstGeom prst="rect">
            <a:avLst/>
          </a:prstGeom>
          <a:noFill/>
        </p:spPr>
        <p:txBody>
          <a:bodyPr wrap="square" rtlCol="0">
            <a:spAutoFit/>
          </a:bodyPr>
          <a:lstStyle/>
          <a:p>
            <a:r>
              <a:rPr lang="en-US" sz="1100" b="1">
                <a:ea typeface="Rockwell" charset="0"/>
                <a:cs typeface="Rockwell" charset="0"/>
              </a:rPr>
              <a:t>Figure </a:t>
            </a:r>
            <a:r>
              <a:rPr lang="en-US" sz="1100" b="1" smtClean="0">
                <a:ea typeface="Rockwell" charset="0"/>
                <a:cs typeface="Rockwell" charset="0"/>
              </a:rPr>
              <a:t>4 </a:t>
            </a:r>
            <a:r>
              <a:rPr lang="en-US" sz="1100" i="1">
                <a:ea typeface="Rockwell" charset="0"/>
                <a:cs typeface="Rockwell" charset="0"/>
              </a:rPr>
              <a:t>. </a:t>
            </a:r>
            <a:r>
              <a:rPr lang="en-US" sz="1100">
                <a:ea typeface="Rockwell" charset="0"/>
                <a:cs typeface="Rockwell" charset="0"/>
              </a:rPr>
              <a:t>Peak tibial acceleration of the dominant leg on </a:t>
            </a:r>
            <a:r>
              <a:rPr lang="en-US" sz="1100" smtClean="0">
                <a:ea typeface="Rockwell" charset="0"/>
                <a:cs typeface="Rockwell" charset="0"/>
              </a:rPr>
              <a:t>session 1 and session </a:t>
            </a:r>
            <a:r>
              <a:rPr lang="en-US" sz="1100">
                <a:ea typeface="Rockwell" charset="0"/>
                <a:cs typeface="Rockwell" charset="0"/>
              </a:rPr>
              <a:t>2 for both SLH and SLTH.  Error bars represent one standard deviation away from the mean. </a:t>
            </a:r>
            <a:endParaRPr lang="en-US" sz="1100" i="1">
              <a:ea typeface="Rockwell" charset="0"/>
              <a:cs typeface="Rockwell" charset="0"/>
            </a:endParaRPr>
          </a:p>
        </p:txBody>
      </p:sp>
      <p:sp>
        <p:nvSpPr>
          <p:cNvPr id="27" name="TextBox 26"/>
          <p:cNvSpPr txBox="1"/>
          <p:nvPr/>
        </p:nvSpPr>
        <p:spPr>
          <a:xfrm>
            <a:off x="11863768" y="2858911"/>
            <a:ext cx="3817585" cy="1169361"/>
          </a:xfrm>
          <a:prstGeom prst="rect">
            <a:avLst/>
          </a:prstGeom>
          <a:noFill/>
        </p:spPr>
        <p:txBody>
          <a:bodyPr wrap="square" rtlCol="0">
            <a:spAutoFit/>
          </a:bodyPr>
          <a:lstStyle/>
          <a:p>
            <a:r>
              <a:rPr lang="en-US" sz="1400" b="1" u="sng">
                <a:latin typeface="Rockwell" charset="0"/>
                <a:ea typeface="Rockwell" charset="0"/>
                <a:cs typeface="Rockwell" charset="0"/>
              </a:rPr>
              <a:t>Table 1</a:t>
            </a:r>
            <a:r>
              <a:rPr lang="en-US" sz="1400" b="1" i="1" u="sng">
                <a:latin typeface="Rockwell" charset="0"/>
                <a:ea typeface="Rockwell" charset="0"/>
                <a:cs typeface="Rockwell" charset="0"/>
              </a:rPr>
              <a:t>. </a:t>
            </a:r>
            <a:r>
              <a:rPr lang="en-US" sz="1400" u="sng">
                <a:latin typeface="Rockwell" charset="0"/>
                <a:ea typeface="Rockwell" charset="0"/>
                <a:cs typeface="Rockwell" charset="0"/>
              </a:rPr>
              <a:t>Ankle Circumference Thresholds</a:t>
            </a:r>
          </a:p>
          <a:p>
            <a:r>
              <a:rPr lang="en-US" sz="1400" b="1" u="sng">
                <a:latin typeface="Rockwell" charset="0"/>
                <a:ea typeface="Rockwell" charset="0"/>
                <a:cs typeface="Rockwell" charset="0"/>
              </a:rPr>
              <a:t>Strap Size          Ankle Circumference___</a:t>
            </a:r>
            <a:endParaRPr lang="en-US" sz="1400">
              <a:latin typeface="Rockwell" charset="0"/>
              <a:ea typeface="Rockwell" charset="0"/>
              <a:cs typeface="Rockwell" charset="0"/>
            </a:endParaRPr>
          </a:p>
          <a:p>
            <a:r>
              <a:rPr lang="en-US" sz="1400">
                <a:latin typeface="Rockwell" charset="0"/>
                <a:ea typeface="Rockwell" charset="0"/>
                <a:cs typeface="Rockwell" charset="0"/>
              </a:rPr>
              <a:t>Small                      &lt; 19.0 cm</a:t>
            </a:r>
          </a:p>
          <a:p>
            <a:r>
              <a:rPr lang="en-US" sz="1400">
                <a:latin typeface="Rockwell" charset="0"/>
                <a:ea typeface="Rockwell" charset="0"/>
                <a:cs typeface="Rockwell" charset="0"/>
              </a:rPr>
              <a:t>Medium            19.0 cm-24.0 cm</a:t>
            </a:r>
          </a:p>
          <a:p>
            <a:r>
              <a:rPr lang="en-US" sz="1400">
                <a:latin typeface="Rockwell" charset="0"/>
                <a:ea typeface="Rockwell" charset="0"/>
                <a:cs typeface="Rockwell" charset="0"/>
              </a:rPr>
              <a:t>Large                      &gt; 24.0 cm</a:t>
            </a:r>
          </a:p>
        </p:txBody>
      </p:sp>
      <p:pic>
        <p:nvPicPr>
          <p:cNvPr id="47" name="Picture 4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642972" y="4675126"/>
            <a:ext cx="4073614" cy="1771137"/>
          </a:xfrm>
          <a:prstGeom prst="rect">
            <a:avLst/>
          </a:prstGeom>
        </p:spPr>
      </p:pic>
      <p:sp>
        <p:nvSpPr>
          <p:cNvPr id="48" name="TextBox 47"/>
          <p:cNvSpPr txBox="1"/>
          <p:nvPr/>
        </p:nvSpPr>
        <p:spPr>
          <a:xfrm>
            <a:off x="11669000" y="4236026"/>
            <a:ext cx="3993673" cy="461665"/>
          </a:xfrm>
          <a:prstGeom prst="rect">
            <a:avLst/>
          </a:prstGeom>
          <a:noFill/>
        </p:spPr>
        <p:txBody>
          <a:bodyPr wrap="square" rtlCol="0">
            <a:spAutoFit/>
          </a:bodyPr>
          <a:lstStyle/>
          <a:p>
            <a:r>
              <a:rPr lang="en-US" sz="1200" b="1">
                <a:latin typeface="Rockwell" charset="0"/>
                <a:ea typeface="Rockwell" charset="0"/>
                <a:cs typeface="Rockwell" charset="0"/>
              </a:rPr>
              <a:t>Table </a:t>
            </a:r>
            <a:r>
              <a:rPr lang="en-US" sz="1200" b="1" smtClean="0">
                <a:latin typeface="Rockwell" charset="0"/>
                <a:ea typeface="Rockwell" charset="0"/>
                <a:cs typeface="Rockwell" charset="0"/>
              </a:rPr>
              <a:t>2. </a:t>
            </a:r>
            <a:r>
              <a:rPr lang="en-US" sz="1200">
                <a:latin typeface="Rockwell" charset="0"/>
                <a:ea typeface="Rockwell" charset="0"/>
                <a:cs typeface="Rockwell" charset="0"/>
              </a:rPr>
              <a:t>Testing protocol order during the study. </a:t>
            </a:r>
            <a:r>
              <a:rPr lang="en-US" sz="1200" smtClean="0">
                <a:latin typeface="Rockwell" charset="0"/>
                <a:ea typeface="Rockwell" charset="0"/>
                <a:cs typeface="Rockwell" charset="0"/>
              </a:rPr>
              <a:t> The </a:t>
            </a:r>
            <a:r>
              <a:rPr lang="en-US" sz="1200">
                <a:latin typeface="Rockwell" charset="0"/>
                <a:ea typeface="Rockwell" charset="0"/>
                <a:cs typeface="Rockwell" charset="0"/>
              </a:rPr>
              <a:t>order of the hop assessment will be counter balanced.</a:t>
            </a:r>
            <a:endParaRPr lang="en-US" sz="1200" i="1">
              <a:latin typeface="Rockwell" charset="0"/>
              <a:ea typeface="Rockwell" charset="0"/>
              <a:cs typeface="Rockwell" charset="0"/>
            </a:endParaRPr>
          </a:p>
        </p:txBody>
      </p:sp>
      <p:pic>
        <p:nvPicPr>
          <p:cNvPr id="67" name="Picture 6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58769" y="11078766"/>
            <a:ext cx="5882319" cy="2324803"/>
          </a:xfrm>
          <a:prstGeom prst="rect">
            <a:avLst/>
          </a:prstGeom>
        </p:spPr>
      </p:pic>
      <p:pic>
        <p:nvPicPr>
          <p:cNvPr id="68" name="Picture 6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23190" y="13394519"/>
            <a:ext cx="5785081" cy="2166614"/>
          </a:xfrm>
          <a:prstGeom prst="rect">
            <a:avLst/>
          </a:prstGeom>
        </p:spPr>
      </p:pic>
      <p:sp>
        <p:nvSpPr>
          <p:cNvPr id="85" name="Rectangle 84"/>
          <p:cNvSpPr/>
          <p:nvPr/>
        </p:nvSpPr>
        <p:spPr>
          <a:xfrm>
            <a:off x="6223538" y="10515499"/>
            <a:ext cx="2008883" cy="630942"/>
          </a:xfrm>
          <a:prstGeom prst="rect">
            <a:avLst/>
          </a:prstGeom>
        </p:spPr>
        <p:txBody>
          <a:bodyPr wrap="none">
            <a:spAutoFit/>
          </a:bodyPr>
          <a:lstStyle/>
          <a:p>
            <a:r>
              <a:rPr lang="en-US" sz="3500">
                <a:solidFill>
                  <a:schemeClr val="tx2">
                    <a:lumMod val="60000"/>
                    <a:lumOff val="40000"/>
                  </a:schemeClr>
                </a:solidFill>
                <a:latin typeface="Rockwell" panose="02060603020205020403" pitchFamily="18" charset="0"/>
              </a:rPr>
              <a:t>RESULTS</a:t>
            </a:r>
          </a:p>
        </p:txBody>
      </p:sp>
      <p:pic>
        <p:nvPicPr>
          <p:cNvPr id="5" name="Picture 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2987214" y="6654599"/>
            <a:ext cx="1480902" cy="2721225"/>
          </a:xfrm>
          <a:prstGeom prst="rect">
            <a:avLst/>
          </a:prstGeom>
        </p:spPr>
      </p:pic>
      <p:sp>
        <p:nvSpPr>
          <p:cNvPr id="7" name="TextBox 6"/>
          <p:cNvSpPr txBox="1"/>
          <p:nvPr/>
        </p:nvSpPr>
        <p:spPr>
          <a:xfrm>
            <a:off x="12273195" y="6715420"/>
            <a:ext cx="931740" cy="430887"/>
          </a:xfrm>
          <a:prstGeom prst="rect">
            <a:avLst/>
          </a:prstGeom>
          <a:noFill/>
        </p:spPr>
        <p:txBody>
          <a:bodyPr wrap="square" rtlCol="0">
            <a:spAutoFit/>
          </a:bodyPr>
          <a:lstStyle/>
          <a:p>
            <a:r>
              <a:rPr lang="en-US" sz="1100">
                <a:latin typeface="Rockwell" charset="0"/>
                <a:ea typeface="Rockwell" charset="0"/>
                <a:cs typeface="Rockwell" charset="0"/>
              </a:rPr>
              <a:t>Single Leg</a:t>
            </a:r>
          </a:p>
          <a:p>
            <a:pPr algn="ctr"/>
            <a:r>
              <a:rPr lang="en-US" sz="1100">
                <a:latin typeface="Rockwell" charset="0"/>
                <a:ea typeface="Rockwell" charset="0"/>
                <a:cs typeface="Rockwell" charset="0"/>
              </a:rPr>
              <a:t>Hop</a:t>
            </a:r>
          </a:p>
        </p:txBody>
      </p:sp>
      <p:sp>
        <p:nvSpPr>
          <p:cNvPr id="8" name="TextBox 7"/>
          <p:cNvSpPr txBox="1"/>
          <p:nvPr/>
        </p:nvSpPr>
        <p:spPr>
          <a:xfrm>
            <a:off x="14301809" y="6715420"/>
            <a:ext cx="927287" cy="430887"/>
          </a:xfrm>
          <a:prstGeom prst="rect">
            <a:avLst/>
          </a:prstGeom>
          <a:noFill/>
        </p:spPr>
        <p:txBody>
          <a:bodyPr wrap="square" rtlCol="0">
            <a:spAutoFit/>
          </a:bodyPr>
          <a:lstStyle/>
          <a:p>
            <a:r>
              <a:rPr lang="en-US" sz="1100">
                <a:latin typeface="Rockwell" charset="0"/>
                <a:ea typeface="Rockwell" charset="0"/>
                <a:cs typeface="Rockwell" charset="0"/>
              </a:rPr>
              <a:t>Single Leg Triple Hop</a:t>
            </a:r>
          </a:p>
        </p:txBody>
      </p:sp>
      <p:sp>
        <p:nvSpPr>
          <p:cNvPr id="10" name="TextBox 9"/>
          <p:cNvSpPr txBox="1"/>
          <p:nvPr/>
        </p:nvSpPr>
        <p:spPr>
          <a:xfrm>
            <a:off x="12123331" y="9359458"/>
            <a:ext cx="3418753" cy="461665"/>
          </a:xfrm>
          <a:prstGeom prst="rect">
            <a:avLst/>
          </a:prstGeom>
          <a:noFill/>
        </p:spPr>
        <p:txBody>
          <a:bodyPr wrap="square" rtlCol="0">
            <a:spAutoFit/>
          </a:bodyPr>
          <a:lstStyle/>
          <a:p>
            <a:r>
              <a:rPr lang="en-US" sz="1200" b="1" dirty="0">
                <a:ea typeface="Rockwell" charset="0"/>
                <a:cs typeface="Rockwell" charset="0"/>
              </a:rPr>
              <a:t>Figure </a:t>
            </a:r>
            <a:r>
              <a:rPr lang="en-US" sz="1200" b="1" dirty="0" smtClean="0">
                <a:ea typeface="Rockwell" charset="0"/>
                <a:cs typeface="Rockwell" charset="0"/>
              </a:rPr>
              <a:t>2. </a:t>
            </a:r>
            <a:r>
              <a:rPr lang="en-US" sz="1200" dirty="0">
                <a:ea typeface="Rockwell" charset="0"/>
                <a:cs typeface="Rockwell" charset="0"/>
              </a:rPr>
              <a:t>Graphic of single-leg hop for distance and single-leg triple hop for distance</a:t>
            </a:r>
            <a:endParaRPr lang="en-US" sz="1200" b="1" dirty="0">
              <a:ea typeface="Rockwell" charset="0"/>
              <a:cs typeface="Rockwell" charset="0"/>
            </a:endParaRPr>
          </a:p>
        </p:txBody>
      </p:sp>
      <p:sp>
        <p:nvSpPr>
          <p:cNvPr id="11" name="TextBox 10"/>
          <p:cNvSpPr txBox="1"/>
          <p:nvPr/>
        </p:nvSpPr>
        <p:spPr>
          <a:xfrm>
            <a:off x="8862735" y="10718616"/>
            <a:ext cx="2930202" cy="276999"/>
          </a:xfrm>
          <a:prstGeom prst="rect">
            <a:avLst/>
          </a:prstGeom>
          <a:solidFill>
            <a:srgbClr val="FFFF00"/>
          </a:solidFill>
          <a:ln>
            <a:solidFill>
              <a:srgbClr val="FF0000"/>
            </a:solidFill>
          </a:ln>
        </p:spPr>
        <p:txBody>
          <a:bodyPr wrap="square" rtlCol="0">
            <a:spAutoFit/>
          </a:bodyPr>
          <a:lstStyle/>
          <a:p>
            <a:pPr algn="ctr"/>
            <a:r>
              <a:rPr lang="en-US" sz="1200" b="1" dirty="0">
                <a:solidFill>
                  <a:srgbClr val="FF0000"/>
                </a:solidFill>
              </a:rPr>
              <a:t>Results are hypothesized due to COVID-19</a:t>
            </a:r>
          </a:p>
        </p:txBody>
      </p:sp>
      <p:sp>
        <p:nvSpPr>
          <p:cNvPr id="4" name="TextBox 3"/>
          <p:cNvSpPr txBox="1"/>
          <p:nvPr/>
        </p:nvSpPr>
        <p:spPr>
          <a:xfrm>
            <a:off x="15797262" y="14252522"/>
            <a:ext cx="6095401" cy="1815882"/>
          </a:xfrm>
          <a:prstGeom prst="rect">
            <a:avLst/>
          </a:prstGeom>
          <a:noFill/>
        </p:spPr>
        <p:txBody>
          <a:bodyPr wrap="square" rtlCol="0">
            <a:spAutoFit/>
          </a:bodyPr>
          <a:lstStyle/>
          <a:p>
            <a:r>
              <a:rPr lang="en-US" sz="800" dirty="0"/>
              <a:t>1.  Dingenen B, Truijen J, Bellemans J, Gokeler A. Test–retest reliability and discriminative ability of forward, medial and rotational single-leg hop tests. </a:t>
            </a:r>
            <a:r>
              <a:rPr lang="en-US" sz="800" i="1" dirty="0"/>
              <a:t>The Knee</a:t>
            </a:r>
            <a:r>
              <a:rPr lang="en-US" sz="800" dirty="0"/>
              <a:t>. August 2019. doi:10.1016/j.knee.2019.06.010</a:t>
            </a:r>
          </a:p>
          <a:p>
            <a:r>
              <a:rPr lang="en-US" sz="800" dirty="0"/>
              <a:t>2. Gustavsson A, Neeter C, Thomeé P, et al. A test battery for evaluating hop performance in patients with an ACL injury and patients who have undergone ACL reconstruction. </a:t>
            </a:r>
            <a:r>
              <a:rPr lang="en-US" sz="800" i="1" dirty="0"/>
              <a:t>Knee Surg Sports Traumatol Arthrosc Off J ESSKA</a:t>
            </a:r>
            <a:r>
              <a:rPr lang="en-US" sz="800" dirty="0"/>
              <a:t>. 2006;14(8):778-788. doi:10.1007/s00167-006-0045-6</a:t>
            </a:r>
          </a:p>
          <a:p>
            <a:r>
              <a:rPr lang="en-US" sz="800" dirty="0"/>
              <a:t>3. Birchmeier T, Lisee C, Geers B, Kuenze C. Reactive Strength Index and Knee Extension Strength Characteristics Are Predictive of Single-Leg Hop Performance After Anterior Cruciate Ligament Reconstruction. </a:t>
            </a:r>
            <a:r>
              <a:rPr lang="en-US" sz="800" i="1" dirty="0"/>
              <a:t>J Strength Cond Res</a:t>
            </a:r>
            <a:r>
              <a:rPr lang="en-US" sz="800" dirty="0"/>
              <a:t>. 2019;33(5):1201. doi:10.1519/JSC.0000000000003102</a:t>
            </a:r>
          </a:p>
          <a:p>
            <a:r>
              <a:rPr lang="en-US" sz="800" dirty="0"/>
              <a:t>4. Hughes T, Jones RK, Starbuck C, Sergeant JC, Callaghan MJ. The value of tibial mounted inertial measurement units to quantify running kinetics in elite football (soccer) players. A reliability and agreement study using a research orientated and a clinically orientated system. </a:t>
            </a:r>
            <a:r>
              <a:rPr lang="en-US" sz="800" i="1" dirty="0"/>
              <a:t>J Electromyogr Kinesiol Off J Int Soc Electrophysiol Kinesiol</a:t>
            </a:r>
            <a:r>
              <a:rPr lang="en-US" sz="800" dirty="0"/>
              <a:t>. 2019;44:156-164. doi:10.1016/j.jelekin.2019.01.001</a:t>
            </a:r>
          </a:p>
          <a:p>
            <a:r>
              <a:rPr lang="en-US" sz="800" dirty="0"/>
              <a:t>5. McLean SG, Oh YK, Palmer ML, et al. The Relationship Between Anterior Tibial Acceleration, Tibial Slope, and ACL Strain During a Simulated Jump Landing Task. </a:t>
            </a:r>
            <a:r>
              <a:rPr lang="en-US" sz="800" i="1" dirty="0"/>
              <a:t>JBJS</a:t>
            </a:r>
            <a:r>
              <a:rPr lang="en-US" sz="800" dirty="0"/>
              <a:t>. 2011;93(14):1310. doi:10.2106/JBJS.J.00259</a:t>
            </a:r>
          </a:p>
          <a:p>
            <a:r>
              <a:rPr lang="en-US" sz="800" dirty="0"/>
              <a:t>6. Duquette AM, Andrews DM. Tibialis anterior muscle fatigue leads to changes in tibial axial acceleration after impact when ankle dorsiflexion angles are visually controlled. </a:t>
            </a:r>
            <a:r>
              <a:rPr lang="en-US" sz="800" i="1" dirty="0"/>
              <a:t>Hum Mov Sci</a:t>
            </a:r>
            <a:r>
              <a:rPr lang="en-US" sz="800" dirty="0"/>
              <a:t>. 2010;29(4):567-577. doi:10.1016/j.humov.2010.03.004</a:t>
            </a:r>
          </a:p>
          <a:p>
            <a:endParaRPr lang="en-US" sz="800" dirty="0"/>
          </a:p>
        </p:txBody>
      </p:sp>
      <p:sp>
        <p:nvSpPr>
          <p:cNvPr id="13" name="TextBox 12"/>
          <p:cNvSpPr txBox="1"/>
          <p:nvPr/>
        </p:nvSpPr>
        <p:spPr>
          <a:xfrm>
            <a:off x="15853881" y="3449424"/>
            <a:ext cx="5899977" cy="5509200"/>
          </a:xfrm>
          <a:prstGeom prst="rect">
            <a:avLst/>
          </a:prstGeom>
          <a:noFill/>
        </p:spPr>
        <p:txBody>
          <a:bodyPr wrap="square" rtlCol="0" anchor="t">
            <a:spAutoFit/>
          </a:bodyPr>
          <a:lstStyle/>
          <a:p>
            <a:pPr marL="571500" indent="-571500">
              <a:buFont typeface="Arial" charset="0"/>
              <a:buChar char="•"/>
            </a:pPr>
            <a:r>
              <a:rPr lang="en-US" sz="1600" dirty="0">
                <a:latin typeface="Rockwell"/>
                <a:ea typeface="Rockwell" charset="0"/>
                <a:cs typeface="Rockwell" charset="0"/>
              </a:rPr>
              <a:t>IMU device had moderate-good test-retest reliability for PTA for SLH and SLTH </a:t>
            </a:r>
            <a:endParaRPr lang="en-US" sz="1600" dirty="0">
              <a:latin typeface="Rockwell" charset="0"/>
              <a:ea typeface="Rockwell" charset="0"/>
              <a:cs typeface="Rockwell" charset="0"/>
            </a:endParaRPr>
          </a:p>
          <a:p>
            <a:pPr marL="1668145" lvl="1" indent="-571500">
              <a:buFont typeface="Arial" charset="0"/>
              <a:buChar char="•"/>
            </a:pPr>
            <a:r>
              <a:rPr lang="en-US" sz="1600" dirty="0">
                <a:latin typeface="Rockwell"/>
                <a:ea typeface="Rockwell" charset="0"/>
                <a:cs typeface="Rockwell" charset="0"/>
              </a:rPr>
              <a:t>IMU device had the same moderate to good test-retest reliability during </a:t>
            </a:r>
            <a:r>
              <a:rPr lang="en-US" sz="1600" dirty="0" smtClean="0">
                <a:latin typeface="Rockwell"/>
                <a:ea typeface="Rockwell" charset="0"/>
                <a:cs typeface="Rockwell" charset="0"/>
              </a:rPr>
              <a:t>running</a:t>
            </a:r>
            <a:r>
              <a:rPr lang="en-US" sz="1600" baseline="30000" dirty="0" smtClean="0">
                <a:latin typeface="Rockwell"/>
                <a:ea typeface="Rockwell" charset="0"/>
                <a:cs typeface="Rockwell" charset="0"/>
              </a:rPr>
              <a:t>4</a:t>
            </a:r>
            <a:endParaRPr lang="en-US" sz="1600" baseline="30000" dirty="0">
              <a:latin typeface="Rockwell"/>
              <a:ea typeface="Rockwell" charset="0"/>
              <a:cs typeface="Rockwell" charset="0"/>
            </a:endParaRPr>
          </a:p>
          <a:p>
            <a:pPr marL="1668145" lvl="1" indent="-571500">
              <a:buFont typeface="Arial" charset="0"/>
              <a:buChar char="•"/>
            </a:pPr>
            <a:r>
              <a:rPr lang="en-US" sz="1600" dirty="0">
                <a:latin typeface="Rockwell"/>
                <a:ea typeface="Rockwell" charset="0"/>
                <a:cs typeface="Rockwell" charset="0"/>
              </a:rPr>
              <a:t>IMU device had good test-retest reliability on jump landing </a:t>
            </a:r>
            <a:r>
              <a:rPr lang="en-US" sz="1600" dirty="0" smtClean="0">
                <a:latin typeface="Rockwell"/>
                <a:ea typeface="Rockwell" charset="0"/>
                <a:cs typeface="Rockwell" charset="0"/>
              </a:rPr>
              <a:t>tasks</a:t>
            </a:r>
            <a:r>
              <a:rPr lang="en-US" sz="1600" baseline="30000" dirty="0" smtClean="0">
                <a:latin typeface="Rockwell"/>
                <a:ea typeface="Rockwell" charset="0"/>
                <a:cs typeface="Rockwell" charset="0"/>
              </a:rPr>
              <a:t>5</a:t>
            </a:r>
            <a:endParaRPr lang="en-US" sz="1600" dirty="0">
              <a:latin typeface="Rockwell"/>
              <a:ea typeface="Rockwell" charset="0"/>
              <a:cs typeface="Rockwell" charset="0"/>
            </a:endParaRPr>
          </a:p>
          <a:p>
            <a:pPr marL="571500" indent="-571500">
              <a:buFont typeface="Arial" charset="0"/>
              <a:buChar char="•"/>
            </a:pPr>
            <a:r>
              <a:rPr lang="en-US" sz="1600" dirty="0">
                <a:latin typeface="Rockwell"/>
                <a:ea typeface="Rockwell" charset="0"/>
                <a:cs typeface="Rockwell" charset="0"/>
              </a:rPr>
              <a:t>TPTA was higher for SLTH than SLH</a:t>
            </a:r>
          </a:p>
          <a:p>
            <a:pPr marL="1668145" lvl="1" indent="-571500">
              <a:buFont typeface="Arial" charset="0"/>
              <a:buChar char="•"/>
            </a:pPr>
            <a:r>
              <a:rPr lang="en-US" sz="1600" dirty="0">
                <a:latin typeface="Rockwell"/>
                <a:ea typeface="Rockwell" charset="0"/>
                <a:cs typeface="Rockwell" charset="0"/>
              </a:rPr>
              <a:t>Having a longer TPTA will produce more forces on the knee </a:t>
            </a:r>
            <a:r>
              <a:rPr lang="en-US" sz="1600" dirty="0" smtClean="0">
                <a:latin typeface="Rockwell"/>
                <a:ea typeface="Rockwell" charset="0"/>
                <a:cs typeface="Rockwell" charset="0"/>
              </a:rPr>
              <a:t>joint</a:t>
            </a:r>
            <a:r>
              <a:rPr lang="en-US" sz="1600" baseline="30000" dirty="0" smtClean="0">
                <a:latin typeface="Rockwell"/>
                <a:ea typeface="Rockwell" charset="0"/>
                <a:cs typeface="Rockwell" charset="0"/>
              </a:rPr>
              <a:t>6</a:t>
            </a:r>
            <a:endParaRPr lang="en-US" sz="1600" dirty="0">
              <a:latin typeface="Rockwell"/>
              <a:ea typeface="Rockwell" charset="0"/>
              <a:cs typeface="Rockwell" charset="0"/>
            </a:endParaRPr>
          </a:p>
          <a:p>
            <a:pPr marL="1668145" lvl="1" indent="-571500">
              <a:buFont typeface="Arial" charset="0"/>
              <a:buChar char="•"/>
            </a:pPr>
            <a:r>
              <a:rPr lang="en-US" sz="1600" dirty="0">
                <a:latin typeface="Rockwell"/>
                <a:ea typeface="Rockwell" charset="0"/>
                <a:cs typeface="Rockwell" charset="0"/>
              </a:rPr>
              <a:t>Increased forces may lead to increased fatigue and higher risk of </a:t>
            </a:r>
            <a:r>
              <a:rPr lang="en-US" sz="1600" dirty="0" smtClean="0">
                <a:latin typeface="Rockwell"/>
                <a:ea typeface="Rockwell" charset="0"/>
                <a:cs typeface="Rockwell" charset="0"/>
              </a:rPr>
              <a:t>injury</a:t>
            </a:r>
            <a:r>
              <a:rPr lang="en-US" sz="1600" baseline="30000" dirty="0" smtClean="0">
                <a:latin typeface="Rockwell"/>
                <a:ea typeface="Rockwell" charset="0"/>
                <a:cs typeface="Rockwell" charset="0"/>
              </a:rPr>
              <a:t>6</a:t>
            </a:r>
            <a:endParaRPr lang="en-US" sz="1600" baseline="30000" dirty="0">
              <a:latin typeface="Rockwell"/>
              <a:ea typeface="Rockwell" charset="0"/>
              <a:cs typeface="Rockwell" charset="0"/>
            </a:endParaRPr>
          </a:p>
          <a:p>
            <a:pPr marL="571500" indent="-571500">
              <a:buFont typeface="Arial" charset="0"/>
              <a:buChar char="•"/>
            </a:pPr>
            <a:r>
              <a:rPr lang="en-US" sz="1600" dirty="0">
                <a:latin typeface="Rockwell"/>
                <a:ea typeface="Rockwell" charset="0"/>
                <a:cs typeface="Rockwell" charset="0"/>
              </a:rPr>
              <a:t>Clinical application:</a:t>
            </a:r>
          </a:p>
          <a:p>
            <a:pPr marL="1668145" lvl="1" indent="-571500">
              <a:buFont typeface="Arial" charset="0"/>
              <a:buChar char="•"/>
            </a:pPr>
            <a:r>
              <a:rPr lang="en-US" sz="1600" dirty="0">
                <a:latin typeface="Rockwell"/>
                <a:ea typeface="Rockwell" charset="0"/>
                <a:cs typeface="Rockwell" charset="0"/>
              </a:rPr>
              <a:t>Adds two new </a:t>
            </a:r>
            <a:r>
              <a:rPr lang="en-US" sz="1600" dirty="0" smtClean="0">
                <a:latin typeface="Rockwell"/>
                <a:ea typeface="Rockwell" charset="0"/>
                <a:cs typeface="Rockwell" charset="0"/>
              </a:rPr>
              <a:t>metrics, </a:t>
            </a:r>
            <a:r>
              <a:rPr lang="en-US" sz="1600" dirty="0">
                <a:latin typeface="Rockwell"/>
                <a:ea typeface="Rockwell" charset="0"/>
                <a:cs typeface="Rockwell" charset="0"/>
              </a:rPr>
              <a:t>PTA and </a:t>
            </a:r>
            <a:r>
              <a:rPr lang="en-US" sz="1600" dirty="0" smtClean="0">
                <a:latin typeface="Rockwell"/>
                <a:ea typeface="Rockwell" charset="0"/>
                <a:cs typeface="Rockwell" charset="0"/>
              </a:rPr>
              <a:t>TPTA, </a:t>
            </a:r>
            <a:r>
              <a:rPr lang="en-US" sz="1600" dirty="0">
                <a:latin typeface="Rockwell"/>
                <a:ea typeface="Rockwell" charset="0"/>
                <a:cs typeface="Rockwell" charset="0"/>
              </a:rPr>
              <a:t>that clinicians can consider in allowing an athlete to </a:t>
            </a:r>
            <a:r>
              <a:rPr lang="en-US" sz="1600" dirty="0" smtClean="0">
                <a:latin typeface="Rockwell"/>
                <a:ea typeface="Rockwell" charset="0"/>
                <a:cs typeface="Rockwell" charset="0"/>
              </a:rPr>
              <a:t>RTS</a:t>
            </a:r>
            <a:endParaRPr lang="en-US" sz="1600" dirty="0">
              <a:latin typeface="Rockwell"/>
              <a:ea typeface="Rockwell" charset="0"/>
              <a:cs typeface="Rockwell" charset="0"/>
            </a:endParaRPr>
          </a:p>
          <a:p>
            <a:pPr marL="1668145" lvl="1" indent="-571500">
              <a:buFont typeface="Arial" charset="0"/>
              <a:buChar char="•"/>
            </a:pPr>
            <a:r>
              <a:rPr lang="en-US" sz="1600" dirty="0">
                <a:latin typeface="Rockwell"/>
                <a:ea typeface="Rockwell" charset="0"/>
                <a:cs typeface="Rockwell" charset="0"/>
              </a:rPr>
              <a:t>Allows athletes to keep track of their rehabilitation </a:t>
            </a:r>
            <a:r>
              <a:rPr lang="en-US" sz="1600" dirty="0" smtClean="0">
                <a:latin typeface="Rockwell"/>
                <a:ea typeface="Rockwell" charset="0"/>
                <a:cs typeface="Rockwell" charset="0"/>
              </a:rPr>
              <a:t>progress</a:t>
            </a:r>
            <a:endParaRPr lang="en-US" sz="1600" dirty="0">
              <a:latin typeface="Rockwell"/>
              <a:ea typeface="Rockwell" charset="0"/>
              <a:cs typeface="Rockwell" charset="0"/>
            </a:endParaRPr>
          </a:p>
          <a:p>
            <a:pPr marL="1668145" lvl="1" indent="-571500">
              <a:buFont typeface="Arial" charset="0"/>
              <a:buChar char="•"/>
            </a:pPr>
            <a:r>
              <a:rPr lang="en-US" sz="1600" dirty="0">
                <a:latin typeface="Rockwell"/>
                <a:ea typeface="Rockwell" charset="0"/>
                <a:cs typeface="Rockwell" charset="0"/>
              </a:rPr>
              <a:t>Allows athletes to be tested in normal training </a:t>
            </a:r>
            <a:r>
              <a:rPr lang="en-US" sz="1600" dirty="0" smtClean="0">
                <a:latin typeface="Rockwell"/>
                <a:ea typeface="Rockwell" charset="0"/>
                <a:cs typeface="Rockwell" charset="0"/>
              </a:rPr>
              <a:t>conditions</a:t>
            </a:r>
            <a:endParaRPr lang="en-US" sz="1600" dirty="0">
              <a:latin typeface="Rockwell"/>
              <a:ea typeface="Rockwell" charset="0"/>
              <a:cs typeface="Rockwell" charset="0"/>
            </a:endParaRPr>
          </a:p>
          <a:p>
            <a:pPr marL="1668145" lvl="1" indent="-571500">
              <a:buFont typeface="Arial" charset="0"/>
              <a:buChar char="•"/>
            </a:pPr>
            <a:r>
              <a:rPr lang="en-US" sz="1600" dirty="0">
                <a:latin typeface="Rockwell"/>
                <a:ea typeface="Rockwell" charset="0"/>
                <a:cs typeface="Rockwell" charset="0"/>
              </a:rPr>
              <a:t>PTA difference in some cases can be much larger than hop distance difference (i.e. PTA was 9x greater than hop distance</a:t>
            </a:r>
            <a:r>
              <a:rPr lang="en-US" sz="1600" dirty="0" smtClean="0">
                <a:latin typeface="Rockwell"/>
                <a:ea typeface="Rockwell" charset="0"/>
                <a:cs typeface="Rockwell" charset="0"/>
              </a:rPr>
              <a:t>)</a:t>
            </a:r>
            <a:endParaRPr lang="en-US" sz="1600" dirty="0">
              <a:latin typeface="Rockwell"/>
              <a:ea typeface="Rockwell" charset="0"/>
              <a:cs typeface="Rockwell" charset="0"/>
            </a:endParaRPr>
          </a:p>
        </p:txBody>
      </p:sp>
      <p:sp>
        <p:nvSpPr>
          <p:cNvPr id="6" name="TextBox 5"/>
          <p:cNvSpPr txBox="1"/>
          <p:nvPr/>
        </p:nvSpPr>
        <p:spPr>
          <a:xfrm>
            <a:off x="6146303" y="15507890"/>
            <a:ext cx="5990327" cy="461665"/>
          </a:xfrm>
          <a:prstGeom prst="rect">
            <a:avLst/>
          </a:prstGeom>
          <a:noFill/>
        </p:spPr>
        <p:txBody>
          <a:bodyPr wrap="square" rtlCol="0">
            <a:spAutoFit/>
          </a:bodyPr>
          <a:lstStyle/>
          <a:p>
            <a:r>
              <a:rPr lang="en-US" sz="1200" dirty="0">
                <a:latin typeface="Rockwell" charset="0"/>
                <a:ea typeface="Rockwell" charset="0"/>
                <a:cs typeface="Rockwell" charset="0"/>
              </a:rPr>
              <a:t>ICC values were interpreted according to the following criteria: Poor = &lt;0.50; Moderate = 0.50-0.74; Good = 0.75-0.89; and Excellent 0.90-1.00 .</a:t>
            </a:r>
          </a:p>
        </p:txBody>
      </p:sp>
      <p:pic>
        <p:nvPicPr>
          <p:cNvPr id="14" name="Picture 1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16200000">
            <a:off x="1305730" y="13897137"/>
            <a:ext cx="1281985" cy="2558222"/>
          </a:xfrm>
          <a:prstGeom prst="rect">
            <a:avLst/>
          </a:prstGeom>
        </p:spPr>
      </p:pic>
      <p:sp>
        <p:nvSpPr>
          <p:cNvPr id="17" name="TextBox 16"/>
          <p:cNvSpPr txBox="1"/>
          <p:nvPr/>
        </p:nvSpPr>
        <p:spPr>
          <a:xfrm>
            <a:off x="3290610" y="14953977"/>
            <a:ext cx="2057400" cy="738664"/>
          </a:xfrm>
          <a:prstGeom prst="rect">
            <a:avLst/>
          </a:prstGeom>
          <a:noFill/>
        </p:spPr>
        <p:txBody>
          <a:bodyPr wrap="square" rtlCol="0">
            <a:spAutoFit/>
          </a:bodyPr>
          <a:lstStyle/>
          <a:p>
            <a:r>
              <a:rPr lang="en-US" sz="1400" b="1" dirty="0">
                <a:ea typeface="Rockwell" charset="0"/>
                <a:cs typeface="Rockwell" charset="0"/>
              </a:rPr>
              <a:t>Figure </a:t>
            </a:r>
            <a:r>
              <a:rPr lang="en-US" sz="1400" b="1" dirty="0" smtClean="0">
                <a:ea typeface="Rockwell" charset="0"/>
                <a:cs typeface="Rockwell" charset="0"/>
              </a:rPr>
              <a:t>1. </a:t>
            </a:r>
            <a:r>
              <a:rPr lang="en-US" sz="1400" dirty="0" smtClean="0">
                <a:ea typeface="Rockwell" charset="0"/>
                <a:cs typeface="Rockwell" charset="0"/>
              </a:rPr>
              <a:t>IMU (Vicon) device in a medium </a:t>
            </a:r>
            <a:r>
              <a:rPr lang="en-US" sz="1400" dirty="0">
                <a:ea typeface="Rockwell" charset="0"/>
                <a:cs typeface="Rockwell" charset="0"/>
              </a:rPr>
              <a:t>s</a:t>
            </a:r>
            <a:r>
              <a:rPr lang="en-US" sz="1400" dirty="0" smtClean="0">
                <a:ea typeface="Rockwell" charset="0"/>
                <a:cs typeface="Rockwell" charset="0"/>
              </a:rPr>
              <a:t>ized </a:t>
            </a:r>
            <a:r>
              <a:rPr lang="en-US" sz="1400" dirty="0">
                <a:ea typeface="Rockwell" charset="0"/>
                <a:cs typeface="Rockwell" charset="0"/>
              </a:rPr>
              <a:t>s</a:t>
            </a:r>
            <a:r>
              <a:rPr lang="en-US" sz="1400" dirty="0" smtClean="0">
                <a:ea typeface="Rockwell" charset="0"/>
                <a:cs typeface="Rockwell" charset="0"/>
              </a:rPr>
              <a:t>trap</a:t>
            </a:r>
            <a:endParaRPr lang="en-US" sz="1400" b="1" dirty="0">
              <a:ea typeface="Rockwell" charset="0"/>
              <a:cs typeface="Rockwell" charset="0"/>
            </a:endParaRPr>
          </a:p>
        </p:txBody>
      </p:sp>
      <p:sp>
        <p:nvSpPr>
          <p:cNvPr id="18" name="TextBox 17"/>
          <p:cNvSpPr txBox="1"/>
          <p:nvPr/>
        </p:nvSpPr>
        <p:spPr>
          <a:xfrm>
            <a:off x="15758789" y="9405986"/>
            <a:ext cx="5977760" cy="4278094"/>
          </a:xfrm>
          <a:prstGeom prst="rect">
            <a:avLst/>
          </a:prstGeom>
          <a:noFill/>
        </p:spPr>
        <p:txBody>
          <a:bodyPr wrap="square" rtlCol="0">
            <a:spAutoFit/>
          </a:bodyPr>
          <a:lstStyle/>
          <a:p>
            <a:pPr marL="285750" indent="-285750">
              <a:buFont typeface="Arial" charset="0"/>
              <a:buChar char="•"/>
            </a:pPr>
            <a:r>
              <a:rPr lang="en-US" sz="1600" dirty="0" smtClean="0">
                <a:latin typeface="Rockwell" charset="0"/>
                <a:ea typeface="Rockwell" charset="0"/>
                <a:cs typeface="Rockwell" charset="0"/>
              </a:rPr>
              <a:t>Population</a:t>
            </a:r>
          </a:p>
          <a:p>
            <a:pPr marL="1383007" lvl="1" indent="-285750">
              <a:buFont typeface="Arial" charset="0"/>
              <a:buChar char="•"/>
            </a:pPr>
            <a:r>
              <a:rPr lang="en-US" sz="1600" dirty="0">
                <a:latin typeface="Rockwell" charset="0"/>
                <a:ea typeface="Rockwell" charset="0"/>
                <a:cs typeface="Rockwell" charset="0"/>
              </a:rPr>
              <a:t>Although the current approach proved to determine </a:t>
            </a:r>
            <a:r>
              <a:rPr lang="en-US" sz="1600" dirty="0" smtClean="0">
                <a:latin typeface="Rockwell" charset="0"/>
                <a:ea typeface="Rockwell" charset="0"/>
                <a:cs typeface="Rockwell" charset="0"/>
              </a:rPr>
              <a:t>that the IMU </a:t>
            </a:r>
            <a:r>
              <a:rPr lang="en-US" sz="1600" dirty="0">
                <a:latin typeface="Rockwell" charset="0"/>
                <a:ea typeface="Rockwell" charset="0"/>
                <a:cs typeface="Rockwell" charset="0"/>
              </a:rPr>
              <a:t>device </a:t>
            </a:r>
            <a:r>
              <a:rPr lang="en-US" sz="1600" dirty="0" smtClean="0">
                <a:latin typeface="Rockwell" charset="0"/>
                <a:ea typeface="Rockwell" charset="0"/>
                <a:cs typeface="Rockwell" charset="0"/>
              </a:rPr>
              <a:t>has moderate-good reliability in </a:t>
            </a:r>
            <a:r>
              <a:rPr lang="en-US" sz="1600" dirty="0">
                <a:latin typeface="Rockwell" charset="0"/>
                <a:ea typeface="Rockwell" charset="0"/>
                <a:cs typeface="Rockwell" charset="0"/>
              </a:rPr>
              <a:t>healthy </a:t>
            </a:r>
            <a:r>
              <a:rPr lang="en-US" sz="1600" dirty="0" smtClean="0">
                <a:latin typeface="Rockwell" charset="0"/>
                <a:ea typeface="Rockwell" charset="0"/>
                <a:cs typeface="Rockwell" charset="0"/>
              </a:rPr>
              <a:t>individuals during SLH and SLTH, </a:t>
            </a:r>
            <a:r>
              <a:rPr lang="en-US" sz="1600" dirty="0">
                <a:latin typeface="Rockwell" charset="0"/>
                <a:ea typeface="Rockwell" charset="0"/>
                <a:cs typeface="Rockwell" charset="0"/>
              </a:rPr>
              <a:t>studies should be repeated in a group of individuals who have </a:t>
            </a:r>
            <a:r>
              <a:rPr lang="en-US" sz="1600" dirty="0" smtClean="0">
                <a:latin typeface="Rockwell" charset="0"/>
                <a:ea typeface="Rockwell" charset="0"/>
                <a:cs typeface="Rockwell" charset="0"/>
              </a:rPr>
              <a:t>undergone an ACL-R.</a:t>
            </a:r>
          </a:p>
          <a:p>
            <a:pPr marL="285750" indent="-285750">
              <a:buFont typeface="Arial" charset="0"/>
              <a:buChar char="•"/>
            </a:pPr>
            <a:r>
              <a:rPr lang="en-US" sz="1600" dirty="0" smtClean="0">
                <a:latin typeface="Rockwell" charset="0"/>
                <a:ea typeface="Rockwell" charset="0"/>
                <a:cs typeface="Rockwell" charset="0"/>
              </a:rPr>
              <a:t>Return to Sports</a:t>
            </a:r>
          </a:p>
          <a:p>
            <a:pPr marL="1383007" lvl="1" indent="-285750">
              <a:buFont typeface="Arial" charset="0"/>
              <a:buChar char="•"/>
            </a:pPr>
            <a:r>
              <a:rPr lang="en-US" sz="1600" dirty="0" smtClean="0">
                <a:latin typeface="Rockwell" charset="0"/>
                <a:ea typeface="Rockwell" charset="0"/>
                <a:cs typeface="Rockwell" charset="0"/>
              </a:rPr>
              <a:t>The current approach only looked at the dominant limb, during SLH and SLTH, instead of both dominant and non-dominate limbs in which the Limb Symmetry Index (LSI) score, could be calculated from. Studies should be repeated so that LSI scores of SLH and SLTH could be calculated for the IMU device of healthy individuals and individuals who have undergone an ACL-R.</a:t>
            </a:r>
          </a:p>
        </p:txBody>
      </p:sp>
      <p:pic>
        <p:nvPicPr>
          <p:cNvPr id="12" name="Picture 1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2121950" y="9944638"/>
            <a:ext cx="3564942" cy="2430642"/>
          </a:xfrm>
          <a:prstGeom prst="rect">
            <a:avLst/>
          </a:prstGeom>
        </p:spPr>
      </p:pic>
      <p:pic>
        <p:nvPicPr>
          <p:cNvPr id="20" name="Picture 19"/>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2091295" y="13056561"/>
            <a:ext cx="3548523" cy="2244081"/>
          </a:xfrm>
          <a:prstGeom prst="rect">
            <a:avLst/>
          </a:prstGeom>
        </p:spPr>
      </p:pic>
      <p:pic>
        <p:nvPicPr>
          <p:cNvPr id="21" name="Sound 2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4"/>
          <a:stretch>
            <a:fillRect/>
          </a:stretch>
        </p:blipFill>
        <p:spPr>
          <a:xfrm>
            <a:off x="20677206" y="383243"/>
            <a:ext cx="812800" cy="812800"/>
          </a:xfrm>
          <a:prstGeom prst="rect">
            <a:avLst/>
          </a:prstGeom>
        </p:spPr>
      </p:pic>
    </p:spTree>
    <p:extLst>
      <p:ext uri="{BB962C8B-B14F-4D97-AF65-F5344CB8AC3E}">
        <p14:creationId xmlns:p14="http://schemas.microsoft.com/office/powerpoint/2010/main" val="1021730246"/>
      </p:ext>
    </p:extLst>
  </p:cSld>
  <p:clrMapOvr>
    <a:masterClrMapping/>
  </p:clrMapOvr>
  <mc:AlternateContent xmlns:mc="http://schemas.openxmlformats.org/markup-compatibility/2006">
    <mc:Choice xmlns:p14="http://schemas.microsoft.com/office/powerpoint/2010/main" Requires="p14">
      <p:transition spd="slow" p14:dur="2000" advTm="674218"/>
    </mc:Choice>
    <mc:Fallback>
      <p:transition spd="slow" advTm="67421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B5CE8F2295A45499C85BE0C7ED9EB41" ma:contentTypeVersion="0" ma:contentTypeDescription="Create a new document." ma:contentTypeScope="" ma:versionID="85d2219be8eb000d10b3304140e8b597">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04D6F85-45C1-43DE-9A51-4765A90C97C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AC2CA534-F2B0-4C31-905C-7FFADA9216DC}">
  <ds:schemaRefs>
    <ds:schemaRef ds:uri="http://schemas.microsoft.com/office/2006/documentManagement/types"/>
    <ds:schemaRef ds:uri="http://purl.org/dc/elements/1.1/"/>
    <ds:schemaRef ds:uri="http://purl.org/dc/terms/"/>
    <ds:schemaRef ds:uri="http://www.w3.org/XML/1998/namespace"/>
    <ds:schemaRef ds:uri="http://schemas.openxmlformats.org/package/2006/metadata/core-properties"/>
    <ds:schemaRef ds:uri="http://schemas.microsoft.com/office/2006/metadata/properties"/>
    <ds:schemaRef ds:uri="http://schemas.microsoft.com/office/infopath/2007/PartnerControls"/>
    <ds:schemaRef ds:uri="http://purl.org/dc/dcmitype/"/>
  </ds:schemaRefs>
</ds:datastoreItem>
</file>

<file path=customXml/itemProps3.xml><?xml version="1.0" encoding="utf-8"?>
<ds:datastoreItem xmlns:ds="http://schemas.openxmlformats.org/officeDocument/2006/customXml" ds:itemID="{7F299B37-D4EC-4CB6-93C0-945DA68A3EA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21066</TotalTime>
  <Words>948</Words>
  <Application>Microsoft Macintosh PowerPoint</Application>
  <PresentationFormat>Custom</PresentationFormat>
  <Paragraphs>76</Paragraphs>
  <Slides>1</Slides>
  <Notes>1</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Calibri</vt:lpstr>
      <vt:lpstr>Rockwell</vt:lpstr>
      <vt:lpstr>Times New Roman</vt:lpstr>
      <vt:lpstr>Arial</vt:lpstr>
      <vt:lpstr>Office Theme</vt:lpstr>
      <vt:lpstr>PowerPoint Presentation</vt:lpstr>
    </vt:vector>
  </TitlesOfParts>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Scibek, Prof. Eric P.</dc:creator>
  <cp:lastModifiedBy>Tobin, Emily R.</cp:lastModifiedBy>
  <cp:revision>244</cp:revision>
  <dcterms:created xsi:type="dcterms:W3CDTF">2013-06-27T21:33:01Z</dcterms:created>
  <dcterms:modified xsi:type="dcterms:W3CDTF">2020-04-16T23:41:19Z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0x0101001B5CE8F2295A45499C85BE0C7ED9EB41</vt:lpwstr>
  </property>
</Properties>
</file>