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56" r:id="rId2"/>
  </p:sldIdLst>
  <p:sldSz cx="43891200" cy="32918400"/>
  <p:notesSz cx="7010400" cy="9236075"/>
  <p:defaultTextStyle>
    <a:lvl1pPr algn="ctr">
      <a:defRPr sz="3200">
        <a:latin typeface="Calibri"/>
        <a:ea typeface="Calibri"/>
        <a:cs typeface="Calibri"/>
        <a:sym typeface="Calibri"/>
      </a:defRPr>
    </a:lvl1pPr>
    <a:lvl2pPr indent="457200" algn="ctr">
      <a:defRPr sz="3200">
        <a:latin typeface="Calibri"/>
        <a:ea typeface="Calibri"/>
        <a:cs typeface="Calibri"/>
        <a:sym typeface="Calibri"/>
      </a:defRPr>
    </a:lvl2pPr>
    <a:lvl3pPr indent="914400" algn="ctr">
      <a:defRPr sz="3200">
        <a:latin typeface="Calibri"/>
        <a:ea typeface="Calibri"/>
        <a:cs typeface="Calibri"/>
        <a:sym typeface="Calibri"/>
      </a:defRPr>
    </a:lvl3pPr>
    <a:lvl4pPr indent="1371600" algn="ctr">
      <a:defRPr sz="3200">
        <a:latin typeface="Calibri"/>
        <a:ea typeface="Calibri"/>
        <a:cs typeface="Calibri"/>
        <a:sym typeface="Calibri"/>
      </a:defRPr>
    </a:lvl4pPr>
    <a:lvl5pPr indent="1828800" algn="ctr">
      <a:defRPr sz="3200">
        <a:latin typeface="Calibri"/>
        <a:ea typeface="Calibri"/>
        <a:cs typeface="Calibri"/>
        <a:sym typeface="Calibri"/>
      </a:defRPr>
    </a:lvl5pPr>
    <a:lvl6pPr indent="2286000" algn="ctr">
      <a:defRPr sz="3200">
        <a:latin typeface="Calibri"/>
        <a:ea typeface="Calibri"/>
        <a:cs typeface="Calibri"/>
        <a:sym typeface="Calibri"/>
      </a:defRPr>
    </a:lvl6pPr>
    <a:lvl7pPr indent="2743200" algn="ctr">
      <a:defRPr sz="3200">
        <a:latin typeface="Calibri"/>
        <a:ea typeface="Calibri"/>
        <a:cs typeface="Calibri"/>
        <a:sym typeface="Calibri"/>
      </a:defRPr>
    </a:lvl7pPr>
    <a:lvl8pPr indent="3200400" algn="ctr">
      <a:defRPr sz="3200">
        <a:latin typeface="Calibri"/>
        <a:ea typeface="Calibri"/>
        <a:cs typeface="Calibri"/>
        <a:sym typeface="Calibri"/>
      </a:defRPr>
    </a:lvl8pPr>
    <a:lvl9pPr indent="3657600" algn="ctr">
      <a:defRPr sz="3200">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4E2CE"/>
          </a:solidFill>
        </a:fill>
      </a:tcStyle>
    </a:wholeTbl>
    <a:band2H>
      <a:tcTxStyle/>
      <a:tcStyle>
        <a:tcBdr/>
        <a:fill>
          <a:solidFill>
            <a:srgbClr val="EBF1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0AD47"/>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0AD47"/>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0AD47"/>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0DEEF"/>
          </a:solidFill>
        </a:fill>
      </a:tcStyle>
    </a:wholeTbl>
    <a:band2H>
      <a:tcTxStyle/>
      <a:tcStyle>
        <a:tcBdr/>
        <a:fill>
          <a:solidFill>
            <a:srgbClr val="E9EFF7"/>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5B9BD5"/>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5B9BD5"/>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5B9BD5"/>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0E0E0"/>
          </a:solidFill>
        </a:fill>
      </a:tcStyle>
    </a:wholeTbl>
    <a:band2H>
      <a:tcTxStyle/>
      <a:tcStyle>
        <a:tcBdr/>
        <a:fill>
          <a:solidFill>
            <a:srgbClr val="F0F0F0"/>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5A5A5"/>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5A5A5"/>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5A5A5"/>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5B9BD5"/>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5B9BD5"/>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20" d="100"/>
          <a:sy n="20" d="100"/>
        </p:scale>
        <p:origin x="-22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muolis, Prof. Jessica" userId="984ab016-2764-4c38-8ab2-79b6df7fbe9d" providerId="ADAL" clId="{EE942669-BDF0-4B2A-9915-2A84D8614A9D}"/>
    <pc:docChg chg="undo custSel modSld modNotesMaster">
      <pc:chgData name="Samuolis, Prof. Jessica" userId="984ab016-2764-4c38-8ab2-79b6df7fbe9d" providerId="ADAL" clId="{EE942669-BDF0-4B2A-9915-2A84D8614A9D}" dt="2020-12-05T14:06:15.464" v="4448" actId="20577"/>
      <pc:docMkLst>
        <pc:docMk/>
      </pc:docMkLst>
      <pc:sldChg chg="addSp delSp modSp">
        <pc:chgData name="Samuolis, Prof. Jessica" userId="984ab016-2764-4c38-8ab2-79b6df7fbe9d" providerId="ADAL" clId="{EE942669-BDF0-4B2A-9915-2A84D8614A9D}" dt="2020-12-05T14:06:15.464" v="4448" actId="20577"/>
        <pc:sldMkLst>
          <pc:docMk/>
          <pc:sldMk cId="0" sldId="256"/>
        </pc:sldMkLst>
        <pc:spChg chg="mod">
          <ac:chgData name="Samuolis, Prof. Jessica" userId="984ab016-2764-4c38-8ab2-79b6df7fbe9d" providerId="ADAL" clId="{EE942669-BDF0-4B2A-9915-2A84D8614A9D}" dt="2020-12-05T13:47:36.508" v="4362" actId="1076"/>
          <ac:spMkLst>
            <pc:docMk/>
            <pc:sldMk cId="0" sldId="256"/>
            <ac:spMk id="51" creationId="{00000000-0000-0000-0000-000000000000}"/>
          </ac:spMkLst>
        </pc:spChg>
        <pc:spChg chg="mod">
          <ac:chgData name="Samuolis, Prof. Jessica" userId="984ab016-2764-4c38-8ab2-79b6df7fbe9d" providerId="ADAL" clId="{EE942669-BDF0-4B2A-9915-2A84D8614A9D}" dt="2020-12-05T11:28:02.791" v="1473" actId="1076"/>
          <ac:spMkLst>
            <pc:docMk/>
            <pc:sldMk cId="0" sldId="256"/>
            <ac:spMk id="56" creationId="{00000000-0000-0000-0000-000000000000}"/>
          </ac:spMkLst>
        </pc:spChg>
        <pc:spChg chg="mod">
          <ac:chgData name="Samuolis, Prof. Jessica" userId="984ab016-2764-4c38-8ab2-79b6df7fbe9d" providerId="ADAL" clId="{EE942669-BDF0-4B2A-9915-2A84D8614A9D}" dt="2020-12-05T14:05:01.813" v="4447" actId="20577"/>
          <ac:spMkLst>
            <pc:docMk/>
            <pc:sldMk cId="0" sldId="256"/>
            <ac:spMk id="61" creationId="{00000000-0000-0000-0000-000000000000}"/>
          </ac:spMkLst>
        </pc:spChg>
        <pc:spChg chg="mod">
          <ac:chgData name="Samuolis, Prof. Jessica" userId="984ab016-2764-4c38-8ab2-79b6df7fbe9d" providerId="ADAL" clId="{EE942669-BDF0-4B2A-9915-2A84D8614A9D}" dt="2020-12-05T14:03:25.201" v="4444" actId="1076"/>
          <ac:spMkLst>
            <pc:docMk/>
            <pc:sldMk cId="0" sldId="256"/>
            <ac:spMk id="62" creationId="{00000000-0000-0000-0000-000000000000}"/>
          </ac:spMkLst>
        </pc:spChg>
        <pc:spChg chg="mod">
          <ac:chgData name="Samuolis, Prof. Jessica" userId="984ab016-2764-4c38-8ab2-79b6df7fbe9d" providerId="ADAL" clId="{EE942669-BDF0-4B2A-9915-2A84D8614A9D}" dt="2020-12-05T14:01:09.783" v="4433" actId="20577"/>
          <ac:spMkLst>
            <pc:docMk/>
            <pc:sldMk cId="0" sldId="256"/>
            <ac:spMk id="63" creationId="{00000000-0000-0000-0000-000000000000}"/>
          </ac:spMkLst>
        </pc:spChg>
        <pc:spChg chg="del mod">
          <ac:chgData name="Samuolis, Prof. Jessica" userId="984ab016-2764-4c38-8ab2-79b6df7fbe9d" providerId="ADAL" clId="{EE942669-BDF0-4B2A-9915-2A84D8614A9D}" dt="2020-12-05T13:28:26.141" v="2031"/>
          <ac:spMkLst>
            <pc:docMk/>
            <pc:sldMk cId="0" sldId="256"/>
            <ac:spMk id="64" creationId="{00000000-0000-0000-0000-000000000000}"/>
          </ac:spMkLst>
        </pc:spChg>
        <pc:spChg chg="mod">
          <ac:chgData name="Samuolis, Prof. Jessica" userId="984ab016-2764-4c38-8ab2-79b6df7fbe9d" providerId="ADAL" clId="{EE942669-BDF0-4B2A-9915-2A84D8614A9D}" dt="2020-12-05T14:03:10.551" v="4443" actId="1076"/>
          <ac:spMkLst>
            <pc:docMk/>
            <pc:sldMk cId="0" sldId="256"/>
            <ac:spMk id="65" creationId="{00000000-0000-0000-0000-000000000000}"/>
          </ac:spMkLst>
        </pc:spChg>
        <pc:spChg chg="mod">
          <ac:chgData name="Samuolis, Prof. Jessica" userId="984ab016-2764-4c38-8ab2-79b6df7fbe9d" providerId="ADAL" clId="{EE942669-BDF0-4B2A-9915-2A84D8614A9D}" dt="2020-12-05T13:58:55.617" v="4424" actId="20577"/>
          <ac:spMkLst>
            <pc:docMk/>
            <pc:sldMk cId="0" sldId="256"/>
            <ac:spMk id="66" creationId="{00000000-0000-0000-0000-000000000000}"/>
          </ac:spMkLst>
        </pc:spChg>
        <pc:graphicFrameChg chg="add mod">
          <ac:chgData name="Samuolis, Prof. Jessica" userId="984ab016-2764-4c38-8ab2-79b6df7fbe9d" providerId="ADAL" clId="{EE942669-BDF0-4B2A-9915-2A84D8614A9D}" dt="2020-12-05T13:48:41.727" v="4367" actId="1076"/>
          <ac:graphicFrameMkLst>
            <pc:docMk/>
            <pc:sldMk cId="0" sldId="256"/>
            <ac:graphicFrameMk id="2" creationId="{DE3C9CD3-B74F-4B3A-A4B9-8FF6B49275EB}"/>
          </ac:graphicFrameMkLst>
        </pc:graphicFrameChg>
        <pc:graphicFrameChg chg="mod modGraphic">
          <ac:chgData name="Samuolis, Prof. Jessica" userId="984ab016-2764-4c38-8ab2-79b6df7fbe9d" providerId="ADAL" clId="{EE942669-BDF0-4B2A-9915-2A84D8614A9D}" dt="2020-12-05T14:06:15.464" v="4448" actId="20577"/>
          <ac:graphicFrameMkLst>
            <pc:docMk/>
            <pc:sldMk cId="0" sldId="256"/>
            <ac:graphicFrameMk id="60" creationId="{00000000-0000-0000-0000-000000000000}"/>
          </ac:graphicFrameMkLst>
        </pc:graphicFrame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6" name="Shape 46"/>
          <p:cNvSpPr>
            <a:spLocks noGrp="1" noRot="1" noChangeAspect="1"/>
          </p:cNvSpPr>
          <p:nvPr>
            <p:ph type="sldImg"/>
          </p:nvPr>
        </p:nvSpPr>
        <p:spPr>
          <a:xfrm>
            <a:off x="1195388" y="692150"/>
            <a:ext cx="4619625" cy="3463925"/>
          </a:xfrm>
          <a:prstGeom prst="rect">
            <a:avLst/>
          </a:prstGeom>
        </p:spPr>
        <p:txBody>
          <a:bodyPr/>
          <a:lstStyle/>
          <a:p>
            <a:pPr lvl="0"/>
            <a:endParaRPr/>
          </a:p>
        </p:txBody>
      </p:sp>
      <p:sp>
        <p:nvSpPr>
          <p:cNvPr id="47" name="Shape 47"/>
          <p:cNvSpPr>
            <a:spLocks noGrp="1"/>
          </p:cNvSpPr>
          <p:nvPr>
            <p:ph type="body" sz="quarter" idx="1"/>
          </p:nvPr>
        </p:nvSpPr>
        <p:spPr>
          <a:xfrm>
            <a:off x="934720" y="4387136"/>
            <a:ext cx="5140960" cy="4156234"/>
          </a:xfrm>
          <a:prstGeom prst="rect">
            <a:avLst/>
          </a:prstGeom>
        </p:spPr>
        <p:txBody>
          <a:bodyPr/>
          <a:lstStyle/>
          <a:p>
            <a:pPr lvl="0"/>
            <a:endParaRPr/>
          </a:p>
        </p:txBody>
      </p:sp>
    </p:spTree>
  </p:cSld>
  <p:clrMap bg1="lt1" tx1="dk1" bg2="lt2" tx2="dk2" accent1="accent1" accent2="accent2" accent3="accent3" accent4="accent4" accent5="accent5" accent6="accent6" hlink="hlink" folHlink="folHlink"/>
  <p:notesStyle>
    <a:lvl1pPr defTabSz="457200">
      <a:lnSpc>
        <a:spcPct val="117999"/>
      </a:lnSpc>
      <a:defRPr sz="2200">
        <a:latin typeface="+mn-lt"/>
        <a:ea typeface="+mn-ea"/>
        <a:cs typeface="+mn-cs"/>
        <a:sym typeface="Helvetica Neue"/>
      </a:defRPr>
    </a:lvl1pPr>
    <a:lvl2pPr indent="228600" defTabSz="457200">
      <a:lnSpc>
        <a:spcPct val="117999"/>
      </a:lnSpc>
      <a:defRPr sz="2200">
        <a:latin typeface="+mn-lt"/>
        <a:ea typeface="+mn-ea"/>
        <a:cs typeface="+mn-cs"/>
        <a:sym typeface="Helvetica Neue"/>
      </a:defRPr>
    </a:lvl2pPr>
    <a:lvl3pPr indent="457200" defTabSz="457200">
      <a:lnSpc>
        <a:spcPct val="117999"/>
      </a:lnSpc>
      <a:defRPr sz="2200">
        <a:latin typeface="+mn-lt"/>
        <a:ea typeface="+mn-ea"/>
        <a:cs typeface="+mn-cs"/>
        <a:sym typeface="Helvetica Neue"/>
      </a:defRPr>
    </a:lvl3pPr>
    <a:lvl4pPr indent="685800" defTabSz="457200">
      <a:lnSpc>
        <a:spcPct val="117999"/>
      </a:lnSpc>
      <a:defRPr sz="2200">
        <a:latin typeface="+mn-lt"/>
        <a:ea typeface="+mn-ea"/>
        <a:cs typeface="+mn-cs"/>
        <a:sym typeface="Helvetica Neue"/>
      </a:defRPr>
    </a:lvl4pPr>
    <a:lvl5pPr indent="914400" defTabSz="457200">
      <a:lnSpc>
        <a:spcPct val="117999"/>
      </a:lnSpc>
      <a:defRPr sz="2200">
        <a:latin typeface="+mn-lt"/>
        <a:ea typeface="+mn-ea"/>
        <a:cs typeface="+mn-cs"/>
        <a:sym typeface="Helvetica Neue"/>
      </a:defRPr>
    </a:lvl5pPr>
    <a:lvl6pPr indent="1143000" defTabSz="457200">
      <a:lnSpc>
        <a:spcPct val="117999"/>
      </a:lnSpc>
      <a:defRPr sz="2200">
        <a:latin typeface="+mn-lt"/>
        <a:ea typeface="+mn-ea"/>
        <a:cs typeface="+mn-cs"/>
        <a:sym typeface="Helvetica Neue"/>
      </a:defRPr>
    </a:lvl6pPr>
    <a:lvl7pPr indent="1371600" defTabSz="457200">
      <a:lnSpc>
        <a:spcPct val="117999"/>
      </a:lnSpc>
      <a:defRPr sz="2200">
        <a:latin typeface="+mn-lt"/>
        <a:ea typeface="+mn-ea"/>
        <a:cs typeface="+mn-cs"/>
        <a:sym typeface="Helvetica Neue"/>
      </a:defRPr>
    </a:lvl7pPr>
    <a:lvl8pPr indent="1600200" defTabSz="457200">
      <a:lnSpc>
        <a:spcPct val="117999"/>
      </a:lnSpc>
      <a:defRPr sz="2200">
        <a:latin typeface="+mn-lt"/>
        <a:ea typeface="+mn-ea"/>
        <a:cs typeface="+mn-cs"/>
        <a:sym typeface="Helvetica Neue"/>
      </a:defRPr>
    </a:lvl8pPr>
    <a:lvl9pPr indent="1828800" defTabSz="45720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6" name="Shape 6"/>
          <p:cNvSpPr>
            <a:spLocks noGrp="1"/>
          </p:cNvSpPr>
          <p:nvPr>
            <p:ph type="title"/>
          </p:nvPr>
        </p:nvSpPr>
        <p:spPr>
          <a:xfrm>
            <a:off x="5486400" y="0"/>
            <a:ext cx="32918400" cy="16847823"/>
          </a:xfrm>
          <a:prstGeom prst="rect">
            <a:avLst/>
          </a:prstGeom>
        </p:spPr>
        <p:txBody>
          <a:bodyPr anchor="b"/>
          <a:lstStyle>
            <a:lvl1pPr algn="ctr">
              <a:defRPr sz="21600"/>
            </a:lvl1pPr>
          </a:lstStyle>
          <a:p>
            <a:pPr lvl="0">
              <a:defRPr sz="1800"/>
            </a:pPr>
            <a:r>
              <a:rPr sz="21600"/>
              <a:t>Click to edit Master title style</a:t>
            </a:r>
          </a:p>
        </p:txBody>
      </p:sp>
      <p:sp>
        <p:nvSpPr>
          <p:cNvPr id="7" name="Shape 7"/>
          <p:cNvSpPr>
            <a:spLocks noGrp="1"/>
          </p:cNvSpPr>
          <p:nvPr>
            <p:ph type="body" idx="1"/>
          </p:nvPr>
        </p:nvSpPr>
        <p:spPr>
          <a:xfrm>
            <a:off x="5486400" y="17289781"/>
            <a:ext cx="32918400" cy="15628620"/>
          </a:xfrm>
          <a:prstGeom prst="rect">
            <a:avLst/>
          </a:prstGeom>
        </p:spPr>
        <p:txBody>
          <a:bodyPr/>
          <a:lstStyle>
            <a:lvl1pPr marL="0" indent="0" algn="ctr">
              <a:buSzTx/>
              <a:buFontTx/>
              <a:buNone/>
              <a:defRPr sz="8600"/>
            </a:lvl1pPr>
          </a:lstStyle>
          <a:p>
            <a:pPr lvl="0">
              <a:defRPr sz="1800"/>
            </a:pPr>
            <a:r>
              <a:rPr sz="8600"/>
              <a:t>Click to edit Master subtitle style</a:t>
            </a:r>
          </a:p>
        </p:txBody>
      </p:sp>
      <p:sp>
        <p:nvSpPr>
          <p:cNvPr id="8" name="Shape 8"/>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Vertical Text">
    <p:spTree>
      <p:nvGrpSpPr>
        <p:cNvPr id="1" name=""/>
        <p:cNvGrpSpPr/>
        <p:nvPr/>
      </p:nvGrpSpPr>
      <p:grpSpPr>
        <a:xfrm>
          <a:off x="0" y="0"/>
          <a:ext cx="0" cy="0"/>
          <a:chOff x="0" y="0"/>
          <a:chExt cx="0" cy="0"/>
        </a:xfrm>
      </p:grpSpPr>
      <p:sp>
        <p:nvSpPr>
          <p:cNvPr id="39" name="Shape 39"/>
          <p:cNvSpPr>
            <a:spLocks noGrp="1"/>
          </p:cNvSpPr>
          <p:nvPr>
            <p:ph type="title"/>
          </p:nvPr>
        </p:nvSpPr>
        <p:spPr>
          <a:prstGeom prst="rect">
            <a:avLst/>
          </a:prstGeom>
        </p:spPr>
        <p:txBody>
          <a:bodyPr/>
          <a:lstStyle/>
          <a:p>
            <a:pPr lvl="0">
              <a:defRPr sz="1800"/>
            </a:pPr>
            <a:r>
              <a:rPr sz="15800"/>
              <a:t>Click to edit Master title style</a:t>
            </a:r>
          </a:p>
        </p:txBody>
      </p:sp>
      <p:sp>
        <p:nvSpPr>
          <p:cNvPr id="40" name="Shape 40"/>
          <p:cNvSpPr>
            <a:spLocks noGrp="1"/>
          </p:cNvSpPr>
          <p:nvPr>
            <p:ph type="body" idx="1"/>
          </p:nvPr>
        </p:nvSpPr>
        <p:spPr>
          <a:prstGeom prst="rect">
            <a:avLst/>
          </a:prstGeom>
        </p:spPr>
        <p:txBody>
          <a:bodyPr/>
          <a:lstStyle/>
          <a:p>
            <a:pPr lvl="0">
              <a:defRPr sz="1800"/>
            </a:pPr>
            <a:r>
              <a:rPr sz="10000"/>
              <a:t>Click to edit Master text styles</a:t>
            </a:r>
          </a:p>
          <a:p>
            <a:pPr lvl="1">
              <a:defRPr sz="1800"/>
            </a:pPr>
            <a:r>
              <a:rPr sz="10000"/>
              <a:t>Second level</a:t>
            </a:r>
          </a:p>
          <a:p>
            <a:pPr lvl="2">
              <a:defRPr sz="1800"/>
            </a:pPr>
            <a:r>
              <a:rPr sz="10000"/>
              <a:t>Third level</a:t>
            </a:r>
          </a:p>
          <a:p>
            <a:pPr lvl="3">
              <a:defRPr sz="1800"/>
            </a:pPr>
            <a:r>
              <a:rPr sz="10000"/>
              <a:t>Fourth level</a:t>
            </a:r>
          </a:p>
          <a:p>
            <a:pPr lvl="4">
              <a:defRPr sz="1800"/>
            </a:pPr>
            <a:r>
              <a:rPr sz="10000"/>
              <a:t>Fifth level</a:t>
            </a:r>
          </a:p>
        </p:txBody>
      </p:sp>
      <p:sp>
        <p:nvSpPr>
          <p:cNvPr id="41" name="Shape 41"/>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Vertical Title and Text">
    <p:spTree>
      <p:nvGrpSpPr>
        <p:cNvPr id="1" name=""/>
        <p:cNvGrpSpPr/>
        <p:nvPr/>
      </p:nvGrpSpPr>
      <p:grpSpPr>
        <a:xfrm>
          <a:off x="0" y="0"/>
          <a:ext cx="0" cy="0"/>
          <a:chOff x="0" y="0"/>
          <a:chExt cx="0" cy="0"/>
        </a:xfrm>
      </p:grpSpPr>
      <p:sp>
        <p:nvSpPr>
          <p:cNvPr id="43" name="Shape 43"/>
          <p:cNvSpPr>
            <a:spLocks noGrp="1"/>
          </p:cNvSpPr>
          <p:nvPr>
            <p:ph type="title"/>
          </p:nvPr>
        </p:nvSpPr>
        <p:spPr>
          <a:xfrm>
            <a:off x="31409639" y="0"/>
            <a:ext cx="9464041" cy="31402022"/>
          </a:xfrm>
          <a:prstGeom prst="rect">
            <a:avLst/>
          </a:prstGeom>
        </p:spPr>
        <p:txBody>
          <a:bodyPr/>
          <a:lstStyle/>
          <a:p>
            <a:pPr lvl="0">
              <a:defRPr sz="1800"/>
            </a:pPr>
            <a:r>
              <a:rPr sz="15800"/>
              <a:t>Click to edit Master title style</a:t>
            </a:r>
          </a:p>
        </p:txBody>
      </p:sp>
      <p:sp>
        <p:nvSpPr>
          <p:cNvPr id="44" name="Shape 44"/>
          <p:cNvSpPr>
            <a:spLocks noGrp="1"/>
          </p:cNvSpPr>
          <p:nvPr>
            <p:ph type="body" idx="1"/>
          </p:nvPr>
        </p:nvSpPr>
        <p:spPr>
          <a:xfrm>
            <a:off x="3017520" y="1752600"/>
            <a:ext cx="27843479" cy="31165800"/>
          </a:xfrm>
          <a:prstGeom prst="rect">
            <a:avLst/>
          </a:prstGeom>
        </p:spPr>
        <p:txBody>
          <a:bodyPr/>
          <a:lstStyle/>
          <a:p>
            <a:pPr lvl="0">
              <a:defRPr sz="1800"/>
            </a:pPr>
            <a:r>
              <a:rPr sz="10000"/>
              <a:t>Click to edit Master text styles</a:t>
            </a:r>
          </a:p>
          <a:p>
            <a:pPr lvl="1">
              <a:defRPr sz="1800"/>
            </a:pPr>
            <a:r>
              <a:rPr sz="10000"/>
              <a:t>Second level</a:t>
            </a:r>
          </a:p>
          <a:p>
            <a:pPr lvl="2">
              <a:defRPr sz="1800"/>
            </a:pPr>
            <a:r>
              <a:rPr sz="10000"/>
              <a:t>Third level</a:t>
            </a:r>
          </a:p>
          <a:p>
            <a:pPr lvl="3">
              <a:defRPr sz="1800"/>
            </a:pPr>
            <a:r>
              <a:rPr sz="10000"/>
              <a:t>Fourth level</a:t>
            </a:r>
          </a:p>
          <a:p>
            <a:pPr lvl="4">
              <a:defRPr sz="1800"/>
            </a:pPr>
            <a:r>
              <a:rPr sz="10000"/>
              <a:t>Fifth level</a:t>
            </a:r>
          </a:p>
        </p:txBody>
      </p:sp>
      <p:sp>
        <p:nvSpPr>
          <p:cNvPr id="45" name="Shape 45"/>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0" name="Shape 10"/>
          <p:cNvSpPr>
            <a:spLocks noGrp="1"/>
          </p:cNvSpPr>
          <p:nvPr>
            <p:ph type="title"/>
          </p:nvPr>
        </p:nvSpPr>
        <p:spPr>
          <a:prstGeom prst="rect">
            <a:avLst/>
          </a:prstGeom>
        </p:spPr>
        <p:txBody>
          <a:bodyPr/>
          <a:lstStyle/>
          <a:p>
            <a:pPr lvl="0">
              <a:defRPr sz="1800"/>
            </a:pPr>
            <a:r>
              <a:rPr sz="15800"/>
              <a:t>Click to edit Master title style</a:t>
            </a:r>
          </a:p>
        </p:txBody>
      </p:sp>
      <p:sp>
        <p:nvSpPr>
          <p:cNvPr id="11" name="Shape 11"/>
          <p:cNvSpPr>
            <a:spLocks noGrp="1"/>
          </p:cNvSpPr>
          <p:nvPr>
            <p:ph type="body" idx="1"/>
          </p:nvPr>
        </p:nvSpPr>
        <p:spPr>
          <a:prstGeom prst="rect">
            <a:avLst/>
          </a:prstGeom>
        </p:spPr>
        <p:txBody>
          <a:bodyPr/>
          <a:lstStyle/>
          <a:p>
            <a:pPr lvl="0">
              <a:defRPr sz="1800"/>
            </a:pPr>
            <a:r>
              <a:rPr sz="10000"/>
              <a:t>Click to edit Master text styles</a:t>
            </a:r>
          </a:p>
          <a:p>
            <a:pPr lvl="1">
              <a:defRPr sz="1800"/>
            </a:pPr>
            <a:r>
              <a:rPr sz="10000"/>
              <a:t>Second level</a:t>
            </a:r>
          </a:p>
          <a:p>
            <a:pPr lvl="2">
              <a:defRPr sz="1800"/>
            </a:pPr>
            <a:r>
              <a:rPr sz="10000"/>
              <a:t>Third level</a:t>
            </a:r>
          </a:p>
          <a:p>
            <a:pPr lvl="3">
              <a:defRPr sz="1800"/>
            </a:pPr>
            <a:r>
              <a:rPr sz="10000"/>
              <a:t>Fourth level</a:t>
            </a:r>
          </a:p>
          <a:p>
            <a:pPr lvl="4">
              <a:defRPr sz="1800"/>
            </a:pPr>
            <a:r>
              <a:rPr sz="10000"/>
              <a:t>Fifth level</a:t>
            </a:r>
          </a:p>
        </p:txBody>
      </p:sp>
      <p:sp>
        <p:nvSpPr>
          <p:cNvPr id="12" name="Shape 12"/>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14" name="Shape 14"/>
          <p:cNvSpPr>
            <a:spLocks noGrp="1"/>
          </p:cNvSpPr>
          <p:nvPr>
            <p:ph type="title"/>
          </p:nvPr>
        </p:nvSpPr>
        <p:spPr>
          <a:xfrm>
            <a:off x="2994660" y="0"/>
            <a:ext cx="37856161" cy="21899883"/>
          </a:xfrm>
          <a:prstGeom prst="rect">
            <a:avLst/>
          </a:prstGeom>
        </p:spPr>
        <p:txBody>
          <a:bodyPr anchor="b"/>
          <a:lstStyle>
            <a:lvl1pPr>
              <a:defRPr sz="21600"/>
            </a:lvl1pPr>
          </a:lstStyle>
          <a:p>
            <a:pPr lvl="0">
              <a:defRPr sz="1800"/>
            </a:pPr>
            <a:r>
              <a:rPr sz="21600"/>
              <a:t>Click to edit Master title style</a:t>
            </a:r>
          </a:p>
        </p:txBody>
      </p:sp>
      <p:sp>
        <p:nvSpPr>
          <p:cNvPr id="15" name="Shape 15"/>
          <p:cNvSpPr>
            <a:spLocks noGrp="1"/>
          </p:cNvSpPr>
          <p:nvPr>
            <p:ph type="body" idx="1"/>
          </p:nvPr>
        </p:nvSpPr>
        <p:spPr>
          <a:xfrm>
            <a:off x="2994660" y="22029424"/>
            <a:ext cx="37856161" cy="10888977"/>
          </a:xfrm>
          <a:prstGeom prst="rect">
            <a:avLst/>
          </a:prstGeom>
        </p:spPr>
        <p:txBody>
          <a:bodyPr/>
          <a:lstStyle>
            <a:lvl1pPr marL="0" indent="0">
              <a:buSzTx/>
              <a:buFontTx/>
              <a:buNone/>
              <a:defRPr sz="8600">
                <a:solidFill>
                  <a:srgbClr val="888888"/>
                </a:solidFill>
              </a:defRPr>
            </a:lvl1pPr>
          </a:lstStyle>
          <a:p>
            <a:pPr lvl="0">
              <a:defRPr sz="1800">
                <a:solidFill>
                  <a:srgbClr val="000000"/>
                </a:solidFill>
              </a:defRPr>
            </a:pPr>
            <a:r>
              <a:rPr sz="8600">
                <a:solidFill>
                  <a:srgbClr val="888888"/>
                </a:solidFill>
              </a:rPr>
              <a:t>Click to edit Master text styles</a:t>
            </a:r>
          </a:p>
        </p:txBody>
      </p:sp>
      <p:sp>
        <p:nvSpPr>
          <p:cNvPr id="16" name="Shape 16"/>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18" name="Shape 18"/>
          <p:cNvSpPr>
            <a:spLocks noGrp="1"/>
          </p:cNvSpPr>
          <p:nvPr>
            <p:ph type="title"/>
          </p:nvPr>
        </p:nvSpPr>
        <p:spPr>
          <a:prstGeom prst="rect">
            <a:avLst/>
          </a:prstGeom>
        </p:spPr>
        <p:txBody>
          <a:bodyPr/>
          <a:lstStyle/>
          <a:p>
            <a:pPr lvl="0">
              <a:defRPr sz="1800"/>
            </a:pPr>
            <a:r>
              <a:rPr sz="15800"/>
              <a:t>Click to edit Master title style</a:t>
            </a:r>
          </a:p>
        </p:txBody>
      </p:sp>
      <p:sp>
        <p:nvSpPr>
          <p:cNvPr id="19" name="Shape 19"/>
          <p:cNvSpPr>
            <a:spLocks noGrp="1"/>
          </p:cNvSpPr>
          <p:nvPr>
            <p:ph type="body" idx="1"/>
          </p:nvPr>
        </p:nvSpPr>
        <p:spPr>
          <a:xfrm>
            <a:off x="3017520" y="8763000"/>
            <a:ext cx="18653761" cy="24155400"/>
          </a:xfrm>
          <a:prstGeom prst="rect">
            <a:avLst/>
          </a:prstGeom>
        </p:spPr>
        <p:txBody>
          <a:bodyPr/>
          <a:lstStyle/>
          <a:p>
            <a:pPr lvl="0">
              <a:defRPr sz="1800"/>
            </a:pPr>
            <a:r>
              <a:rPr sz="10000"/>
              <a:t>Click to edit Master text styles</a:t>
            </a:r>
          </a:p>
          <a:p>
            <a:pPr lvl="1">
              <a:defRPr sz="1800"/>
            </a:pPr>
            <a:r>
              <a:rPr sz="10000"/>
              <a:t>Second level</a:t>
            </a:r>
          </a:p>
          <a:p>
            <a:pPr lvl="2">
              <a:defRPr sz="1800"/>
            </a:pPr>
            <a:r>
              <a:rPr sz="10000"/>
              <a:t>Third level</a:t>
            </a:r>
          </a:p>
          <a:p>
            <a:pPr lvl="3">
              <a:defRPr sz="1800"/>
            </a:pPr>
            <a:r>
              <a:rPr sz="10000"/>
              <a:t>Fourth level</a:t>
            </a:r>
          </a:p>
          <a:p>
            <a:pPr lvl="4">
              <a:defRPr sz="1800"/>
            </a:pPr>
            <a:r>
              <a:rPr sz="10000"/>
              <a:t>Fifth level</a:t>
            </a:r>
          </a:p>
        </p:txBody>
      </p:sp>
      <p:sp>
        <p:nvSpPr>
          <p:cNvPr id="20" name="Shape 20"/>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22" name="Shape 22"/>
          <p:cNvSpPr>
            <a:spLocks noGrp="1"/>
          </p:cNvSpPr>
          <p:nvPr>
            <p:ph type="title"/>
          </p:nvPr>
        </p:nvSpPr>
        <p:spPr>
          <a:xfrm>
            <a:off x="3023236" y="1752602"/>
            <a:ext cx="37856162" cy="6362703"/>
          </a:xfrm>
          <a:prstGeom prst="rect">
            <a:avLst/>
          </a:prstGeom>
        </p:spPr>
        <p:txBody>
          <a:bodyPr/>
          <a:lstStyle/>
          <a:p>
            <a:pPr lvl="0">
              <a:defRPr sz="1800"/>
            </a:pPr>
            <a:r>
              <a:rPr sz="15800"/>
              <a:t>Click to edit Master title style</a:t>
            </a:r>
          </a:p>
        </p:txBody>
      </p:sp>
      <p:sp>
        <p:nvSpPr>
          <p:cNvPr id="23" name="Shape 23"/>
          <p:cNvSpPr>
            <a:spLocks noGrp="1"/>
          </p:cNvSpPr>
          <p:nvPr>
            <p:ph type="body" idx="1"/>
          </p:nvPr>
        </p:nvSpPr>
        <p:spPr>
          <a:xfrm>
            <a:off x="3023238" y="8069581"/>
            <a:ext cx="18568034" cy="3954779"/>
          </a:xfrm>
          <a:prstGeom prst="rect">
            <a:avLst/>
          </a:prstGeom>
        </p:spPr>
        <p:txBody>
          <a:bodyPr anchor="b"/>
          <a:lstStyle>
            <a:lvl1pPr marL="0" indent="0">
              <a:buSzTx/>
              <a:buFontTx/>
              <a:buNone/>
              <a:defRPr sz="8600" b="1"/>
            </a:lvl1pPr>
          </a:lstStyle>
          <a:p>
            <a:pPr lvl="0">
              <a:defRPr sz="1800" b="0"/>
            </a:pPr>
            <a:r>
              <a:rPr sz="8600" b="1"/>
              <a:t>Click to edit Master text styles</a:t>
            </a:r>
          </a:p>
        </p:txBody>
      </p:sp>
      <p:sp>
        <p:nvSpPr>
          <p:cNvPr id="24" name="Shape 24"/>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26" name="Shape 26"/>
          <p:cNvSpPr>
            <a:spLocks noGrp="1"/>
          </p:cNvSpPr>
          <p:nvPr>
            <p:ph type="title"/>
          </p:nvPr>
        </p:nvSpPr>
        <p:spPr>
          <a:xfrm>
            <a:off x="3017520" y="1752602"/>
            <a:ext cx="37856161" cy="6362703"/>
          </a:xfrm>
          <a:prstGeom prst="rect">
            <a:avLst/>
          </a:prstGeom>
        </p:spPr>
        <p:txBody>
          <a:bodyPr/>
          <a:lstStyle/>
          <a:p>
            <a:pPr lvl="0">
              <a:defRPr sz="1800"/>
            </a:pPr>
            <a:r>
              <a:rPr sz="15800"/>
              <a:t>Click to edit Master title style</a:t>
            </a:r>
          </a:p>
        </p:txBody>
      </p:sp>
      <p:sp>
        <p:nvSpPr>
          <p:cNvPr id="27" name="Shape 27"/>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29" name="Shape 29"/>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31" name="Shape 31"/>
          <p:cNvSpPr>
            <a:spLocks noGrp="1"/>
          </p:cNvSpPr>
          <p:nvPr>
            <p:ph type="title"/>
          </p:nvPr>
        </p:nvSpPr>
        <p:spPr>
          <a:xfrm>
            <a:off x="3023238" y="0"/>
            <a:ext cx="14156055" cy="9875520"/>
          </a:xfrm>
          <a:prstGeom prst="rect">
            <a:avLst/>
          </a:prstGeom>
        </p:spPr>
        <p:txBody>
          <a:bodyPr anchor="b"/>
          <a:lstStyle>
            <a:lvl1pPr>
              <a:defRPr sz="11500"/>
            </a:lvl1pPr>
          </a:lstStyle>
          <a:p>
            <a:pPr lvl="0">
              <a:defRPr sz="1800"/>
            </a:pPr>
            <a:r>
              <a:rPr sz="11500"/>
              <a:t>Click to edit Master title style</a:t>
            </a:r>
          </a:p>
        </p:txBody>
      </p:sp>
      <p:sp>
        <p:nvSpPr>
          <p:cNvPr id="32" name="Shape 32"/>
          <p:cNvSpPr>
            <a:spLocks noGrp="1"/>
          </p:cNvSpPr>
          <p:nvPr>
            <p:ph type="body" idx="1"/>
          </p:nvPr>
        </p:nvSpPr>
        <p:spPr>
          <a:xfrm>
            <a:off x="18659476" y="4739642"/>
            <a:ext cx="22219921" cy="28178758"/>
          </a:xfrm>
          <a:prstGeom prst="rect">
            <a:avLst/>
          </a:prstGeom>
        </p:spPr>
        <p:txBody>
          <a:bodyPr/>
          <a:lstStyle>
            <a:lvl1pPr>
              <a:defRPr sz="11500"/>
            </a:lvl1pPr>
            <a:lvl2pPr marL="2592323" indent="-946404">
              <a:defRPr sz="11500"/>
            </a:lvl2pPr>
            <a:lvl3pPr marL="4392309" indent="-1100469">
              <a:defRPr sz="11500"/>
            </a:lvl3pPr>
            <a:lvl4pPr marL="6252210" indent="-1314450">
              <a:defRPr sz="11500"/>
            </a:lvl4pPr>
            <a:lvl5pPr marL="7898130" indent="-1314450">
              <a:defRPr sz="11500"/>
            </a:lvl5pPr>
          </a:lstStyle>
          <a:p>
            <a:pPr lvl="0">
              <a:defRPr sz="1800"/>
            </a:pPr>
            <a:r>
              <a:rPr sz="11500"/>
              <a:t>Click to edit Master text styles</a:t>
            </a:r>
          </a:p>
          <a:p>
            <a:pPr lvl="1">
              <a:defRPr sz="1800"/>
            </a:pPr>
            <a:r>
              <a:rPr sz="11500"/>
              <a:t>Second level</a:t>
            </a:r>
          </a:p>
          <a:p>
            <a:pPr lvl="2">
              <a:defRPr sz="1800"/>
            </a:pPr>
            <a:r>
              <a:rPr sz="11500"/>
              <a:t>Third level</a:t>
            </a:r>
          </a:p>
          <a:p>
            <a:pPr lvl="3">
              <a:defRPr sz="1800"/>
            </a:pPr>
            <a:r>
              <a:rPr sz="11500"/>
              <a:t>Fourth level</a:t>
            </a:r>
          </a:p>
          <a:p>
            <a:pPr lvl="4">
              <a:defRPr sz="1800"/>
            </a:pPr>
            <a:r>
              <a:rPr sz="11500"/>
              <a:t>Fifth level</a:t>
            </a:r>
          </a:p>
        </p:txBody>
      </p:sp>
      <p:sp>
        <p:nvSpPr>
          <p:cNvPr id="33" name="Shape 33"/>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35" name="Shape 35"/>
          <p:cNvSpPr>
            <a:spLocks noGrp="1"/>
          </p:cNvSpPr>
          <p:nvPr>
            <p:ph type="title"/>
          </p:nvPr>
        </p:nvSpPr>
        <p:spPr>
          <a:xfrm>
            <a:off x="3023238" y="2194560"/>
            <a:ext cx="14156055" cy="7680960"/>
          </a:xfrm>
          <a:prstGeom prst="rect">
            <a:avLst/>
          </a:prstGeom>
        </p:spPr>
        <p:txBody>
          <a:bodyPr anchor="b"/>
          <a:lstStyle>
            <a:lvl1pPr>
              <a:defRPr sz="11500"/>
            </a:lvl1pPr>
          </a:lstStyle>
          <a:p>
            <a:pPr lvl="0">
              <a:defRPr sz="1800"/>
            </a:pPr>
            <a:r>
              <a:rPr sz="11500"/>
              <a:t>Click to edit Master title style</a:t>
            </a:r>
          </a:p>
        </p:txBody>
      </p:sp>
      <p:sp>
        <p:nvSpPr>
          <p:cNvPr id="36" name="Shape 36"/>
          <p:cNvSpPr>
            <a:spLocks noGrp="1"/>
          </p:cNvSpPr>
          <p:nvPr>
            <p:ph type="body" idx="1"/>
          </p:nvPr>
        </p:nvSpPr>
        <p:spPr>
          <a:xfrm>
            <a:off x="3023238" y="9875519"/>
            <a:ext cx="14156055" cy="18295622"/>
          </a:xfrm>
          <a:prstGeom prst="rect">
            <a:avLst/>
          </a:prstGeom>
        </p:spPr>
        <p:txBody>
          <a:bodyPr/>
          <a:lstStyle>
            <a:lvl1pPr marL="0" indent="0">
              <a:buSzTx/>
              <a:buFontTx/>
              <a:buNone/>
              <a:defRPr sz="5700"/>
            </a:lvl1pPr>
          </a:lstStyle>
          <a:p>
            <a:pPr lvl="0">
              <a:defRPr sz="1800"/>
            </a:pPr>
            <a:r>
              <a:rPr sz="5700"/>
              <a:t>Click to edit Master text styles</a:t>
            </a:r>
          </a:p>
        </p:txBody>
      </p:sp>
      <p:sp>
        <p:nvSpPr>
          <p:cNvPr id="37" name="Shape 37"/>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000">
              <a:srgbClr val="B4C7E7"/>
            </a:gs>
            <a:gs pos="100000">
              <a:srgbClr val="949494"/>
            </a:gs>
          </a:gsLst>
          <a:path path="circle">
            <a:fillToRect l="50000" t="50000" r="50000" b="50000"/>
          </a:path>
        </a:gra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3017520" y="1104907"/>
            <a:ext cx="37856161" cy="7658094"/>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normAutofit/>
          </a:bodyPr>
          <a:lstStyle/>
          <a:p>
            <a:pPr lvl="0">
              <a:defRPr sz="1800"/>
            </a:pPr>
            <a:r>
              <a:rPr sz="15800"/>
              <a:t>Click to edit Master title style</a:t>
            </a:r>
          </a:p>
        </p:txBody>
      </p:sp>
      <p:sp>
        <p:nvSpPr>
          <p:cNvPr id="3" name="Shape 3"/>
          <p:cNvSpPr>
            <a:spLocks noGrp="1"/>
          </p:cNvSpPr>
          <p:nvPr>
            <p:ph type="body" idx="1"/>
          </p:nvPr>
        </p:nvSpPr>
        <p:spPr>
          <a:xfrm>
            <a:off x="3017520" y="8763000"/>
            <a:ext cx="37856161" cy="24155400"/>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pPr lvl="0">
              <a:defRPr sz="1800"/>
            </a:pPr>
            <a:r>
              <a:rPr sz="10000"/>
              <a:t>Click to edit Master text styles</a:t>
            </a:r>
          </a:p>
          <a:p>
            <a:pPr lvl="1">
              <a:defRPr sz="1800"/>
            </a:pPr>
            <a:r>
              <a:rPr sz="10000"/>
              <a:t>Second level</a:t>
            </a:r>
          </a:p>
          <a:p>
            <a:pPr lvl="2">
              <a:defRPr sz="1800"/>
            </a:pPr>
            <a:r>
              <a:rPr sz="10000"/>
              <a:t>Third level</a:t>
            </a:r>
          </a:p>
          <a:p>
            <a:pPr lvl="3">
              <a:defRPr sz="1800"/>
            </a:pPr>
            <a:r>
              <a:rPr sz="10000"/>
              <a:t>Fourth level</a:t>
            </a:r>
          </a:p>
          <a:p>
            <a:pPr lvl="4">
              <a:defRPr sz="1800"/>
            </a:pPr>
            <a:r>
              <a:rPr sz="10000"/>
              <a:t>Fifth level</a:t>
            </a:r>
          </a:p>
        </p:txBody>
      </p:sp>
      <p:sp>
        <p:nvSpPr>
          <p:cNvPr id="4" name="Shape 4"/>
          <p:cNvSpPr>
            <a:spLocks noGrp="1"/>
          </p:cNvSpPr>
          <p:nvPr>
            <p:ph type="sldNum" sz="quarter" idx="2"/>
          </p:nvPr>
        </p:nvSpPr>
        <p:spPr>
          <a:xfrm>
            <a:off x="30998160" y="31041511"/>
            <a:ext cx="9875521" cy="690542"/>
          </a:xfrm>
          <a:prstGeom prst="rect">
            <a:avLst/>
          </a:prstGeom>
          <a:ln w="12700">
            <a:miter lim="400000"/>
          </a:ln>
        </p:spPr>
        <p:txBody>
          <a:bodyPr lIns="45719" rIns="45719" anchor="ctr">
            <a:spAutoFit/>
          </a:bodyPr>
          <a:lstStyle>
            <a:lvl1pPr algn="r">
              <a:defRPr sz="4300">
                <a:solidFill>
                  <a:srgbClr val="888888"/>
                </a:solidFill>
                <a:latin typeface="Times New Roman"/>
                <a:ea typeface="Times New Roman"/>
                <a:cs typeface="Times New Roman"/>
                <a:sym typeface="Times New Roman"/>
              </a:defRPr>
            </a:lvl1pPr>
          </a:lstStyle>
          <a:p>
            <a:pPr lvl="0"/>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txStyles>
    <p:titleStyle>
      <a:lvl1pPr defTabSz="3291840">
        <a:lnSpc>
          <a:spcPct val="90000"/>
        </a:lnSpc>
        <a:defRPr sz="15800">
          <a:latin typeface="Calibri Light"/>
          <a:ea typeface="Calibri Light"/>
          <a:cs typeface="Calibri Light"/>
          <a:sym typeface="Calibri Light"/>
        </a:defRPr>
      </a:lvl1pPr>
      <a:lvl2pPr defTabSz="3291840">
        <a:lnSpc>
          <a:spcPct val="90000"/>
        </a:lnSpc>
        <a:defRPr sz="15800">
          <a:latin typeface="Calibri Light"/>
          <a:ea typeface="Calibri Light"/>
          <a:cs typeface="Calibri Light"/>
          <a:sym typeface="Calibri Light"/>
        </a:defRPr>
      </a:lvl2pPr>
      <a:lvl3pPr defTabSz="3291840">
        <a:lnSpc>
          <a:spcPct val="90000"/>
        </a:lnSpc>
        <a:defRPr sz="15800">
          <a:latin typeface="Calibri Light"/>
          <a:ea typeface="Calibri Light"/>
          <a:cs typeface="Calibri Light"/>
          <a:sym typeface="Calibri Light"/>
        </a:defRPr>
      </a:lvl3pPr>
      <a:lvl4pPr defTabSz="3291840">
        <a:lnSpc>
          <a:spcPct val="90000"/>
        </a:lnSpc>
        <a:defRPr sz="15800">
          <a:latin typeface="Calibri Light"/>
          <a:ea typeface="Calibri Light"/>
          <a:cs typeface="Calibri Light"/>
          <a:sym typeface="Calibri Light"/>
        </a:defRPr>
      </a:lvl4pPr>
      <a:lvl5pPr defTabSz="3291840">
        <a:lnSpc>
          <a:spcPct val="90000"/>
        </a:lnSpc>
        <a:defRPr sz="15800">
          <a:latin typeface="Calibri Light"/>
          <a:ea typeface="Calibri Light"/>
          <a:cs typeface="Calibri Light"/>
          <a:sym typeface="Calibri Light"/>
        </a:defRPr>
      </a:lvl5pPr>
      <a:lvl6pPr defTabSz="3291840">
        <a:lnSpc>
          <a:spcPct val="90000"/>
        </a:lnSpc>
        <a:defRPr sz="15800">
          <a:latin typeface="Calibri Light"/>
          <a:ea typeface="Calibri Light"/>
          <a:cs typeface="Calibri Light"/>
          <a:sym typeface="Calibri Light"/>
        </a:defRPr>
      </a:lvl6pPr>
      <a:lvl7pPr defTabSz="3291840">
        <a:lnSpc>
          <a:spcPct val="90000"/>
        </a:lnSpc>
        <a:defRPr sz="15800">
          <a:latin typeface="Calibri Light"/>
          <a:ea typeface="Calibri Light"/>
          <a:cs typeface="Calibri Light"/>
          <a:sym typeface="Calibri Light"/>
        </a:defRPr>
      </a:lvl7pPr>
      <a:lvl8pPr defTabSz="3291840">
        <a:lnSpc>
          <a:spcPct val="90000"/>
        </a:lnSpc>
        <a:defRPr sz="15800">
          <a:latin typeface="Calibri Light"/>
          <a:ea typeface="Calibri Light"/>
          <a:cs typeface="Calibri Light"/>
          <a:sym typeface="Calibri Light"/>
        </a:defRPr>
      </a:lvl8pPr>
      <a:lvl9pPr defTabSz="3291840">
        <a:lnSpc>
          <a:spcPct val="90000"/>
        </a:lnSpc>
        <a:defRPr sz="15800">
          <a:latin typeface="Calibri Light"/>
          <a:ea typeface="Calibri Light"/>
          <a:cs typeface="Calibri Light"/>
          <a:sym typeface="Calibri Light"/>
        </a:defRPr>
      </a:lvl9pPr>
    </p:titleStyle>
    <p:bodyStyle>
      <a:lvl1pPr marL="822960" indent="-822960" defTabSz="3291840">
        <a:lnSpc>
          <a:spcPct val="90000"/>
        </a:lnSpc>
        <a:spcBef>
          <a:spcPts val="3600"/>
        </a:spcBef>
        <a:buSzPct val="100000"/>
        <a:buFont typeface="Arial"/>
        <a:buChar char="•"/>
        <a:defRPr sz="10000">
          <a:latin typeface="Calibri"/>
          <a:ea typeface="Calibri"/>
          <a:cs typeface="Calibri"/>
          <a:sym typeface="Calibri"/>
        </a:defRPr>
      </a:lvl1pPr>
      <a:lvl2pPr marL="2602850" indent="-956930" defTabSz="3291840">
        <a:lnSpc>
          <a:spcPct val="90000"/>
        </a:lnSpc>
        <a:spcBef>
          <a:spcPts val="3600"/>
        </a:spcBef>
        <a:buSzPct val="100000"/>
        <a:buFont typeface="Arial"/>
        <a:buChar char="•"/>
        <a:defRPr sz="10000">
          <a:latin typeface="Calibri"/>
          <a:ea typeface="Calibri"/>
          <a:cs typeface="Calibri"/>
          <a:sym typeface="Calibri"/>
        </a:defRPr>
      </a:lvl2pPr>
      <a:lvl3pPr marL="4434840" indent="-1143000" defTabSz="3291840">
        <a:lnSpc>
          <a:spcPct val="90000"/>
        </a:lnSpc>
        <a:spcBef>
          <a:spcPts val="3600"/>
        </a:spcBef>
        <a:buSzPct val="100000"/>
        <a:buFont typeface="Arial"/>
        <a:buChar char="•"/>
        <a:defRPr sz="10000">
          <a:latin typeface="Calibri"/>
          <a:ea typeface="Calibri"/>
          <a:cs typeface="Calibri"/>
          <a:sym typeface="Calibri"/>
        </a:defRPr>
      </a:lvl3pPr>
      <a:lvl4pPr marL="6223635" indent="-1285875" defTabSz="3291840">
        <a:lnSpc>
          <a:spcPct val="90000"/>
        </a:lnSpc>
        <a:spcBef>
          <a:spcPts val="3600"/>
        </a:spcBef>
        <a:buSzPct val="100000"/>
        <a:buFont typeface="Arial"/>
        <a:buChar char="•"/>
        <a:defRPr sz="10000">
          <a:latin typeface="Calibri"/>
          <a:ea typeface="Calibri"/>
          <a:cs typeface="Calibri"/>
          <a:sym typeface="Calibri"/>
        </a:defRPr>
      </a:lvl4pPr>
      <a:lvl5pPr marL="7869555" indent="-1285875" defTabSz="3291840">
        <a:lnSpc>
          <a:spcPct val="90000"/>
        </a:lnSpc>
        <a:spcBef>
          <a:spcPts val="3600"/>
        </a:spcBef>
        <a:buSzPct val="100000"/>
        <a:buFont typeface="Arial"/>
        <a:buChar char="•"/>
        <a:defRPr sz="10000">
          <a:latin typeface="Calibri"/>
          <a:ea typeface="Calibri"/>
          <a:cs typeface="Calibri"/>
          <a:sym typeface="Calibri"/>
        </a:defRPr>
      </a:lvl5pPr>
      <a:lvl6pPr marL="9515475" indent="-1285875" defTabSz="3291840">
        <a:lnSpc>
          <a:spcPct val="90000"/>
        </a:lnSpc>
        <a:spcBef>
          <a:spcPts val="3600"/>
        </a:spcBef>
        <a:buSzPct val="100000"/>
        <a:buFont typeface="Arial"/>
        <a:buChar char="•"/>
        <a:defRPr sz="10000">
          <a:latin typeface="Calibri"/>
          <a:ea typeface="Calibri"/>
          <a:cs typeface="Calibri"/>
          <a:sym typeface="Calibri"/>
        </a:defRPr>
      </a:lvl6pPr>
      <a:lvl7pPr marL="11161395" indent="-1285875" defTabSz="3291840">
        <a:lnSpc>
          <a:spcPct val="90000"/>
        </a:lnSpc>
        <a:spcBef>
          <a:spcPts val="3600"/>
        </a:spcBef>
        <a:buSzPct val="100000"/>
        <a:buFont typeface="Arial"/>
        <a:buChar char="•"/>
        <a:defRPr sz="10000">
          <a:latin typeface="Calibri"/>
          <a:ea typeface="Calibri"/>
          <a:cs typeface="Calibri"/>
          <a:sym typeface="Calibri"/>
        </a:defRPr>
      </a:lvl7pPr>
      <a:lvl8pPr marL="12807315" indent="-1285875" defTabSz="3291840">
        <a:lnSpc>
          <a:spcPct val="90000"/>
        </a:lnSpc>
        <a:spcBef>
          <a:spcPts val="3600"/>
        </a:spcBef>
        <a:buSzPct val="100000"/>
        <a:buFont typeface="Arial"/>
        <a:buChar char="•"/>
        <a:defRPr sz="10000">
          <a:latin typeface="Calibri"/>
          <a:ea typeface="Calibri"/>
          <a:cs typeface="Calibri"/>
          <a:sym typeface="Calibri"/>
        </a:defRPr>
      </a:lvl8pPr>
      <a:lvl9pPr marL="14453235" indent="-1285876" defTabSz="3291840">
        <a:lnSpc>
          <a:spcPct val="90000"/>
        </a:lnSpc>
        <a:spcBef>
          <a:spcPts val="3600"/>
        </a:spcBef>
        <a:buSzPct val="100000"/>
        <a:buFont typeface="Arial"/>
        <a:buChar char="•"/>
        <a:defRPr sz="10000">
          <a:latin typeface="Calibri"/>
          <a:ea typeface="Calibri"/>
          <a:cs typeface="Calibri"/>
          <a:sym typeface="Calibri"/>
        </a:defRPr>
      </a:lvl9pPr>
    </p:bodyStyle>
    <p:otherStyle>
      <a:lvl1pPr algn="r">
        <a:defRPr sz="4300">
          <a:solidFill>
            <a:schemeClr val="tx1"/>
          </a:solidFill>
          <a:latin typeface="+mn-lt"/>
          <a:ea typeface="+mn-ea"/>
          <a:cs typeface="+mn-cs"/>
          <a:sym typeface="Times New Roman"/>
        </a:defRPr>
      </a:lvl1pPr>
      <a:lvl2pPr indent="457200" algn="r">
        <a:defRPr sz="4300">
          <a:solidFill>
            <a:schemeClr val="tx1"/>
          </a:solidFill>
          <a:latin typeface="+mn-lt"/>
          <a:ea typeface="+mn-ea"/>
          <a:cs typeface="+mn-cs"/>
          <a:sym typeface="Times New Roman"/>
        </a:defRPr>
      </a:lvl2pPr>
      <a:lvl3pPr indent="914400" algn="r">
        <a:defRPr sz="4300">
          <a:solidFill>
            <a:schemeClr val="tx1"/>
          </a:solidFill>
          <a:latin typeface="+mn-lt"/>
          <a:ea typeface="+mn-ea"/>
          <a:cs typeface="+mn-cs"/>
          <a:sym typeface="Times New Roman"/>
        </a:defRPr>
      </a:lvl3pPr>
      <a:lvl4pPr indent="1371600" algn="r">
        <a:defRPr sz="4300">
          <a:solidFill>
            <a:schemeClr val="tx1"/>
          </a:solidFill>
          <a:latin typeface="+mn-lt"/>
          <a:ea typeface="+mn-ea"/>
          <a:cs typeface="+mn-cs"/>
          <a:sym typeface="Times New Roman"/>
        </a:defRPr>
      </a:lvl4pPr>
      <a:lvl5pPr indent="1828800" algn="r">
        <a:defRPr sz="4300">
          <a:solidFill>
            <a:schemeClr val="tx1"/>
          </a:solidFill>
          <a:latin typeface="+mn-lt"/>
          <a:ea typeface="+mn-ea"/>
          <a:cs typeface="+mn-cs"/>
          <a:sym typeface="Times New Roman"/>
        </a:defRPr>
      </a:lvl5pPr>
      <a:lvl6pPr indent="2286000" algn="r">
        <a:defRPr sz="4300">
          <a:solidFill>
            <a:schemeClr val="tx1"/>
          </a:solidFill>
          <a:latin typeface="+mn-lt"/>
          <a:ea typeface="+mn-ea"/>
          <a:cs typeface="+mn-cs"/>
          <a:sym typeface="Times New Roman"/>
        </a:defRPr>
      </a:lvl6pPr>
      <a:lvl7pPr indent="2743200" algn="r">
        <a:defRPr sz="4300">
          <a:solidFill>
            <a:schemeClr val="tx1"/>
          </a:solidFill>
          <a:latin typeface="+mn-lt"/>
          <a:ea typeface="+mn-ea"/>
          <a:cs typeface="+mn-cs"/>
          <a:sym typeface="Times New Roman"/>
        </a:defRPr>
      </a:lvl7pPr>
      <a:lvl8pPr indent="3200400" algn="r">
        <a:defRPr sz="4300">
          <a:solidFill>
            <a:schemeClr val="tx1"/>
          </a:solidFill>
          <a:latin typeface="+mn-lt"/>
          <a:ea typeface="+mn-ea"/>
          <a:cs typeface="+mn-cs"/>
          <a:sym typeface="Times New Roman"/>
        </a:defRPr>
      </a:lvl8pPr>
      <a:lvl9pPr indent="3657600" algn="r">
        <a:defRPr sz="4300">
          <a:solidFill>
            <a:schemeClr val="tx1"/>
          </a:solidFill>
          <a:latin typeface="+mn-lt"/>
          <a:ea typeface="+mn-ea"/>
          <a:cs typeface="+mn-cs"/>
          <a:sym typeface="Times New Roman"/>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DC3E6"/>
        </a:solidFill>
        <a:effectLst/>
      </p:bgPr>
    </p:bg>
    <p:spTree>
      <p:nvGrpSpPr>
        <p:cNvPr id="1" name=""/>
        <p:cNvGrpSpPr/>
        <p:nvPr/>
      </p:nvGrpSpPr>
      <p:grpSpPr>
        <a:xfrm>
          <a:off x="0" y="0"/>
          <a:ext cx="0" cy="0"/>
          <a:chOff x="0" y="0"/>
          <a:chExt cx="0" cy="0"/>
        </a:xfrm>
      </p:grpSpPr>
      <p:sp>
        <p:nvSpPr>
          <p:cNvPr id="49" name="Shape 49"/>
          <p:cNvSpPr/>
          <p:nvPr/>
        </p:nvSpPr>
        <p:spPr>
          <a:xfrm>
            <a:off x="2283933" y="2907226"/>
            <a:ext cx="39319201" cy="1"/>
          </a:xfrm>
          <a:prstGeom prst="line">
            <a:avLst/>
          </a:prstGeom>
          <a:ln w="76200">
            <a:solidFill>
              <a:srgbClr val="FFFF00"/>
            </a:solidFill>
            <a:round/>
          </a:ln>
        </p:spPr>
        <p:txBody>
          <a:bodyPr lIns="0" tIns="0" rIns="0" bIns="0"/>
          <a:lstStyle/>
          <a:p>
            <a:pPr lvl="0" algn="l" defTabSz="457200">
              <a:defRPr sz="1200">
                <a:latin typeface="+mj-lt"/>
                <a:ea typeface="+mj-ea"/>
                <a:cs typeface="+mj-cs"/>
                <a:sym typeface="Helvetica"/>
              </a:defRPr>
            </a:pPr>
            <a:endParaRPr/>
          </a:p>
        </p:txBody>
      </p:sp>
      <p:sp>
        <p:nvSpPr>
          <p:cNvPr id="50" name="Shape 50"/>
          <p:cNvSpPr/>
          <p:nvPr/>
        </p:nvSpPr>
        <p:spPr>
          <a:xfrm>
            <a:off x="1835837" y="3227609"/>
            <a:ext cx="12954625" cy="937569"/>
          </a:xfrm>
          <a:prstGeom prst="rect">
            <a:avLst/>
          </a:prstGeom>
          <a:solidFill>
            <a:srgbClr val="FFFFFF"/>
          </a:solidFill>
          <a:ln w="57150">
            <a:solidFill/>
            <a:miter/>
          </a:ln>
          <a:extLst>
            <a:ext uri="{C572A759-6A51-4108-AA02-DFA0A04FC94B}">
              <ma14:wrappingTextBoxFlag xmlns="" xmlns:ma14="http://schemas.microsoft.com/office/mac/drawingml/2011/main" val="1"/>
            </a:ext>
          </a:extLst>
        </p:spPr>
        <p:txBody>
          <a:bodyPr lIns="82296" tIns="82296" rIns="82296" bIns="82296" anchor="ctr">
            <a:spAutoFit/>
          </a:bodyPr>
          <a:lstStyle>
            <a:lvl1pPr defTabSz="1646238">
              <a:spcBef>
                <a:spcPts val="3000"/>
              </a:spcBef>
              <a:defRPr sz="5000" b="1">
                <a:solidFill>
                  <a:srgbClr val="92D050"/>
                </a:solidFill>
                <a:effectLst>
                  <a:outerShdw blurRad="38100" dist="38100" dir="2700000" rotWithShape="0">
                    <a:srgbClr val="000000"/>
                  </a:outerShdw>
                </a:effectLst>
                <a:latin typeface="Arial"/>
                <a:ea typeface="Arial"/>
                <a:cs typeface="Arial"/>
                <a:sym typeface="Arial"/>
              </a:defRPr>
            </a:lvl1pPr>
          </a:lstStyle>
          <a:p>
            <a:pPr lvl="0">
              <a:defRPr sz="1800" b="0">
                <a:solidFill>
                  <a:srgbClr val="000000"/>
                </a:solidFill>
                <a:effectLst/>
              </a:defRPr>
            </a:pPr>
            <a:r>
              <a:rPr sz="5000" b="1">
                <a:solidFill>
                  <a:srgbClr val="92D050"/>
                </a:solidFill>
                <a:effectLst>
                  <a:outerShdw blurRad="38100" dist="38100" dir="2700000" rotWithShape="0">
                    <a:srgbClr val="000000"/>
                  </a:outerShdw>
                </a:effectLst>
              </a:rPr>
              <a:t>BACKGROUND</a:t>
            </a:r>
          </a:p>
        </p:txBody>
      </p:sp>
      <p:sp>
        <p:nvSpPr>
          <p:cNvPr id="51" name="Shape 51"/>
          <p:cNvSpPr/>
          <p:nvPr/>
        </p:nvSpPr>
        <p:spPr>
          <a:xfrm>
            <a:off x="28777092" y="17302730"/>
            <a:ext cx="13299471" cy="937569"/>
          </a:xfrm>
          <a:prstGeom prst="rect">
            <a:avLst/>
          </a:prstGeom>
          <a:solidFill>
            <a:srgbClr val="FFFFFF"/>
          </a:solidFill>
          <a:ln w="57150">
            <a:solidFill/>
            <a:miter/>
          </a:ln>
          <a:extLst>
            <a:ext uri="{C572A759-6A51-4108-AA02-DFA0A04FC94B}">
              <ma14:wrappingTextBoxFlag xmlns="" xmlns:ma14="http://schemas.microsoft.com/office/mac/drawingml/2011/main" val="1"/>
            </a:ext>
          </a:extLst>
        </p:spPr>
        <p:txBody>
          <a:bodyPr lIns="82296" tIns="82296" rIns="82296" bIns="82296">
            <a:spAutoFit/>
          </a:bodyPr>
          <a:lstStyle>
            <a:lvl1pPr defTabSz="1646238">
              <a:spcBef>
                <a:spcPts val="3000"/>
              </a:spcBef>
              <a:defRPr sz="5000" b="1">
                <a:solidFill>
                  <a:srgbClr val="92D050"/>
                </a:solidFill>
                <a:effectLst>
                  <a:outerShdw blurRad="38100" dist="38100" dir="2700000" rotWithShape="0">
                    <a:srgbClr val="000000"/>
                  </a:outerShdw>
                </a:effectLst>
                <a:latin typeface="Arial"/>
                <a:ea typeface="Arial"/>
                <a:cs typeface="Arial"/>
                <a:sym typeface="Arial"/>
              </a:defRPr>
            </a:lvl1pPr>
          </a:lstStyle>
          <a:p>
            <a:pPr lvl="0">
              <a:defRPr sz="1800" b="0">
                <a:solidFill>
                  <a:srgbClr val="000000"/>
                </a:solidFill>
                <a:effectLst/>
              </a:defRPr>
            </a:pPr>
            <a:r>
              <a:rPr sz="5000" b="1">
                <a:solidFill>
                  <a:srgbClr val="92D050"/>
                </a:solidFill>
                <a:effectLst>
                  <a:outerShdw blurRad="38100" dist="38100" dir="2700000" rotWithShape="0">
                    <a:srgbClr val="000000"/>
                  </a:outerShdw>
                </a:effectLst>
              </a:rPr>
              <a:t>SURVEY PROMOTION</a:t>
            </a:r>
          </a:p>
        </p:txBody>
      </p:sp>
      <p:sp>
        <p:nvSpPr>
          <p:cNvPr id="52" name="Shape 52"/>
          <p:cNvSpPr/>
          <p:nvPr/>
        </p:nvSpPr>
        <p:spPr>
          <a:xfrm>
            <a:off x="910841" y="460375"/>
            <a:ext cx="42062401" cy="32004000"/>
          </a:xfrm>
          <a:prstGeom prst="rect">
            <a:avLst/>
          </a:prstGeom>
          <a:ln w="76200">
            <a:solidFill>
              <a:srgbClr val="FFFF00"/>
            </a:solidFill>
            <a:miter/>
          </a:ln>
        </p:spPr>
        <p:txBody>
          <a:bodyPr lIns="0" tIns="0" rIns="0" bIns="0" anchor="ctr"/>
          <a:lstStyle/>
          <a:p>
            <a:pPr lvl="0">
              <a:defRPr>
                <a:latin typeface="Times New Roman"/>
                <a:ea typeface="Times New Roman"/>
                <a:cs typeface="Times New Roman"/>
                <a:sym typeface="Times New Roman"/>
              </a:defRPr>
            </a:pPr>
            <a:endParaRPr/>
          </a:p>
        </p:txBody>
      </p:sp>
      <p:sp>
        <p:nvSpPr>
          <p:cNvPr id="53" name="Shape 53"/>
          <p:cNvSpPr/>
          <p:nvPr/>
        </p:nvSpPr>
        <p:spPr>
          <a:xfrm>
            <a:off x="1611342" y="14850386"/>
            <a:ext cx="12996962" cy="937569"/>
          </a:xfrm>
          <a:prstGeom prst="rect">
            <a:avLst/>
          </a:prstGeom>
          <a:solidFill>
            <a:srgbClr val="FFFFFF"/>
          </a:solidFill>
          <a:ln w="57150">
            <a:solidFill/>
            <a:miter/>
          </a:ln>
          <a:extLst>
            <a:ext uri="{C572A759-6A51-4108-AA02-DFA0A04FC94B}">
              <ma14:wrappingTextBoxFlag xmlns="" xmlns:ma14="http://schemas.microsoft.com/office/mac/drawingml/2011/main" val="1"/>
            </a:ext>
          </a:extLst>
        </p:spPr>
        <p:txBody>
          <a:bodyPr lIns="82296" tIns="82296" rIns="82296" bIns="82296">
            <a:spAutoFit/>
          </a:bodyPr>
          <a:lstStyle>
            <a:lvl1pPr defTabSz="1646238">
              <a:spcBef>
                <a:spcPts val="3000"/>
              </a:spcBef>
              <a:defRPr sz="5000" b="1">
                <a:solidFill>
                  <a:srgbClr val="92D050"/>
                </a:solidFill>
                <a:effectLst>
                  <a:outerShdw blurRad="38100" dist="38100" dir="2700000" rotWithShape="0">
                    <a:srgbClr val="000000"/>
                  </a:outerShdw>
                </a:effectLst>
                <a:latin typeface="Arial"/>
                <a:ea typeface="Arial"/>
                <a:cs typeface="Arial"/>
                <a:sym typeface="Arial"/>
              </a:defRPr>
            </a:lvl1pPr>
          </a:lstStyle>
          <a:p>
            <a:pPr lvl="0">
              <a:defRPr sz="1800" b="0">
                <a:solidFill>
                  <a:srgbClr val="000000"/>
                </a:solidFill>
                <a:effectLst/>
              </a:defRPr>
            </a:pPr>
            <a:r>
              <a:rPr sz="5000" b="1">
                <a:solidFill>
                  <a:srgbClr val="92D050"/>
                </a:solidFill>
                <a:effectLst>
                  <a:outerShdw blurRad="38100" dist="38100" dir="2700000" rotWithShape="0">
                    <a:srgbClr val="000000"/>
                  </a:outerShdw>
                </a:effectLst>
              </a:rPr>
              <a:t>SURVEY DEVELOPMENT</a:t>
            </a:r>
          </a:p>
        </p:txBody>
      </p:sp>
      <p:sp>
        <p:nvSpPr>
          <p:cNvPr id="54" name="Shape 54"/>
          <p:cNvSpPr/>
          <p:nvPr/>
        </p:nvSpPr>
        <p:spPr>
          <a:xfrm>
            <a:off x="42291000" y="32577087"/>
            <a:ext cx="12595225" cy="72857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263525" lvl="0" indent="-263525" algn="just" defTabSz="954087">
              <a:lnSpc>
                <a:spcPct val="55000"/>
              </a:lnSpc>
              <a:spcBef>
                <a:spcPts val="1900"/>
              </a:spcBef>
              <a:defRPr sz="1800"/>
            </a:pPr>
            <a:endParaRPr sz="2400">
              <a:latin typeface="Arial"/>
              <a:ea typeface="Arial"/>
              <a:cs typeface="Arial"/>
              <a:sym typeface="Arial"/>
            </a:endParaRPr>
          </a:p>
          <a:p>
            <a:pPr marL="263525" lvl="0" indent="-263525" algn="just" defTabSz="954087">
              <a:lnSpc>
                <a:spcPct val="55000"/>
              </a:lnSpc>
              <a:spcBef>
                <a:spcPts val="1400"/>
              </a:spcBef>
              <a:defRPr sz="1800"/>
            </a:pPr>
            <a:r>
              <a:rPr sz="2400">
                <a:latin typeface="Arial"/>
                <a:ea typeface="Arial"/>
                <a:cs typeface="Arial"/>
                <a:sym typeface="Arial"/>
              </a:rPr>
              <a:t> </a:t>
            </a:r>
          </a:p>
        </p:txBody>
      </p:sp>
      <p:sp>
        <p:nvSpPr>
          <p:cNvPr id="55" name="Shape 55"/>
          <p:cNvSpPr/>
          <p:nvPr/>
        </p:nvSpPr>
        <p:spPr>
          <a:xfrm>
            <a:off x="914400" y="502587"/>
            <a:ext cx="42062400" cy="3310145"/>
          </a:xfrm>
          <a:prstGeom prst="rect">
            <a:avLst/>
          </a:prstGeom>
          <a:ln w="12700">
            <a:miter lim="400000"/>
          </a:ln>
          <a:extLst>
            <a:ext uri="{C572A759-6A51-4108-AA02-DFA0A04FC94B}">
              <ma14:wrappingTextBoxFlag xmlns="" xmlns:ma14="http://schemas.microsoft.com/office/mac/drawingml/2011/main" val="1"/>
            </a:ext>
          </a:extLst>
        </p:spPr>
        <p:txBody>
          <a:bodyPr lIns="47690" tIns="47690" rIns="47690" bIns="47690">
            <a:spAutoFit/>
          </a:bodyPr>
          <a:lstStyle/>
          <a:p>
            <a:pPr lvl="0">
              <a:defRPr sz="1800"/>
            </a:pPr>
            <a:r>
              <a:rPr sz="4400" b="1" dirty="0">
                <a:latin typeface="Times New Roman"/>
                <a:ea typeface="Times New Roman"/>
                <a:cs typeface="Times New Roman"/>
                <a:sym typeface="Times New Roman"/>
              </a:rPr>
              <a:t>The Development of a Survey to Assess the Impact of the COVID-19 Pandemic on the Mental Health and Health of College Students   </a:t>
            </a:r>
            <a:endParaRPr sz="4400" dirty="0">
              <a:latin typeface="Times New Roman"/>
              <a:ea typeface="Times New Roman"/>
              <a:cs typeface="Times New Roman"/>
              <a:sym typeface="Times New Roman"/>
            </a:endParaRPr>
          </a:p>
          <a:p>
            <a:pPr lvl="0">
              <a:defRPr sz="1800"/>
            </a:pPr>
            <a:r>
              <a:rPr sz="4400" b="1" dirty="0">
                <a:latin typeface="Times New Roman"/>
                <a:ea typeface="Times New Roman"/>
                <a:cs typeface="Times New Roman"/>
                <a:sym typeface="Times New Roman"/>
              </a:rPr>
              <a:t>Emily Casanova, Julia Dolan, &amp; Kristen Granieri </a:t>
            </a:r>
            <a:endParaRPr sz="4400" dirty="0">
              <a:latin typeface="Times New Roman"/>
              <a:ea typeface="Times New Roman"/>
              <a:cs typeface="Times New Roman"/>
              <a:sym typeface="Times New Roman"/>
            </a:endParaRPr>
          </a:p>
          <a:p>
            <a:pPr lvl="0">
              <a:defRPr sz="1800"/>
            </a:pPr>
            <a:r>
              <a:rPr sz="4400" b="1" dirty="0">
                <a:latin typeface="Times New Roman"/>
                <a:ea typeface="Times New Roman"/>
                <a:cs typeface="Times New Roman"/>
                <a:sym typeface="Times New Roman"/>
              </a:rPr>
              <a:t>Mentor: Dr. Jessica Samuolis, Psychology Department, Sacred Heart University</a:t>
            </a:r>
            <a:endParaRPr sz="4400" dirty="0">
              <a:latin typeface="Times New Roman"/>
              <a:ea typeface="Times New Roman"/>
              <a:cs typeface="Times New Roman"/>
              <a:sym typeface="Times New Roman"/>
            </a:endParaRPr>
          </a:p>
          <a:p>
            <a:pPr lvl="0">
              <a:defRPr sz="1800"/>
            </a:pPr>
            <a:br>
              <a:rPr sz="4400" dirty="0">
                <a:latin typeface="Times New Roman"/>
                <a:ea typeface="Times New Roman"/>
                <a:cs typeface="Times New Roman"/>
                <a:sym typeface="Times New Roman"/>
              </a:rPr>
            </a:br>
            <a:endParaRPr sz="4400" dirty="0">
              <a:latin typeface="Times New Roman"/>
              <a:ea typeface="Times New Roman"/>
              <a:cs typeface="Times New Roman"/>
              <a:sym typeface="Times New Roman"/>
            </a:endParaRPr>
          </a:p>
        </p:txBody>
      </p:sp>
      <p:sp>
        <p:nvSpPr>
          <p:cNvPr id="56" name="Shape 56"/>
          <p:cNvSpPr/>
          <p:nvPr/>
        </p:nvSpPr>
        <p:spPr>
          <a:xfrm>
            <a:off x="1835837" y="9354307"/>
            <a:ext cx="12954625" cy="937569"/>
          </a:xfrm>
          <a:prstGeom prst="rect">
            <a:avLst/>
          </a:prstGeom>
          <a:solidFill>
            <a:srgbClr val="FFFFFF"/>
          </a:solidFill>
          <a:ln w="57150">
            <a:solidFill/>
            <a:miter/>
          </a:ln>
          <a:extLst>
            <a:ext uri="{C572A759-6A51-4108-AA02-DFA0A04FC94B}">
              <ma14:wrappingTextBoxFlag xmlns="" xmlns:ma14="http://schemas.microsoft.com/office/mac/drawingml/2011/main" val="1"/>
            </a:ext>
          </a:extLst>
        </p:spPr>
        <p:txBody>
          <a:bodyPr lIns="82296" tIns="82296" rIns="82296" bIns="82296">
            <a:spAutoFit/>
          </a:bodyPr>
          <a:lstStyle>
            <a:lvl1pPr defTabSz="1646238">
              <a:spcBef>
                <a:spcPts val="3000"/>
              </a:spcBef>
              <a:defRPr sz="5000" b="1">
                <a:solidFill>
                  <a:srgbClr val="92D050"/>
                </a:solidFill>
                <a:effectLst>
                  <a:outerShdw blurRad="38100" dist="38100" dir="2700000" rotWithShape="0">
                    <a:srgbClr val="000000"/>
                  </a:outerShdw>
                </a:effectLst>
                <a:latin typeface="Arial"/>
                <a:ea typeface="Arial"/>
                <a:cs typeface="Arial"/>
                <a:sym typeface="Arial"/>
              </a:defRPr>
            </a:lvl1pPr>
          </a:lstStyle>
          <a:p>
            <a:pPr lvl="0">
              <a:defRPr sz="1800" b="0">
                <a:solidFill>
                  <a:srgbClr val="000000"/>
                </a:solidFill>
                <a:effectLst/>
              </a:defRPr>
            </a:pPr>
            <a:r>
              <a:rPr sz="5000" b="1">
                <a:solidFill>
                  <a:srgbClr val="92D050"/>
                </a:solidFill>
                <a:effectLst>
                  <a:outerShdw blurRad="38100" dist="38100" dir="2700000" rotWithShape="0">
                    <a:srgbClr val="000000"/>
                  </a:outerShdw>
                </a:effectLst>
              </a:rPr>
              <a:t>OBJECTIVES </a:t>
            </a:r>
          </a:p>
        </p:txBody>
      </p:sp>
      <p:sp>
        <p:nvSpPr>
          <p:cNvPr id="57" name="Shape 57"/>
          <p:cNvSpPr/>
          <p:nvPr/>
        </p:nvSpPr>
        <p:spPr>
          <a:xfrm>
            <a:off x="1547841" y="10457557"/>
            <a:ext cx="13123965" cy="4430276"/>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marL="1021556" lvl="0" indent="-1021556" algn="just">
              <a:buSzPct val="100000"/>
              <a:buAutoNum type="arabicPeriod"/>
              <a:defRPr sz="1800"/>
            </a:pPr>
            <a:r>
              <a:rPr sz="4400" dirty="0">
                <a:latin typeface="Times New Roman"/>
                <a:ea typeface="Times New Roman"/>
                <a:cs typeface="Times New Roman"/>
                <a:sym typeface="Times New Roman"/>
              </a:rPr>
              <a:t>Identify key constructs related to mental health and health to assess on the survey. </a:t>
            </a:r>
            <a:endParaRPr sz="3200" dirty="0">
              <a:latin typeface="Times New Roman"/>
              <a:ea typeface="Times New Roman"/>
              <a:cs typeface="Times New Roman"/>
              <a:sym typeface="Times New Roman"/>
            </a:endParaRPr>
          </a:p>
          <a:p>
            <a:pPr marL="1021556" lvl="0" indent="-1021556" algn="just">
              <a:buSzPct val="100000"/>
              <a:buAutoNum type="arabicPeriod" startAt="2"/>
              <a:defRPr sz="1800"/>
            </a:pPr>
            <a:r>
              <a:rPr sz="4400" dirty="0">
                <a:latin typeface="Times New Roman"/>
                <a:ea typeface="Times New Roman"/>
                <a:cs typeface="Times New Roman"/>
                <a:sym typeface="Times New Roman"/>
              </a:rPr>
              <a:t>Identify or create scales to assess mental health and health to include on the survey.  </a:t>
            </a:r>
            <a:endParaRPr sz="3200" dirty="0">
              <a:latin typeface="Times New Roman"/>
              <a:ea typeface="Times New Roman"/>
              <a:cs typeface="Times New Roman"/>
              <a:sym typeface="Times New Roman"/>
            </a:endParaRPr>
          </a:p>
          <a:p>
            <a:pPr marL="1021556" lvl="0" indent="-1021556" algn="just">
              <a:buSzPct val="100000"/>
              <a:buAutoNum type="arabicPeriod" startAt="3"/>
              <a:defRPr sz="1800"/>
            </a:pPr>
            <a:r>
              <a:rPr sz="4400" dirty="0">
                <a:latin typeface="Times New Roman"/>
                <a:ea typeface="Times New Roman"/>
                <a:cs typeface="Times New Roman"/>
                <a:sym typeface="Times New Roman"/>
              </a:rPr>
              <a:t>Program the survey and send to all undergraduate students.</a:t>
            </a:r>
            <a:endParaRPr sz="3200" dirty="0">
              <a:latin typeface="Times New Roman"/>
              <a:ea typeface="Times New Roman"/>
              <a:cs typeface="Times New Roman"/>
              <a:sym typeface="Times New Roman"/>
            </a:endParaRPr>
          </a:p>
        </p:txBody>
      </p:sp>
      <p:sp>
        <p:nvSpPr>
          <p:cNvPr id="58" name="Shape 58"/>
          <p:cNvSpPr/>
          <p:nvPr/>
        </p:nvSpPr>
        <p:spPr>
          <a:xfrm>
            <a:off x="15282615" y="3228006"/>
            <a:ext cx="12939856" cy="937569"/>
          </a:xfrm>
          <a:prstGeom prst="rect">
            <a:avLst/>
          </a:prstGeom>
          <a:solidFill>
            <a:srgbClr val="FFFFFF"/>
          </a:solidFill>
          <a:ln w="57150">
            <a:solidFill/>
            <a:miter/>
          </a:ln>
          <a:extLst>
            <a:ext uri="{C572A759-6A51-4108-AA02-DFA0A04FC94B}">
              <ma14:wrappingTextBoxFlag xmlns="" xmlns:ma14="http://schemas.microsoft.com/office/mac/drawingml/2011/main" val="1"/>
            </a:ext>
          </a:extLst>
        </p:spPr>
        <p:txBody>
          <a:bodyPr lIns="82296" tIns="82296" rIns="82296" bIns="82296" anchor="ctr">
            <a:spAutoFit/>
          </a:bodyPr>
          <a:lstStyle>
            <a:lvl1pPr defTabSz="1646238">
              <a:spcBef>
                <a:spcPts val="3000"/>
              </a:spcBef>
              <a:defRPr sz="5000" b="1">
                <a:solidFill>
                  <a:srgbClr val="92D050"/>
                </a:solidFill>
                <a:effectLst>
                  <a:outerShdw blurRad="38100" dist="38100" dir="2700000" rotWithShape="0">
                    <a:srgbClr val="000000"/>
                  </a:outerShdw>
                </a:effectLst>
                <a:latin typeface="Arial"/>
                <a:ea typeface="Arial"/>
                <a:cs typeface="Arial"/>
                <a:sym typeface="Arial"/>
              </a:defRPr>
            </a:lvl1pPr>
          </a:lstStyle>
          <a:p>
            <a:pPr lvl="0">
              <a:defRPr sz="1800" b="0">
                <a:solidFill>
                  <a:srgbClr val="000000"/>
                </a:solidFill>
                <a:effectLst/>
              </a:defRPr>
            </a:pPr>
            <a:r>
              <a:rPr sz="5000" b="1">
                <a:solidFill>
                  <a:srgbClr val="92D050"/>
                </a:solidFill>
                <a:effectLst>
                  <a:outerShdw blurRad="38100" dist="38100" dir="2700000" rotWithShape="0">
                    <a:srgbClr val="000000"/>
                  </a:outerShdw>
                </a:effectLst>
              </a:rPr>
              <a:t>FINAL SURVEY</a:t>
            </a:r>
          </a:p>
        </p:txBody>
      </p:sp>
      <p:sp>
        <p:nvSpPr>
          <p:cNvPr id="59" name="Shape 59"/>
          <p:cNvSpPr/>
          <p:nvPr/>
        </p:nvSpPr>
        <p:spPr>
          <a:xfrm>
            <a:off x="28648508" y="3236136"/>
            <a:ext cx="13305849" cy="937569"/>
          </a:xfrm>
          <a:prstGeom prst="rect">
            <a:avLst/>
          </a:prstGeom>
          <a:solidFill>
            <a:srgbClr val="FFFFFF"/>
          </a:solidFill>
          <a:ln w="57150">
            <a:solidFill/>
            <a:miter/>
          </a:ln>
          <a:extLst>
            <a:ext uri="{C572A759-6A51-4108-AA02-DFA0A04FC94B}">
              <ma14:wrappingTextBoxFlag xmlns="" xmlns:ma14="http://schemas.microsoft.com/office/mac/drawingml/2011/main" val="1"/>
            </a:ext>
          </a:extLst>
        </p:spPr>
        <p:txBody>
          <a:bodyPr lIns="82296" tIns="82296" rIns="82296" bIns="82296" anchor="ctr">
            <a:spAutoFit/>
          </a:bodyPr>
          <a:lstStyle>
            <a:lvl1pPr defTabSz="1646238">
              <a:spcBef>
                <a:spcPts val="3000"/>
              </a:spcBef>
              <a:defRPr sz="5000" b="1">
                <a:solidFill>
                  <a:srgbClr val="92D050"/>
                </a:solidFill>
                <a:effectLst>
                  <a:outerShdw blurRad="38100" dist="38100" dir="2700000" rotWithShape="0">
                    <a:srgbClr val="000000"/>
                  </a:outerShdw>
                </a:effectLst>
                <a:latin typeface="Arial"/>
                <a:ea typeface="Arial"/>
                <a:cs typeface="Arial"/>
                <a:sym typeface="Arial"/>
              </a:defRPr>
            </a:lvl1pPr>
          </a:lstStyle>
          <a:p>
            <a:pPr lvl="0">
              <a:defRPr sz="1800" b="0">
                <a:solidFill>
                  <a:srgbClr val="000000"/>
                </a:solidFill>
                <a:effectLst/>
              </a:defRPr>
            </a:pPr>
            <a:r>
              <a:rPr sz="5000" b="1">
                <a:solidFill>
                  <a:srgbClr val="92D050"/>
                </a:solidFill>
                <a:effectLst>
                  <a:outerShdw blurRad="38100" dist="38100" dir="2700000" rotWithShape="0">
                    <a:srgbClr val="000000"/>
                  </a:outerShdw>
                </a:effectLst>
              </a:rPr>
              <a:t>CONTEXT</a:t>
            </a:r>
          </a:p>
        </p:txBody>
      </p:sp>
      <p:graphicFrame>
        <p:nvGraphicFramePr>
          <p:cNvPr id="60" name="Table 60"/>
          <p:cNvGraphicFramePr/>
          <p:nvPr>
            <p:extLst>
              <p:ext uri="{D42A27DB-BD31-4B8C-83A1-F6EECF244321}">
                <p14:modId xmlns:p14="http://schemas.microsoft.com/office/powerpoint/2010/main" val="1535985802"/>
              </p:ext>
            </p:extLst>
          </p:nvPr>
        </p:nvGraphicFramePr>
        <p:xfrm>
          <a:off x="15393863" y="4555642"/>
          <a:ext cx="12661172" cy="15609770"/>
        </p:xfrm>
        <a:graphic>
          <a:graphicData uri="http://schemas.openxmlformats.org/drawingml/2006/table">
            <a:tbl>
              <a:tblPr firstRow="1" bandRow="1">
                <a:tableStyleId>{4C3C2611-4C71-4FC5-86AE-919BDF0F9419}</a:tableStyleId>
              </a:tblPr>
              <a:tblGrid>
                <a:gridCol w="9385080">
                  <a:extLst>
                    <a:ext uri="{9D8B030D-6E8A-4147-A177-3AD203B41FA5}">
                      <a16:colId xmlns:a16="http://schemas.microsoft.com/office/drawing/2014/main" val="20000"/>
                    </a:ext>
                  </a:extLst>
                </a:gridCol>
                <a:gridCol w="3276092">
                  <a:extLst>
                    <a:ext uri="{9D8B030D-6E8A-4147-A177-3AD203B41FA5}">
                      <a16:colId xmlns:a16="http://schemas.microsoft.com/office/drawing/2014/main" val="20001"/>
                    </a:ext>
                  </a:extLst>
                </a:gridCol>
              </a:tblGrid>
              <a:tr h="819996">
                <a:tc>
                  <a:txBody>
                    <a:bodyPr/>
                    <a:lstStyle/>
                    <a:p>
                      <a:pPr lvl="0" algn="ctr" defTabSz="3291840">
                        <a:lnSpc>
                          <a:spcPct val="107000"/>
                        </a:lnSpc>
                        <a:spcBef>
                          <a:spcPts val="800"/>
                        </a:spcBef>
                        <a:defRPr sz="1800" b="0" i="0">
                          <a:solidFill>
                            <a:srgbClr val="000000"/>
                          </a:solidFill>
                        </a:defRPr>
                      </a:pPr>
                      <a:r>
                        <a:rPr sz="3500" b="1">
                          <a:solidFill>
                            <a:srgbClr val="FFFFFF"/>
                          </a:solidFill>
                          <a:latin typeface="Times New Roman"/>
                          <a:ea typeface="Times New Roman"/>
                          <a:cs typeface="Times New Roman"/>
                        </a:rPr>
                        <a:t>Construct</a:t>
                      </a:r>
                    </a:p>
                  </a:txBody>
                  <a:tcPr marL="45720" marR="45720" horzOverflow="overflow"/>
                </a:tc>
                <a:tc>
                  <a:txBody>
                    <a:bodyPr/>
                    <a:lstStyle/>
                    <a:p>
                      <a:pPr lvl="0" algn="ctr" defTabSz="3291840">
                        <a:lnSpc>
                          <a:spcPct val="107000"/>
                        </a:lnSpc>
                        <a:spcBef>
                          <a:spcPts val="800"/>
                        </a:spcBef>
                        <a:defRPr sz="1800" b="0" i="0">
                          <a:solidFill>
                            <a:srgbClr val="000000"/>
                          </a:solidFill>
                        </a:defRPr>
                      </a:pPr>
                      <a:r>
                        <a:rPr sz="3500" b="1" dirty="0">
                          <a:solidFill>
                            <a:srgbClr val="FFFFFF"/>
                          </a:solidFill>
                          <a:latin typeface="Times New Roman"/>
                          <a:ea typeface="Times New Roman"/>
                          <a:cs typeface="Times New Roman"/>
                        </a:rPr>
                        <a:t>Items</a:t>
                      </a:r>
                    </a:p>
                  </a:txBody>
                  <a:tcPr marL="45720" marR="45720" horzOverflow="overflow"/>
                </a:tc>
                <a:extLst>
                  <a:ext uri="{0D108BD9-81ED-4DB2-BD59-A6C34878D82A}">
                    <a16:rowId xmlns:a16="http://schemas.microsoft.com/office/drawing/2014/main" val="10000"/>
                  </a:ext>
                </a:extLst>
              </a:tr>
              <a:tr h="465290">
                <a:tc>
                  <a:txBody>
                    <a:bodyPr/>
                    <a:lstStyle/>
                    <a:p>
                      <a:pPr lvl="0" algn="l" defTabSz="3291840">
                        <a:lnSpc>
                          <a:spcPct val="107000"/>
                        </a:lnSpc>
                        <a:spcBef>
                          <a:spcPts val="800"/>
                        </a:spcBef>
                        <a:defRPr sz="1800" b="0" i="0"/>
                      </a:pPr>
                      <a:r>
                        <a:rPr sz="3000" b="0" i="0" dirty="0">
                          <a:latin typeface="Times New Roman"/>
                          <a:ea typeface="Times New Roman"/>
                          <a:cs typeface="Times New Roman"/>
                        </a:rPr>
                        <a:t>Student Information</a:t>
                      </a:r>
                    </a:p>
                  </a:txBody>
                  <a:tcPr marL="45720" marR="45720" horzOverflow="overflow"/>
                </a:tc>
                <a:tc>
                  <a:txBody>
                    <a:bodyPr/>
                    <a:lstStyle/>
                    <a:p>
                      <a:pPr lvl="0" algn="l" defTabSz="3291840">
                        <a:lnSpc>
                          <a:spcPct val="107000"/>
                        </a:lnSpc>
                        <a:spcBef>
                          <a:spcPts val="800"/>
                        </a:spcBef>
                        <a:defRPr sz="1800" b="0" i="0"/>
                      </a:pPr>
                      <a:r>
                        <a:rPr lang="en-US" sz="3000" dirty="0">
                          <a:latin typeface="Times New Roman" panose="02020603050405020304" pitchFamily="18" charset="0"/>
                          <a:cs typeface="Times New Roman" panose="02020603050405020304" pitchFamily="18" charset="0"/>
                        </a:rPr>
                        <a:t>4</a:t>
                      </a:r>
                      <a:endParaRPr sz="3000" dirty="0">
                        <a:latin typeface="Times New Roman" panose="02020603050405020304" pitchFamily="18" charset="0"/>
                        <a:cs typeface="Times New Roman" panose="02020603050405020304" pitchFamily="18" charset="0"/>
                      </a:endParaRPr>
                    </a:p>
                  </a:txBody>
                  <a:tcPr marL="45720" marR="45720" horzOverflow="overflow"/>
                </a:tc>
                <a:extLst>
                  <a:ext uri="{0D108BD9-81ED-4DB2-BD59-A6C34878D82A}">
                    <a16:rowId xmlns:a16="http://schemas.microsoft.com/office/drawing/2014/main" val="10001"/>
                  </a:ext>
                </a:extLst>
              </a:tr>
              <a:tr h="569686">
                <a:tc>
                  <a:txBody>
                    <a:bodyPr/>
                    <a:lstStyle/>
                    <a:p>
                      <a:pPr lvl="0" algn="l" defTabSz="3291840">
                        <a:lnSpc>
                          <a:spcPct val="107000"/>
                        </a:lnSpc>
                        <a:spcBef>
                          <a:spcPts val="0"/>
                        </a:spcBef>
                        <a:defRPr sz="1800" b="0" i="0"/>
                      </a:pPr>
                      <a:r>
                        <a:rPr lang="en-US" sz="3000" b="0" i="0" dirty="0">
                          <a:latin typeface="Times New Roman"/>
                          <a:ea typeface="Times New Roman"/>
                          <a:cs typeface="Times New Roman"/>
                        </a:rPr>
                        <a:t>Demographics</a:t>
                      </a:r>
                      <a:endParaRPr sz="3000" b="0" i="0" dirty="0">
                        <a:latin typeface="Times New Roman"/>
                        <a:ea typeface="Times New Roman"/>
                        <a:cs typeface="Times New Roman"/>
                      </a:endParaRPr>
                    </a:p>
                  </a:txBody>
                  <a:tcPr marL="45720" marR="45720" horzOverflow="overflow"/>
                </a:tc>
                <a:tc>
                  <a:txBody>
                    <a:bodyPr/>
                    <a:lstStyle/>
                    <a:p>
                      <a:pPr lvl="0" algn="l" defTabSz="3291840">
                        <a:lnSpc>
                          <a:spcPct val="107000"/>
                        </a:lnSpc>
                        <a:spcBef>
                          <a:spcPts val="800"/>
                        </a:spcBef>
                        <a:defRPr sz="1800" b="0" i="0"/>
                      </a:pPr>
                      <a:r>
                        <a:rPr lang="en-US" sz="3000" dirty="0">
                          <a:latin typeface="Times New Roman" panose="02020603050405020304" pitchFamily="18" charset="0"/>
                          <a:cs typeface="Times New Roman" panose="02020603050405020304" pitchFamily="18" charset="0"/>
                        </a:rPr>
                        <a:t>5</a:t>
                      </a:r>
                      <a:endParaRPr sz="3000" dirty="0">
                        <a:latin typeface="Times New Roman" panose="02020603050405020304" pitchFamily="18" charset="0"/>
                        <a:cs typeface="Times New Roman" panose="02020603050405020304" pitchFamily="18" charset="0"/>
                      </a:endParaRPr>
                    </a:p>
                  </a:txBody>
                  <a:tcPr marL="45720" marR="45720" horzOverflow="overflow"/>
                </a:tc>
                <a:extLst>
                  <a:ext uri="{0D108BD9-81ED-4DB2-BD59-A6C34878D82A}">
                    <a16:rowId xmlns:a16="http://schemas.microsoft.com/office/drawing/2014/main" val="1387336174"/>
                  </a:ext>
                </a:extLst>
              </a:tr>
              <a:tr h="569686">
                <a:tc>
                  <a:txBody>
                    <a:bodyPr/>
                    <a:lstStyle/>
                    <a:p>
                      <a:pPr lvl="0" algn="l" defTabSz="3291840">
                        <a:lnSpc>
                          <a:spcPct val="107000"/>
                        </a:lnSpc>
                        <a:spcBef>
                          <a:spcPts val="0"/>
                        </a:spcBef>
                        <a:defRPr sz="1800" b="0" i="0"/>
                      </a:pPr>
                      <a:r>
                        <a:rPr sz="3000" b="0" i="0" dirty="0">
                          <a:latin typeface="Times New Roman"/>
                          <a:ea typeface="Times New Roman"/>
                          <a:cs typeface="Times New Roman"/>
                        </a:rPr>
                        <a:t>COVID-19 Impact on Lifestyle</a:t>
                      </a:r>
                    </a:p>
                  </a:txBody>
                  <a:tcPr marL="45720" marR="45720" horzOverflow="overflow"/>
                </a:tc>
                <a:tc>
                  <a:txBody>
                    <a:bodyPr/>
                    <a:lstStyle/>
                    <a:p>
                      <a:pPr lvl="0" algn="l" defTabSz="3291840">
                        <a:lnSpc>
                          <a:spcPct val="107000"/>
                        </a:lnSpc>
                        <a:spcBef>
                          <a:spcPts val="800"/>
                        </a:spcBef>
                        <a:defRPr sz="1800" b="0" i="0"/>
                      </a:pPr>
                      <a:r>
                        <a:rPr lang="en-US" sz="3000" dirty="0">
                          <a:latin typeface="Times New Roman" panose="02020603050405020304" pitchFamily="18" charset="0"/>
                          <a:cs typeface="Times New Roman" panose="02020603050405020304" pitchFamily="18" charset="0"/>
                        </a:rPr>
                        <a:t>3</a:t>
                      </a:r>
                      <a:endParaRPr sz="3000" dirty="0">
                        <a:latin typeface="Times New Roman" panose="02020603050405020304" pitchFamily="18" charset="0"/>
                        <a:cs typeface="Times New Roman" panose="02020603050405020304" pitchFamily="18" charset="0"/>
                      </a:endParaRPr>
                    </a:p>
                  </a:txBody>
                  <a:tcPr marL="45720" marR="45720" horzOverflow="overflow"/>
                </a:tc>
                <a:extLst>
                  <a:ext uri="{0D108BD9-81ED-4DB2-BD59-A6C34878D82A}">
                    <a16:rowId xmlns:a16="http://schemas.microsoft.com/office/drawing/2014/main" val="10003"/>
                  </a:ext>
                </a:extLst>
              </a:tr>
              <a:tr h="569686">
                <a:tc>
                  <a:txBody>
                    <a:bodyPr/>
                    <a:lstStyle/>
                    <a:p>
                      <a:pPr lvl="0" algn="l" defTabSz="3291840">
                        <a:lnSpc>
                          <a:spcPct val="107000"/>
                        </a:lnSpc>
                        <a:spcBef>
                          <a:spcPts val="800"/>
                        </a:spcBef>
                        <a:defRPr sz="1800" b="0" i="0"/>
                      </a:pPr>
                      <a:r>
                        <a:rPr sz="3000" b="0" i="0" dirty="0">
                          <a:latin typeface="Times New Roman"/>
                          <a:ea typeface="Times New Roman"/>
                          <a:cs typeface="Times New Roman"/>
                        </a:rPr>
                        <a:t>COVID-19 Exposure</a:t>
                      </a:r>
                      <a:r>
                        <a:rPr lang="en-US" sz="3000" b="0" i="0" dirty="0">
                          <a:latin typeface="Times New Roman"/>
                          <a:ea typeface="Times New Roman"/>
                          <a:cs typeface="Times New Roman"/>
                        </a:rPr>
                        <a:t>/Diagnosis</a:t>
                      </a:r>
                      <a:endParaRPr sz="3000" b="0" i="0" dirty="0">
                        <a:latin typeface="Times New Roman"/>
                        <a:ea typeface="Times New Roman"/>
                        <a:cs typeface="Times New Roman"/>
                      </a:endParaRPr>
                    </a:p>
                  </a:txBody>
                  <a:tcPr marL="45720" marR="45720" horzOverflow="overflow"/>
                </a:tc>
                <a:tc>
                  <a:txBody>
                    <a:bodyPr/>
                    <a:lstStyle/>
                    <a:p>
                      <a:pPr lvl="0" algn="l" defTabSz="3291840">
                        <a:lnSpc>
                          <a:spcPct val="107000"/>
                        </a:lnSpc>
                        <a:spcBef>
                          <a:spcPts val="800"/>
                        </a:spcBef>
                        <a:defRPr sz="1800" b="0" i="0"/>
                      </a:pPr>
                      <a:r>
                        <a:rPr lang="en-US" sz="3000" dirty="0">
                          <a:latin typeface="Times New Roman" panose="02020603050405020304" pitchFamily="18" charset="0"/>
                          <a:cs typeface="Times New Roman" panose="02020603050405020304" pitchFamily="18" charset="0"/>
                        </a:rPr>
                        <a:t>2</a:t>
                      </a:r>
                      <a:endParaRPr sz="3000" dirty="0">
                        <a:latin typeface="Times New Roman" panose="02020603050405020304" pitchFamily="18" charset="0"/>
                        <a:cs typeface="Times New Roman" panose="02020603050405020304" pitchFamily="18" charset="0"/>
                      </a:endParaRPr>
                    </a:p>
                  </a:txBody>
                  <a:tcPr marL="45720" marR="45720" horzOverflow="overflow"/>
                </a:tc>
                <a:extLst>
                  <a:ext uri="{0D108BD9-81ED-4DB2-BD59-A6C34878D82A}">
                    <a16:rowId xmlns:a16="http://schemas.microsoft.com/office/drawing/2014/main" val="10004"/>
                  </a:ext>
                </a:extLst>
              </a:tr>
              <a:tr h="569686">
                <a:tc>
                  <a:txBody>
                    <a:bodyPr/>
                    <a:lstStyle/>
                    <a:p>
                      <a:pPr lvl="0" algn="l" defTabSz="3291840">
                        <a:lnSpc>
                          <a:spcPct val="107000"/>
                        </a:lnSpc>
                        <a:spcBef>
                          <a:spcPts val="800"/>
                        </a:spcBef>
                        <a:defRPr sz="1800" b="0" i="0"/>
                      </a:pPr>
                      <a:r>
                        <a:rPr sz="3000" b="0" i="0" dirty="0">
                          <a:latin typeface="Times New Roman"/>
                          <a:ea typeface="Times New Roman"/>
                          <a:cs typeface="Times New Roman"/>
                        </a:rPr>
                        <a:t>COVID-19 Loss</a:t>
                      </a:r>
                    </a:p>
                  </a:txBody>
                  <a:tcPr marL="45720" marR="45720" horzOverflow="overflow"/>
                </a:tc>
                <a:tc>
                  <a:txBody>
                    <a:bodyPr/>
                    <a:lstStyle/>
                    <a:p>
                      <a:pPr lvl="0" algn="l" defTabSz="3291840">
                        <a:lnSpc>
                          <a:spcPct val="107000"/>
                        </a:lnSpc>
                        <a:spcBef>
                          <a:spcPts val="800"/>
                        </a:spcBef>
                        <a:defRPr sz="1800" b="0" i="0"/>
                      </a:pPr>
                      <a:r>
                        <a:rPr lang="en-US" sz="3000" dirty="0">
                          <a:latin typeface="Times New Roman" panose="02020603050405020304" pitchFamily="18" charset="0"/>
                          <a:cs typeface="Times New Roman" panose="02020603050405020304" pitchFamily="18" charset="0"/>
                        </a:rPr>
                        <a:t>1</a:t>
                      </a:r>
                      <a:endParaRPr sz="3000" dirty="0">
                        <a:latin typeface="Times New Roman" panose="02020603050405020304" pitchFamily="18" charset="0"/>
                        <a:cs typeface="Times New Roman" panose="02020603050405020304" pitchFamily="18" charset="0"/>
                      </a:endParaRPr>
                    </a:p>
                  </a:txBody>
                  <a:tcPr marL="45720" marR="45720" horzOverflow="overflow"/>
                </a:tc>
                <a:extLst>
                  <a:ext uri="{0D108BD9-81ED-4DB2-BD59-A6C34878D82A}">
                    <a16:rowId xmlns:a16="http://schemas.microsoft.com/office/drawing/2014/main" val="10005"/>
                  </a:ext>
                </a:extLst>
              </a:tr>
              <a:tr h="569686">
                <a:tc>
                  <a:txBody>
                    <a:bodyPr/>
                    <a:lstStyle/>
                    <a:p>
                      <a:pPr lvl="0" algn="l" defTabSz="3291840">
                        <a:lnSpc>
                          <a:spcPct val="107000"/>
                        </a:lnSpc>
                        <a:spcBef>
                          <a:spcPts val="800"/>
                        </a:spcBef>
                        <a:defRPr sz="1800" b="0" i="0"/>
                      </a:pPr>
                      <a:r>
                        <a:rPr sz="3000" b="0" i="0" dirty="0">
                          <a:latin typeface="Times New Roman"/>
                          <a:ea typeface="Times New Roman"/>
                          <a:cs typeface="Times New Roman"/>
                        </a:rPr>
                        <a:t>COVID-19 Adherence to Guidelines</a:t>
                      </a:r>
                    </a:p>
                  </a:txBody>
                  <a:tcPr marL="45720" marR="45720" horzOverflow="overflow"/>
                </a:tc>
                <a:tc>
                  <a:txBody>
                    <a:bodyPr/>
                    <a:lstStyle/>
                    <a:p>
                      <a:pPr lvl="0" algn="l" defTabSz="3291840">
                        <a:lnSpc>
                          <a:spcPct val="107000"/>
                        </a:lnSpc>
                        <a:spcBef>
                          <a:spcPts val="800"/>
                        </a:spcBef>
                        <a:defRPr sz="1800" b="0" i="0"/>
                      </a:pPr>
                      <a:r>
                        <a:rPr lang="en-US" sz="3000" dirty="0">
                          <a:latin typeface="Times New Roman" panose="02020603050405020304" pitchFamily="18" charset="0"/>
                          <a:cs typeface="Times New Roman" panose="02020603050405020304" pitchFamily="18" charset="0"/>
                        </a:rPr>
                        <a:t>4</a:t>
                      </a:r>
                      <a:endParaRPr sz="3000" dirty="0">
                        <a:latin typeface="Times New Roman" panose="02020603050405020304" pitchFamily="18" charset="0"/>
                        <a:cs typeface="Times New Roman" panose="02020603050405020304" pitchFamily="18" charset="0"/>
                      </a:endParaRPr>
                    </a:p>
                  </a:txBody>
                  <a:tcPr marL="45720" marR="45720" horzOverflow="overflow"/>
                </a:tc>
                <a:extLst>
                  <a:ext uri="{0D108BD9-81ED-4DB2-BD59-A6C34878D82A}">
                    <a16:rowId xmlns:a16="http://schemas.microsoft.com/office/drawing/2014/main" val="10006"/>
                  </a:ext>
                </a:extLst>
              </a:tr>
              <a:tr h="569686">
                <a:tc>
                  <a:txBody>
                    <a:bodyPr/>
                    <a:lstStyle/>
                    <a:p>
                      <a:pPr lvl="0" algn="l" defTabSz="3291840">
                        <a:lnSpc>
                          <a:spcPct val="107000"/>
                        </a:lnSpc>
                        <a:spcBef>
                          <a:spcPts val="800"/>
                        </a:spcBef>
                        <a:defRPr sz="1800" b="0" i="0"/>
                      </a:pPr>
                      <a:r>
                        <a:rPr sz="3000" b="0" i="0" dirty="0">
                          <a:latin typeface="Times New Roman"/>
                          <a:ea typeface="Times New Roman"/>
                          <a:cs typeface="Times New Roman"/>
                        </a:rPr>
                        <a:t>COVID-19 Impact of Event</a:t>
                      </a:r>
                    </a:p>
                  </a:txBody>
                  <a:tcPr marL="45720" marR="45720" horzOverflow="overflow"/>
                </a:tc>
                <a:tc>
                  <a:txBody>
                    <a:bodyPr/>
                    <a:lstStyle/>
                    <a:p>
                      <a:pPr lvl="0" algn="l" defTabSz="3291840">
                        <a:lnSpc>
                          <a:spcPct val="107000"/>
                        </a:lnSpc>
                        <a:spcBef>
                          <a:spcPts val="800"/>
                        </a:spcBef>
                        <a:defRPr sz="1800" b="0" i="0"/>
                      </a:pPr>
                      <a:r>
                        <a:rPr lang="en-US" sz="3000" dirty="0">
                          <a:latin typeface="Times New Roman" panose="02020603050405020304" pitchFamily="18" charset="0"/>
                          <a:cs typeface="Times New Roman" panose="02020603050405020304" pitchFamily="18" charset="0"/>
                        </a:rPr>
                        <a:t>6</a:t>
                      </a:r>
                      <a:endParaRPr sz="3000" dirty="0">
                        <a:latin typeface="Times New Roman" panose="02020603050405020304" pitchFamily="18" charset="0"/>
                        <a:cs typeface="Times New Roman" panose="02020603050405020304" pitchFamily="18" charset="0"/>
                      </a:endParaRPr>
                    </a:p>
                  </a:txBody>
                  <a:tcPr marL="45720" marR="45720" horzOverflow="overflow"/>
                </a:tc>
                <a:extLst>
                  <a:ext uri="{0D108BD9-81ED-4DB2-BD59-A6C34878D82A}">
                    <a16:rowId xmlns:a16="http://schemas.microsoft.com/office/drawing/2014/main" val="10007"/>
                  </a:ext>
                </a:extLst>
              </a:tr>
              <a:tr h="569686">
                <a:tc>
                  <a:txBody>
                    <a:bodyPr/>
                    <a:lstStyle/>
                    <a:p>
                      <a:pPr lvl="0" algn="l" defTabSz="3291840">
                        <a:lnSpc>
                          <a:spcPct val="107000"/>
                        </a:lnSpc>
                        <a:spcBef>
                          <a:spcPts val="800"/>
                        </a:spcBef>
                        <a:defRPr sz="1800" b="0" i="0"/>
                      </a:pPr>
                      <a:r>
                        <a:rPr sz="3000" b="0" i="0" dirty="0">
                          <a:latin typeface="Times New Roman"/>
                          <a:ea typeface="Times New Roman"/>
                          <a:cs typeface="Times New Roman"/>
                        </a:rPr>
                        <a:t>Perceived Stress</a:t>
                      </a:r>
                    </a:p>
                  </a:txBody>
                  <a:tcPr marL="45720" marR="45720" horzOverflow="overflow"/>
                </a:tc>
                <a:tc>
                  <a:txBody>
                    <a:bodyPr/>
                    <a:lstStyle/>
                    <a:p>
                      <a:pPr lvl="0" algn="l" defTabSz="3291840">
                        <a:lnSpc>
                          <a:spcPct val="107000"/>
                        </a:lnSpc>
                        <a:spcBef>
                          <a:spcPts val="800"/>
                        </a:spcBef>
                        <a:defRPr sz="1800" b="0" i="0"/>
                      </a:pPr>
                      <a:r>
                        <a:rPr lang="en-US" sz="3000" dirty="0">
                          <a:latin typeface="Times New Roman" panose="02020603050405020304" pitchFamily="18" charset="0"/>
                          <a:cs typeface="Times New Roman" panose="02020603050405020304" pitchFamily="18" charset="0"/>
                        </a:rPr>
                        <a:t>11</a:t>
                      </a:r>
                      <a:endParaRPr sz="3000" dirty="0">
                        <a:latin typeface="Times New Roman" panose="02020603050405020304" pitchFamily="18" charset="0"/>
                        <a:cs typeface="Times New Roman" panose="02020603050405020304" pitchFamily="18" charset="0"/>
                      </a:endParaRPr>
                    </a:p>
                  </a:txBody>
                  <a:tcPr marL="45720" marR="45720" horzOverflow="overflow"/>
                </a:tc>
                <a:extLst>
                  <a:ext uri="{0D108BD9-81ED-4DB2-BD59-A6C34878D82A}">
                    <a16:rowId xmlns:a16="http://schemas.microsoft.com/office/drawing/2014/main" val="10008"/>
                  </a:ext>
                </a:extLst>
              </a:tr>
              <a:tr h="569686">
                <a:tc>
                  <a:txBody>
                    <a:bodyPr/>
                    <a:lstStyle/>
                    <a:p>
                      <a:pPr lvl="0" algn="l" defTabSz="3291840">
                        <a:lnSpc>
                          <a:spcPct val="107000"/>
                        </a:lnSpc>
                        <a:spcBef>
                          <a:spcPts val="800"/>
                        </a:spcBef>
                        <a:defRPr sz="1800" b="0" i="0"/>
                      </a:pPr>
                      <a:r>
                        <a:rPr sz="3000" b="0" i="0" dirty="0">
                          <a:latin typeface="Times New Roman"/>
                          <a:ea typeface="Times New Roman"/>
                          <a:cs typeface="Times New Roman"/>
                        </a:rPr>
                        <a:t>Coping</a:t>
                      </a:r>
                    </a:p>
                  </a:txBody>
                  <a:tcPr marL="45720" marR="45720" horzOverflow="overflow"/>
                </a:tc>
                <a:tc>
                  <a:txBody>
                    <a:bodyPr/>
                    <a:lstStyle/>
                    <a:p>
                      <a:pPr lvl="0" algn="l" defTabSz="3291840">
                        <a:lnSpc>
                          <a:spcPct val="107000"/>
                        </a:lnSpc>
                        <a:spcBef>
                          <a:spcPts val="800"/>
                        </a:spcBef>
                        <a:defRPr sz="1800" b="0" i="0"/>
                      </a:pPr>
                      <a:r>
                        <a:rPr lang="en-US" sz="3000" dirty="0">
                          <a:latin typeface="Times New Roman" panose="02020603050405020304" pitchFamily="18" charset="0"/>
                          <a:cs typeface="Times New Roman" panose="02020603050405020304" pitchFamily="18" charset="0"/>
                        </a:rPr>
                        <a:t>29</a:t>
                      </a:r>
                      <a:endParaRPr sz="3000" dirty="0">
                        <a:latin typeface="Times New Roman" panose="02020603050405020304" pitchFamily="18" charset="0"/>
                        <a:cs typeface="Times New Roman" panose="02020603050405020304" pitchFamily="18" charset="0"/>
                      </a:endParaRPr>
                    </a:p>
                  </a:txBody>
                  <a:tcPr marL="45720" marR="45720" horzOverflow="overflow"/>
                </a:tc>
                <a:extLst>
                  <a:ext uri="{0D108BD9-81ED-4DB2-BD59-A6C34878D82A}">
                    <a16:rowId xmlns:a16="http://schemas.microsoft.com/office/drawing/2014/main" val="10009"/>
                  </a:ext>
                </a:extLst>
              </a:tr>
              <a:tr h="569686">
                <a:tc>
                  <a:txBody>
                    <a:bodyPr/>
                    <a:lstStyle/>
                    <a:p>
                      <a:pPr lvl="0" algn="l" defTabSz="3291840">
                        <a:lnSpc>
                          <a:spcPct val="107000"/>
                        </a:lnSpc>
                        <a:spcBef>
                          <a:spcPts val="800"/>
                        </a:spcBef>
                        <a:defRPr sz="1800" b="0" i="0"/>
                      </a:pPr>
                      <a:r>
                        <a:rPr sz="3000" b="0" i="0" dirty="0">
                          <a:latin typeface="Times New Roman"/>
                          <a:ea typeface="Times New Roman"/>
                          <a:cs typeface="Times New Roman"/>
                        </a:rPr>
                        <a:t>Depression</a:t>
                      </a:r>
                    </a:p>
                  </a:txBody>
                  <a:tcPr marL="45720" marR="45720" horzOverflow="overflow"/>
                </a:tc>
                <a:tc>
                  <a:txBody>
                    <a:bodyPr/>
                    <a:lstStyle/>
                    <a:p>
                      <a:pPr lvl="0" algn="l" defTabSz="3291840">
                        <a:lnSpc>
                          <a:spcPct val="107000"/>
                        </a:lnSpc>
                        <a:spcBef>
                          <a:spcPts val="800"/>
                        </a:spcBef>
                        <a:defRPr sz="1800" b="0" i="0"/>
                      </a:pPr>
                      <a:r>
                        <a:rPr lang="en-US" sz="3000" dirty="0">
                          <a:latin typeface="Times New Roman" panose="02020603050405020304" pitchFamily="18" charset="0"/>
                          <a:cs typeface="Times New Roman" panose="02020603050405020304" pitchFamily="18" charset="0"/>
                        </a:rPr>
                        <a:t>10</a:t>
                      </a:r>
                      <a:endParaRPr sz="3000" dirty="0">
                        <a:latin typeface="Times New Roman" panose="02020603050405020304" pitchFamily="18" charset="0"/>
                        <a:cs typeface="Times New Roman" panose="02020603050405020304" pitchFamily="18" charset="0"/>
                      </a:endParaRPr>
                    </a:p>
                  </a:txBody>
                  <a:tcPr marL="45720" marR="45720" horzOverflow="overflow"/>
                </a:tc>
                <a:extLst>
                  <a:ext uri="{0D108BD9-81ED-4DB2-BD59-A6C34878D82A}">
                    <a16:rowId xmlns:a16="http://schemas.microsoft.com/office/drawing/2014/main" val="10010"/>
                  </a:ext>
                </a:extLst>
              </a:tr>
              <a:tr h="569686">
                <a:tc>
                  <a:txBody>
                    <a:bodyPr/>
                    <a:lstStyle/>
                    <a:p>
                      <a:pPr lvl="0" algn="l" defTabSz="3291840">
                        <a:lnSpc>
                          <a:spcPct val="107000"/>
                        </a:lnSpc>
                        <a:spcBef>
                          <a:spcPts val="800"/>
                        </a:spcBef>
                        <a:defRPr sz="1800" b="0" i="0"/>
                      </a:pPr>
                      <a:r>
                        <a:rPr sz="3000" b="0" i="0" dirty="0">
                          <a:latin typeface="Times New Roman"/>
                          <a:ea typeface="Times New Roman"/>
                          <a:cs typeface="Times New Roman"/>
                        </a:rPr>
                        <a:t>Anxiety</a:t>
                      </a:r>
                    </a:p>
                  </a:txBody>
                  <a:tcPr marL="45720" marR="45720" horzOverflow="overflow"/>
                </a:tc>
                <a:tc>
                  <a:txBody>
                    <a:bodyPr/>
                    <a:lstStyle/>
                    <a:p>
                      <a:pPr lvl="0" algn="l" defTabSz="3291840">
                        <a:lnSpc>
                          <a:spcPct val="107000"/>
                        </a:lnSpc>
                        <a:spcBef>
                          <a:spcPts val="800"/>
                        </a:spcBef>
                        <a:defRPr sz="1800" b="0" i="0"/>
                      </a:pPr>
                      <a:r>
                        <a:rPr lang="en-US" sz="3000" dirty="0">
                          <a:latin typeface="Times New Roman" panose="02020603050405020304" pitchFamily="18" charset="0"/>
                          <a:cs typeface="Times New Roman" panose="02020603050405020304" pitchFamily="18" charset="0"/>
                        </a:rPr>
                        <a:t>8</a:t>
                      </a:r>
                      <a:endParaRPr sz="3000" dirty="0">
                        <a:latin typeface="Times New Roman" panose="02020603050405020304" pitchFamily="18" charset="0"/>
                        <a:cs typeface="Times New Roman" panose="02020603050405020304" pitchFamily="18" charset="0"/>
                      </a:endParaRPr>
                    </a:p>
                  </a:txBody>
                  <a:tcPr marL="45720" marR="45720" horzOverflow="overflow"/>
                </a:tc>
                <a:extLst>
                  <a:ext uri="{0D108BD9-81ED-4DB2-BD59-A6C34878D82A}">
                    <a16:rowId xmlns:a16="http://schemas.microsoft.com/office/drawing/2014/main" val="10011"/>
                  </a:ext>
                </a:extLst>
              </a:tr>
              <a:tr h="569686">
                <a:tc>
                  <a:txBody>
                    <a:bodyPr/>
                    <a:lstStyle/>
                    <a:p>
                      <a:pPr lvl="0" algn="l" defTabSz="3291840">
                        <a:lnSpc>
                          <a:spcPct val="107000"/>
                        </a:lnSpc>
                        <a:spcBef>
                          <a:spcPts val="800"/>
                        </a:spcBef>
                        <a:defRPr sz="1800" b="0" i="0"/>
                      </a:pPr>
                      <a:r>
                        <a:rPr sz="3000" b="0" i="0" dirty="0">
                          <a:latin typeface="Times New Roman"/>
                          <a:ea typeface="Times New Roman"/>
                          <a:cs typeface="Times New Roman"/>
                        </a:rPr>
                        <a:t>Service Utilization</a:t>
                      </a:r>
                    </a:p>
                  </a:txBody>
                  <a:tcPr marL="45720" marR="45720" horzOverflow="overflow"/>
                </a:tc>
                <a:tc>
                  <a:txBody>
                    <a:bodyPr/>
                    <a:lstStyle/>
                    <a:p>
                      <a:pPr lvl="0" algn="l" defTabSz="3291840">
                        <a:lnSpc>
                          <a:spcPct val="107000"/>
                        </a:lnSpc>
                        <a:spcBef>
                          <a:spcPts val="800"/>
                        </a:spcBef>
                        <a:defRPr sz="1800" b="0" i="0"/>
                      </a:pPr>
                      <a:r>
                        <a:rPr lang="en-US" sz="3000" dirty="0">
                          <a:latin typeface="Times New Roman" panose="02020603050405020304" pitchFamily="18" charset="0"/>
                          <a:cs typeface="Times New Roman" panose="02020603050405020304" pitchFamily="18" charset="0"/>
                        </a:rPr>
                        <a:t>1</a:t>
                      </a:r>
                      <a:endParaRPr sz="3000" dirty="0">
                        <a:latin typeface="Times New Roman" panose="02020603050405020304" pitchFamily="18" charset="0"/>
                        <a:cs typeface="Times New Roman" panose="02020603050405020304" pitchFamily="18" charset="0"/>
                      </a:endParaRPr>
                    </a:p>
                  </a:txBody>
                  <a:tcPr marL="45720" marR="45720" horzOverflow="overflow"/>
                </a:tc>
                <a:extLst>
                  <a:ext uri="{0D108BD9-81ED-4DB2-BD59-A6C34878D82A}">
                    <a16:rowId xmlns:a16="http://schemas.microsoft.com/office/drawing/2014/main" val="10012"/>
                  </a:ext>
                </a:extLst>
              </a:tr>
              <a:tr h="569686">
                <a:tc>
                  <a:txBody>
                    <a:bodyPr/>
                    <a:lstStyle/>
                    <a:p>
                      <a:pPr lvl="0" algn="l" defTabSz="3291840">
                        <a:lnSpc>
                          <a:spcPct val="107000"/>
                        </a:lnSpc>
                        <a:spcBef>
                          <a:spcPts val="800"/>
                        </a:spcBef>
                        <a:defRPr sz="1800" b="0" i="0"/>
                      </a:pPr>
                      <a:r>
                        <a:rPr sz="3000" b="0" i="0" dirty="0">
                          <a:latin typeface="Times New Roman"/>
                          <a:ea typeface="Times New Roman"/>
                          <a:cs typeface="Times New Roman"/>
                        </a:rPr>
                        <a:t>Well-Being</a:t>
                      </a:r>
                    </a:p>
                  </a:txBody>
                  <a:tcPr marL="45720" marR="45720" horzOverflow="overflow"/>
                </a:tc>
                <a:tc>
                  <a:txBody>
                    <a:bodyPr/>
                    <a:lstStyle/>
                    <a:p>
                      <a:pPr lvl="0" algn="l" defTabSz="3291840">
                        <a:lnSpc>
                          <a:spcPct val="107000"/>
                        </a:lnSpc>
                        <a:spcBef>
                          <a:spcPts val="800"/>
                        </a:spcBef>
                        <a:defRPr sz="1800" b="0" i="0"/>
                      </a:pPr>
                      <a:r>
                        <a:rPr lang="en-US" sz="3000" dirty="0">
                          <a:latin typeface="Times New Roman" panose="02020603050405020304" pitchFamily="18" charset="0"/>
                          <a:cs typeface="Times New Roman" panose="02020603050405020304" pitchFamily="18" charset="0"/>
                        </a:rPr>
                        <a:t>6</a:t>
                      </a:r>
                      <a:endParaRPr sz="3000" dirty="0">
                        <a:latin typeface="Times New Roman" panose="02020603050405020304" pitchFamily="18" charset="0"/>
                        <a:cs typeface="Times New Roman" panose="02020603050405020304" pitchFamily="18" charset="0"/>
                      </a:endParaRPr>
                    </a:p>
                  </a:txBody>
                  <a:tcPr marL="45720" marR="45720" horzOverflow="overflow"/>
                </a:tc>
                <a:extLst>
                  <a:ext uri="{0D108BD9-81ED-4DB2-BD59-A6C34878D82A}">
                    <a16:rowId xmlns:a16="http://schemas.microsoft.com/office/drawing/2014/main" val="10013"/>
                  </a:ext>
                </a:extLst>
              </a:tr>
              <a:tr h="569686">
                <a:tc>
                  <a:txBody>
                    <a:bodyPr/>
                    <a:lstStyle/>
                    <a:p>
                      <a:pPr lvl="0" algn="l" defTabSz="3291840">
                        <a:lnSpc>
                          <a:spcPct val="107000"/>
                        </a:lnSpc>
                        <a:spcBef>
                          <a:spcPts val="800"/>
                        </a:spcBef>
                        <a:defRPr sz="1800" b="0" i="0"/>
                      </a:pPr>
                      <a:r>
                        <a:rPr sz="3000" b="0" i="0" dirty="0">
                          <a:latin typeface="Times New Roman"/>
                          <a:ea typeface="Times New Roman"/>
                          <a:cs typeface="Times New Roman"/>
                        </a:rPr>
                        <a:t>Alcohol Use</a:t>
                      </a:r>
                    </a:p>
                  </a:txBody>
                  <a:tcPr marL="45720" marR="45720" horzOverflow="overflow"/>
                </a:tc>
                <a:tc>
                  <a:txBody>
                    <a:bodyPr/>
                    <a:lstStyle/>
                    <a:p>
                      <a:pPr lvl="0" algn="l" defTabSz="3291840">
                        <a:lnSpc>
                          <a:spcPct val="107000"/>
                        </a:lnSpc>
                        <a:spcBef>
                          <a:spcPts val="800"/>
                        </a:spcBef>
                        <a:defRPr sz="1800" b="0" i="0"/>
                      </a:pPr>
                      <a:r>
                        <a:rPr lang="en-US" sz="3000" dirty="0">
                          <a:latin typeface="Times New Roman" panose="02020603050405020304" pitchFamily="18" charset="0"/>
                          <a:cs typeface="Times New Roman" panose="02020603050405020304" pitchFamily="18" charset="0"/>
                        </a:rPr>
                        <a:t>4</a:t>
                      </a:r>
                      <a:endParaRPr sz="3000" dirty="0">
                        <a:latin typeface="Times New Roman" panose="02020603050405020304" pitchFamily="18" charset="0"/>
                        <a:cs typeface="Times New Roman" panose="02020603050405020304" pitchFamily="18" charset="0"/>
                      </a:endParaRPr>
                    </a:p>
                  </a:txBody>
                  <a:tcPr marL="45720" marR="45720" horzOverflow="overflow"/>
                </a:tc>
                <a:extLst>
                  <a:ext uri="{0D108BD9-81ED-4DB2-BD59-A6C34878D82A}">
                    <a16:rowId xmlns:a16="http://schemas.microsoft.com/office/drawing/2014/main" val="10014"/>
                  </a:ext>
                </a:extLst>
              </a:tr>
              <a:tr h="569686">
                <a:tc>
                  <a:txBody>
                    <a:bodyPr/>
                    <a:lstStyle/>
                    <a:p>
                      <a:pPr lvl="0" algn="l" defTabSz="3291840">
                        <a:lnSpc>
                          <a:spcPct val="107000"/>
                        </a:lnSpc>
                        <a:spcBef>
                          <a:spcPts val="800"/>
                        </a:spcBef>
                        <a:defRPr sz="1800" b="0" i="0"/>
                      </a:pPr>
                      <a:r>
                        <a:rPr sz="3000" b="0" i="0" dirty="0">
                          <a:latin typeface="Times New Roman"/>
                          <a:ea typeface="Times New Roman"/>
                          <a:cs typeface="Times New Roman"/>
                        </a:rPr>
                        <a:t>E-Cigarette Use</a:t>
                      </a:r>
                    </a:p>
                  </a:txBody>
                  <a:tcPr marL="45720" marR="45720" horzOverflow="overflow"/>
                </a:tc>
                <a:tc>
                  <a:txBody>
                    <a:bodyPr/>
                    <a:lstStyle/>
                    <a:p>
                      <a:pPr lvl="0" algn="l" defTabSz="3291840">
                        <a:lnSpc>
                          <a:spcPct val="107000"/>
                        </a:lnSpc>
                        <a:spcBef>
                          <a:spcPts val="800"/>
                        </a:spcBef>
                        <a:defRPr sz="1800" b="0" i="0"/>
                      </a:pPr>
                      <a:r>
                        <a:rPr lang="en-US" sz="3000" dirty="0">
                          <a:latin typeface="Times New Roman" panose="02020603050405020304" pitchFamily="18" charset="0"/>
                          <a:cs typeface="Times New Roman" panose="02020603050405020304" pitchFamily="18" charset="0"/>
                        </a:rPr>
                        <a:t>3</a:t>
                      </a:r>
                      <a:endParaRPr sz="3000" dirty="0">
                        <a:latin typeface="Times New Roman" panose="02020603050405020304" pitchFamily="18" charset="0"/>
                        <a:cs typeface="Times New Roman" panose="02020603050405020304" pitchFamily="18" charset="0"/>
                      </a:endParaRPr>
                    </a:p>
                  </a:txBody>
                  <a:tcPr marL="45720" marR="45720" horzOverflow="overflow"/>
                </a:tc>
                <a:extLst>
                  <a:ext uri="{0D108BD9-81ED-4DB2-BD59-A6C34878D82A}">
                    <a16:rowId xmlns:a16="http://schemas.microsoft.com/office/drawing/2014/main" val="10015"/>
                  </a:ext>
                </a:extLst>
              </a:tr>
              <a:tr h="569686">
                <a:tc>
                  <a:txBody>
                    <a:bodyPr/>
                    <a:lstStyle/>
                    <a:p>
                      <a:pPr lvl="0" algn="l" defTabSz="3291840">
                        <a:lnSpc>
                          <a:spcPct val="107000"/>
                        </a:lnSpc>
                        <a:spcBef>
                          <a:spcPts val="800"/>
                        </a:spcBef>
                        <a:defRPr sz="1800" b="0" i="0"/>
                      </a:pPr>
                      <a:r>
                        <a:rPr sz="3000" b="0" i="0" dirty="0">
                          <a:latin typeface="Times New Roman"/>
                          <a:ea typeface="Times New Roman"/>
                          <a:cs typeface="Times New Roman"/>
                        </a:rPr>
                        <a:t>Marijuana Use</a:t>
                      </a:r>
                    </a:p>
                  </a:txBody>
                  <a:tcPr marL="45720" marR="45720" horzOverflow="overflow"/>
                </a:tc>
                <a:tc>
                  <a:txBody>
                    <a:bodyPr/>
                    <a:lstStyle/>
                    <a:p>
                      <a:pPr lvl="0" algn="l" defTabSz="3291840">
                        <a:lnSpc>
                          <a:spcPct val="107000"/>
                        </a:lnSpc>
                        <a:spcBef>
                          <a:spcPts val="800"/>
                        </a:spcBef>
                        <a:defRPr sz="1800" b="0" i="0"/>
                      </a:pPr>
                      <a:r>
                        <a:rPr lang="en-US" sz="3000" dirty="0">
                          <a:latin typeface="Times New Roman" panose="02020603050405020304" pitchFamily="18" charset="0"/>
                          <a:cs typeface="Times New Roman" panose="02020603050405020304" pitchFamily="18" charset="0"/>
                        </a:rPr>
                        <a:t>2</a:t>
                      </a:r>
                      <a:endParaRPr sz="3000" dirty="0">
                        <a:latin typeface="Times New Roman" panose="02020603050405020304" pitchFamily="18" charset="0"/>
                        <a:cs typeface="Times New Roman" panose="02020603050405020304" pitchFamily="18" charset="0"/>
                      </a:endParaRPr>
                    </a:p>
                  </a:txBody>
                  <a:tcPr marL="45720" marR="45720" horzOverflow="overflow"/>
                </a:tc>
                <a:extLst>
                  <a:ext uri="{0D108BD9-81ED-4DB2-BD59-A6C34878D82A}">
                    <a16:rowId xmlns:a16="http://schemas.microsoft.com/office/drawing/2014/main" val="10016"/>
                  </a:ext>
                </a:extLst>
              </a:tr>
              <a:tr h="569686">
                <a:tc>
                  <a:txBody>
                    <a:bodyPr/>
                    <a:lstStyle/>
                    <a:p>
                      <a:pPr lvl="0" algn="l" defTabSz="3291840">
                        <a:lnSpc>
                          <a:spcPct val="107000"/>
                        </a:lnSpc>
                        <a:spcBef>
                          <a:spcPts val="800"/>
                        </a:spcBef>
                        <a:defRPr sz="1800" b="0" i="0"/>
                      </a:pPr>
                      <a:r>
                        <a:rPr sz="3000" b="0" i="0" dirty="0">
                          <a:latin typeface="Times New Roman"/>
                          <a:ea typeface="Times New Roman"/>
                          <a:cs typeface="Times New Roman"/>
                        </a:rPr>
                        <a:t>Prescription Stimulants Use</a:t>
                      </a:r>
                    </a:p>
                  </a:txBody>
                  <a:tcPr marL="45720" marR="45720" horzOverflow="overflow"/>
                </a:tc>
                <a:tc>
                  <a:txBody>
                    <a:bodyPr/>
                    <a:lstStyle/>
                    <a:p>
                      <a:pPr lvl="0" algn="l" defTabSz="3291840">
                        <a:lnSpc>
                          <a:spcPct val="107000"/>
                        </a:lnSpc>
                        <a:spcBef>
                          <a:spcPts val="800"/>
                        </a:spcBef>
                        <a:defRPr sz="1800" b="0" i="0"/>
                      </a:pPr>
                      <a:r>
                        <a:rPr lang="en-US" sz="3000" dirty="0">
                          <a:latin typeface="Times New Roman" panose="02020603050405020304" pitchFamily="18" charset="0"/>
                          <a:cs typeface="Times New Roman" panose="02020603050405020304" pitchFamily="18" charset="0"/>
                        </a:rPr>
                        <a:t>2</a:t>
                      </a:r>
                      <a:endParaRPr sz="3000" dirty="0">
                        <a:latin typeface="Times New Roman" panose="02020603050405020304" pitchFamily="18" charset="0"/>
                        <a:cs typeface="Times New Roman" panose="02020603050405020304" pitchFamily="18" charset="0"/>
                      </a:endParaRPr>
                    </a:p>
                  </a:txBody>
                  <a:tcPr marL="45720" marR="45720" horzOverflow="overflow"/>
                </a:tc>
                <a:extLst>
                  <a:ext uri="{0D108BD9-81ED-4DB2-BD59-A6C34878D82A}">
                    <a16:rowId xmlns:a16="http://schemas.microsoft.com/office/drawing/2014/main" val="10017"/>
                  </a:ext>
                </a:extLst>
              </a:tr>
              <a:tr h="569686">
                <a:tc>
                  <a:txBody>
                    <a:bodyPr/>
                    <a:lstStyle/>
                    <a:p>
                      <a:pPr lvl="0" algn="l" defTabSz="3291840">
                        <a:lnSpc>
                          <a:spcPct val="107000"/>
                        </a:lnSpc>
                        <a:spcBef>
                          <a:spcPts val="800"/>
                        </a:spcBef>
                        <a:defRPr sz="1800" b="0" i="0"/>
                      </a:pPr>
                      <a:r>
                        <a:rPr sz="3000" b="0" i="0" dirty="0">
                          <a:latin typeface="Times New Roman"/>
                          <a:ea typeface="Times New Roman"/>
                          <a:cs typeface="Times New Roman"/>
                        </a:rPr>
                        <a:t>Sedative Use</a:t>
                      </a:r>
                    </a:p>
                  </a:txBody>
                  <a:tcPr marL="45720" marR="45720" horzOverflow="overflow"/>
                </a:tc>
                <a:tc>
                  <a:txBody>
                    <a:bodyPr/>
                    <a:lstStyle/>
                    <a:p>
                      <a:pPr lvl="0" algn="l" defTabSz="3291840">
                        <a:lnSpc>
                          <a:spcPct val="107000"/>
                        </a:lnSpc>
                        <a:spcBef>
                          <a:spcPts val="800"/>
                        </a:spcBef>
                        <a:defRPr sz="1800" b="0" i="0"/>
                      </a:pPr>
                      <a:r>
                        <a:rPr lang="en-US" sz="3000" dirty="0">
                          <a:latin typeface="Times New Roman" panose="02020603050405020304" pitchFamily="18" charset="0"/>
                          <a:cs typeface="Times New Roman" panose="02020603050405020304" pitchFamily="18" charset="0"/>
                        </a:rPr>
                        <a:t>2</a:t>
                      </a:r>
                      <a:endParaRPr sz="3000" dirty="0">
                        <a:latin typeface="Times New Roman" panose="02020603050405020304" pitchFamily="18" charset="0"/>
                        <a:cs typeface="Times New Roman" panose="02020603050405020304" pitchFamily="18" charset="0"/>
                      </a:endParaRPr>
                    </a:p>
                  </a:txBody>
                  <a:tcPr marL="45720" marR="45720" horzOverflow="overflow"/>
                </a:tc>
                <a:extLst>
                  <a:ext uri="{0D108BD9-81ED-4DB2-BD59-A6C34878D82A}">
                    <a16:rowId xmlns:a16="http://schemas.microsoft.com/office/drawing/2014/main" val="10018"/>
                  </a:ext>
                </a:extLst>
              </a:tr>
              <a:tr h="569686">
                <a:tc>
                  <a:txBody>
                    <a:bodyPr/>
                    <a:lstStyle/>
                    <a:p>
                      <a:pPr lvl="0" algn="l" defTabSz="3291840">
                        <a:lnSpc>
                          <a:spcPct val="107000"/>
                        </a:lnSpc>
                        <a:spcBef>
                          <a:spcPts val="800"/>
                        </a:spcBef>
                        <a:defRPr sz="1800" b="0" i="0"/>
                      </a:pPr>
                      <a:r>
                        <a:rPr sz="3000" b="0" i="0" dirty="0">
                          <a:latin typeface="Times New Roman"/>
                          <a:ea typeface="Times New Roman"/>
                          <a:cs typeface="Times New Roman"/>
                        </a:rPr>
                        <a:t>Prescription Opioids Use</a:t>
                      </a:r>
                    </a:p>
                  </a:txBody>
                  <a:tcPr marL="45720" marR="45720" horzOverflow="overflow"/>
                </a:tc>
                <a:tc>
                  <a:txBody>
                    <a:bodyPr/>
                    <a:lstStyle/>
                    <a:p>
                      <a:pPr lvl="0" algn="l" defTabSz="3291840">
                        <a:lnSpc>
                          <a:spcPct val="107000"/>
                        </a:lnSpc>
                        <a:spcBef>
                          <a:spcPts val="800"/>
                        </a:spcBef>
                        <a:defRPr sz="1800" b="0" i="0"/>
                      </a:pPr>
                      <a:r>
                        <a:rPr lang="en-US" sz="3000" dirty="0">
                          <a:latin typeface="Times New Roman" panose="02020603050405020304" pitchFamily="18" charset="0"/>
                          <a:cs typeface="Times New Roman" panose="02020603050405020304" pitchFamily="18" charset="0"/>
                        </a:rPr>
                        <a:t>2</a:t>
                      </a:r>
                      <a:endParaRPr sz="3000" dirty="0">
                        <a:latin typeface="Times New Roman" panose="02020603050405020304" pitchFamily="18" charset="0"/>
                        <a:cs typeface="Times New Roman" panose="02020603050405020304" pitchFamily="18" charset="0"/>
                      </a:endParaRPr>
                    </a:p>
                  </a:txBody>
                  <a:tcPr marL="45720" marR="45720" horzOverflow="overflow"/>
                </a:tc>
                <a:extLst>
                  <a:ext uri="{0D108BD9-81ED-4DB2-BD59-A6C34878D82A}">
                    <a16:rowId xmlns:a16="http://schemas.microsoft.com/office/drawing/2014/main" val="10019"/>
                  </a:ext>
                </a:extLst>
              </a:tr>
              <a:tr h="569686">
                <a:tc>
                  <a:txBody>
                    <a:bodyPr/>
                    <a:lstStyle/>
                    <a:p>
                      <a:pPr lvl="0" algn="l" defTabSz="3291840">
                        <a:lnSpc>
                          <a:spcPct val="107000"/>
                        </a:lnSpc>
                        <a:spcBef>
                          <a:spcPts val="800"/>
                        </a:spcBef>
                        <a:defRPr sz="1800" b="0" i="0"/>
                      </a:pPr>
                      <a:r>
                        <a:rPr sz="3000" b="0" i="0" dirty="0">
                          <a:latin typeface="Times New Roman"/>
                          <a:ea typeface="Times New Roman"/>
                          <a:cs typeface="Times New Roman"/>
                        </a:rPr>
                        <a:t>Sleep Duration</a:t>
                      </a:r>
                    </a:p>
                  </a:txBody>
                  <a:tcPr marL="45720" marR="45720" horzOverflow="overflow"/>
                </a:tc>
                <a:tc>
                  <a:txBody>
                    <a:bodyPr/>
                    <a:lstStyle/>
                    <a:p>
                      <a:pPr lvl="0" algn="l" defTabSz="3291840">
                        <a:lnSpc>
                          <a:spcPct val="107000"/>
                        </a:lnSpc>
                        <a:spcBef>
                          <a:spcPts val="800"/>
                        </a:spcBef>
                        <a:defRPr sz="1800" b="0" i="0"/>
                      </a:pPr>
                      <a:r>
                        <a:rPr lang="en-US" sz="3000" dirty="0">
                          <a:latin typeface="Times New Roman" panose="02020603050405020304" pitchFamily="18" charset="0"/>
                          <a:cs typeface="Times New Roman" panose="02020603050405020304" pitchFamily="18" charset="0"/>
                        </a:rPr>
                        <a:t>3</a:t>
                      </a:r>
                      <a:endParaRPr sz="3000" dirty="0">
                        <a:latin typeface="Times New Roman" panose="02020603050405020304" pitchFamily="18" charset="0"/>
                        <a:cs typeface="Times New Roman" panose="02020603050405020304" pitchFamily="18" charset="0"/>
                      </a:endParaRPr>
                    </a:p>
                  </a:txBody>
                  <a:tcPr marL="45720" marR="45720" horzOverflow="overflow"/>
                </a:tc>
                <a:extLst>
                  <a:ext uri="{0D108BD9-81ED-4DB2-BD59-A6C34878D82A}">
                    <a16:rowId xmlns:a16="http://schemas.microsoft.com/office/drawing/2014/main" val="10020"/>
                  </a:ext>
                </a:extLst>
              </a:tr>
              <a:tr h="569686">
                <a:tc>
                  <a:txBody>
                    <a:bodyPr/>
                    <a:lstStyle/>
                    <a:p>
                      <a:pPr lvl="0" algn="l" defTabSz="3291840">
                        <a:lnSpc>
                          <a:spcPct val="107000"/>
                        </a:lnSpc>
                        <a:spcBef>
                          <a:spcPts val="800"/>
                        </a:spcBef>
                        <a:defRPr sz="1800" b="0" i="0"/>
                      </a:pPr>
                      <a:r>
                        <a:rPr sz="3000" b="0" i="0" dirty="0">
                          <a:latin typeface="Times New Roman"/>
                          <a:ea typeface="Times New Roman"/>
                          <a:cs typeface="Times New Roman"/>
                        </a:rPr>
                        <a:t>Sleep Quality</a:t>
                      </a:r>
                    </a:p>
                  </a:txBody>
                  <a:tcPr marL="45720" marR="45720" horzOverflow="overflow"/>
                </a:tc>
                <a:tc>
                  <a:txBody>
                    <a:bodyPr/>
                    <a:lstStyle/>
                    <a:p>
                      <a:pPr lvl="0" algn="l" defTabSz="3291840">
                        <a:lnSpc>
                          <a:spcPct val="107000"/>
                        </a:lnSpc>
                        <a:spcBef>
                          <a:spcPts val="800"/>
                        </a:spcBef>
                        <a:defRPr sz="1800" b="0" i="0"/>
                      </a:pPr>
                      <a:r>
                        <a:rPr lang="en-US" sz="3000" dirty="0">
                          <a:latin typeface="Times New Roman" panose="02020603050405020304" pitchFamily="18" charset="0"/>
                          <a:cs typeface="Times New Roman" panose="02020603050405020304" pitchFamily="18" charset="0"/>
                        </a:rPr>
                        <a:t>8</a:t>
                      </a:r>
                      <a:endParaRPr sz="3000" dirty="0">
                        <a:latin typeface="Times New Roman" panose="02020603050405020304" pitchFamily="18" charset="0"/>
                        <a:cs typeface="Times New Roman" panose="02020603050405020304" pitchFamily="18" charset="0"/>
                      </a:endParaRPr>
                    </a:p>
                  </a:txBody>
                  <a:tcPr marL="45720" marR="45720" horzOverflow="overflow"/>
                </a:tc>
                <a:extLst>
                  <a:ext uri="{0D108BD9-81ED-4DB2-BD59-A6C34878D82A}">
                    <a16:rowId xmlns:a16="http://schemas.microsoft.com/office/drawing/2014/main" val="10021"/>
                  </a:ext>
                </a:extLst>
              </a:tr>
              <a:tr h="569686">
                <a:tc>
                  <a:txBody>
                    <a:bodyPr/>
                    <a:lstStyle/>
                    <a:p>
                      <a:pPr lvl="0" algn="l" defTabSz="3291840">
                        <a:lnSpc>
                          <a:spcPct val="107000"/>
                        </a:lnSpc>
                        <a:spcBef>
                          <a:spcPts val="800"/>
                        </a:spcBef>
                        <a:defRPr sz="1800" b="0" i="0"/>
                      </a:pPr>
                      <a:r>
                        <a:rPr sz="3000" b="0" i="0" dirty="0">
                          <a:latin typeface="Times New Roman"/>
                          <a:ea typeface="Times New Roman"/>
                          <a:cs typeface="Times New Roman"/>
                        </a:rPr>
                        <a:t>Physical Activity</a:t>
                      </a:r>
                    </a:p>
                  </a:txBody>
                  <a:tcPr marL="45720" marR="45720" horzOverflow="overflow"/>
                </a:tc>
                <a:tc>
                  <a:txBody>
                    <a:bodyPr/>
                    <a:lstStyle/>
                    <a:p>
                      <a:pPr lvl="0" algn="l" defTabSz="3291840">
                        <a:lnSpc>
                          <a:spcPct val="107000"/>
                        </a:lnSpc>
                        <a:spcBef>
                          <a:spcPts val="800"/>
                        </a:spcBef>
                        <a:defRPr sz="1800" b="0" i="0"/>
                      </a:pPr>
                      <a:r>
                        <a:rPr lang="en-US" sz="3000" dirty="0">
                          <a:latin typeface="Times New Roman" panose="02020603050405020304" pitchFamily="18" charset="0"/>
                          <a:cs typeface="Times New Roman" panose="02020603050405020304" pitchFamily="18" charset="0"/>
                        </a:rPr>
                        <a:t>4</a:t>
                      </a:r>
                      <a:endParaRPr sz="3000" dirty="0">
                        <a:latin typeface="Times New Roman" panose="02020603050405020304" pitchFamily="18" charset="0"/>
                        <a:cs typeface="Times New Roman" panose="02020603050405020304" pitchFamily="18" charset="0"/>
                      </a:endParaRPr>
                    </a:p>
                  </a:txBody>
                  <a:tcPr marL="45720" marR="45720" horzOverflow="overflow"/>
                </a:tc>
                <a:extLst>
                  <a:ext uri="{0D108BD9-81ED-4DB2-BD59-A6C34878D82A}">
                    <a16:rowId xmlns:a16="http://schemas.microsoft.com/office/drawing/2014/main" val="10022"/>
                  </a:ext>
                </a:extLst>
              </a:tr>
              <a:tr h="569686">
                <a:tc>
                  <a:txBody>
                    <a:bodyPr/>
                    <a:lstStyle/>
                    <a:p>
                      <a:pPr lvl="0" algn="l" defTabSz="3291840">
                        <a:lnSpc>
                          <a:spcPct val="107000"/>
                        </a:lnSpc>
                        <a:spcBef>
                          <a:spcPts val="800"/>
                        </a:spcBef>
                        <a:defRPr sz="1800" b="0" i="0"/>
                      </a:pPr>
                      <a:r>
                        <a:rPr sz="3000" b="0" i="0" dirty="0">
                          <a:latin typeface="Times New Roman"/>
                          <a:ea typeface="Times New Roman"/>
                          <a:cs typeface="Times New Roman"/>
                        </a:rPr>
                        <a:t>Nutrition</a:t>
                      </a:r>
                    </a:p>
                  </a:txBody>
                  <a:tcPr marL="45720" marR="45720" horzOverflow="overflow"/>
                </a:tc>
                <a:tc>
                  <a:txBody>
                    <a:bodyPr/>
                    <a:lstStyle/>
                    <a:p>
                      <a:pPr lvl="0" algn="l" defTabSz="3291840">
                        <a:lnSpc>
                          <a:spcPct val="107000"/>
                        </a:lnSpc>
                        <a:spcBef>
                          <a:spcPts val="800"/>
                        </a:spcBef>
                        <a:defRPr sz="1800" b="0" i="0"/>
                      </a:pPr>
                      <a:r>
                        <a:rPr lang="en-US" sz="3000" dirty="0">
                          <a:latin typeface="Times New Roman" panose="02020603050405020304" pitchFamily="18" charset="0"/>
                          <a:cs typeface="Times New Roman" panose="02020603050405020304" pitchFamily="18" charset="0"/>
                        </a:rPr>
                        <a:t>3</a:t>
                      </a:r>
                      <a:endParaRPr sz="3000" dirty="0">
                        <a:latin typeface="Times New Roman" panose="02020603050405020304" pitchFamily="18" charset="0"/>
                        <a:cs typeface="Times New Roman" panose="02020603050405020304" pitchFamily="18" charset="0"/>
                      </a:endParaRPr>
                    </a:p>
                  </a:txBody>
                  <a:tcPr marL="45720" marR="45720" horzOverflow="overflow"/>
                </a:tc>
                <a:extLst>
                  <a:ext uri="{0D108BD9-81ED-4DB2-BD59-A6C34878D82A}">
                    <a16:rowId xmlns:a16="http://schemas.microsoft.com/office/drawing/2014/main" val="10023"/>
                  </a:ext>
                </a:extLst>
              </a:tr>
              <a:tr h="569686">
                <a:tc>
                  <a:txBody>
                    <a:bodyPr/>
                    <a:lstStyle/>
                    <a:p>
                      <a:pPr lvl="0" algn="l" defTabSz="3291840">
                        <a:lnSpc>
                          <a:spcPct val="107000"/>
                        </a:lnSpc>
                        <a:spcBef>
                          <a:spcPts val="800"/>
                        </a:spcBef>
                        <a:defRPr sz="1800" b="0" i="0"/>
                      </a:pPr>
                      <a:r>
                        <a:rPr sz="3000" b="0" i="0" dirty="0">
                          <a:latin typeface="Times New Roman"/>
                          <a:ea typeface="Times New Roman"/>
                          <a:cs typeface="Times New Roman"/>
                        </a:rPr>
                        <a:t>Academic Performance</a:t>
                      </a:r>
                    </a:p>
                  </a:txBody>
                  <a:tcPr marL="45720" marR="45720" horzOverflow="overflow"/>
                </a:tc>
                <a:tc>
                  <a:txBody>
                    <a:bodyPr/>
                    <a:lstStyle/>
                    <a:p>
                      <a:pPr lvl="0" algn="l" defTabSz="3291840">
                        <a:lnSpc>
                          <a:spcPct val="107000"/>
                        </a:lnSpc>
                        <a:spcBef>
                          <a:spcPts val="800"/>
                        </a:spcBef>
                        <a:defRPr sz="1800" b="0" i="0"/>
                      </a:pPr>
                      <a:r>
                        <a:rPr lang="en-US" sz="3000" dirty="0">
                          <a:latin typeface="Times New Roman" panose="02020603050405020304" pitchFamily="18" charset="0"/>
                          <a:cs typeface="Times New Roman" panose="02020603050405020304" pitchFamily="18" charset="0"/>
                        </a:rPr>
                        <a:t>4</a:t>
                      </a:r>
                      <a:endParaRPr sz="3000" dirty="0">
                        <a:latin typeface="Times New Roman" panose="02020603050405020304" pitchFamily="18" charset="0"/>
                        <a:cs typeface="Times New Roman" panose="02020603050405020304" pitchFamily="18" charset="0"/>
                      </a:endParaRPr>
                    </a:p>
                  </a:txBody>
                  <a:tcPr marL="45720" marR="45720" horzOverflow="overflow"/>
                </a:tc>
                <a:extLst>
                  <a:ext uri="{0D108BD9-81ED-4DB2-BD59-A6C34878D82A}">
                    <a16:rowId xmlns:a16="http://schemas.microsoft.com/office/drawing/2014/main" val="10024"/>
                  </a:ext>
                </a:extLst>
              </a:tr>
              <a:tr h="569686">
                <a:tc>
                  <a:txBody>
                    <a:bodyPr/>
                    <a:lstStyle/>
                    <a:p>
                      <a:pPr lvl="0" algn="l" defTabSz="3291840">
                        <a:lnSpc>
                          <a:spcPct val="107000"/>
                        </a:lnSpc>
                        <a:spcBef>
                          <a:spcPts val="800"/>
                        </a:spcBef>
                        <a:defRPr sz="1800" b="0" i="0"/>
                      </a:pPr>
                      <a:r>
                        <a:rPr sz="3000" b="0" i="0" dirty="0">
                          <a:latin typeface="Times New Roman"/>
                          <a:ea typeface="Times New Roman"/>
                          <a:cs typeface="Times New Roman"/>
                        </a:rPr>
                        <a:t>Social Interactions</a:t>
                      </a:r>
                    </a:p>
                  </a:txBody>
                  <a:tcPr marL="45720" marR="45720" horzOverflow="overflow"/>
                </a:tc>
                <a:tc>
                  <a:txBody>
                    <a:bodyPr/>
                    <a:lstStyle/>
                    <a:p>
                      <a:pPr lvl="0" algn="l" defTabSz="3291840">
                        <a:lnSpc>
                          <a:spcPct val="107000"/>
                        </a:lnSpc>
                        <a:spcBef>
                          <a:spcPts val="800"/>
                        </a:spcBef>
                        <a:defRPr sz="1800" b="0" i="0"/>
                      </a:pPr>
                      <a:r>
                        <a:rPr lang="en-US" sz="3000" dirty="0">
                          <a:latin typeface="Times New Roman" panose="02020603050405020304" pitchFamily="18" charset="0"/>
                          <a:cs typeface="Times New Roman" panose="02020603050405020304" pitchFamily="18" charset="0"/>
                        </a:rPr>
                        <a:t>1</a:t>
                      </a:r>
                      <a:endParaRPr sz="3000" dirty="0">
                        <a:latin typeface="Times New Roman" panose="02020603050405020304" pitchFamily="18" charset="0"/>
                        <a:cs typeface="Times New Roman" panose="02020603050405020304" pitchFamily="18" charset="0"/>
                      </a:endParaRPr>
                    </a:p>
                  </a:txBody>
                  <a:tcPr marL="45720" marR="45720" horzOverflow="overflow"/>
                </a:tc>
                <a:extLst>
                  <a:ext uri="{0D108BD9-81ED-4DB2-BD59-A6C34878D82A}">
                    <a16:rowId xmlns:a16="http://schemas.microsoft.com/office/drawing/2014/main" val="10025"/>
                  </a:ext>
                </a:extLst>
              </a:tr>
              <a:tr h="569686">
                <a:tc>
                  <a:txBody>
                    <a:bodyPr/>
                    <a:lstStyle/>
                    <a:p>
                      <a:pPr lvl="0" algn="l" defTabSz="3291840">
                        <a:lnSpc>
                          <a:spcPct val="107000"/>
                        </a:lnSpc>
                        <a:spcBef>
                          <a:spcPts val="800"/>
                        </a:spcBef>
                        <a:defRPr sz="1800" b="0" i="0"/>
                      </a:pPr>
                      <a:r>
                        <a:rPr sz="3000" b="0" i="0" dirty="0">
                          <a:latin typeface="Times New Roman"/>
                          <a:ea typeface="Times New Roman"/>
                          <a:cs typeface="Times New Roman"/>
                        </a:rPr>
                        <a:t>Identity Distress</a:t>
                      </a:r>
                    </a:p>
                  </a:txBody>
                  <a:tcPr marL="45720" marR="45720" horzOverflow="overflow"/>
                </a:tc>
                <a:tc>
                  <a:txBody>
                    <a:bodyPr/>
                    <a:lstStyle/>
                    <a:p>
                      <a:pPr lvl="0" algn="l" defTabSz="3291840">
                        <a:lnSpc>
                          <a:spcPct val="107000"/>
                        </a:lnSpc>
                        <a:spcBef>
                          <a:spcPts val="800"/>
                        </a:spcBef>
                        <a:defRPr sz="1800" b="0" i="0"/>
                      </a:pPr>
                      <a:r>
                        <a:rPr lang="en-US" sz="3000" dirty="0">
                          <a:latin typeface="Times New Roman" panose="02020603050405020304" pitchFamily="18" charset="0"/>
                          <a:cs typeface="Times New Roman" panose="02020603050405020304" pitchFamily="18" charset="0"/>
                        </a:rPr>
                        <a:t>10</a:t>
                      </a:r>
                      <a:endParaRPr sz="3000" dirty="0">
                        <a:latin typeface="Times New Roman" panose="02020603050405020304" pitchFamily="18" charset="0"/>
                        <a:cs typeface="Times New Roman" panose="02020603050405020304" pitchFamily="18" charset="0"/>
                      </a:endParaRPr>
                    </a:p>
                  </a:txBody>
                  <a:tcPr marL="45720" marR="45720" horzOverflow="overflow"/>
                </a:tc>
                <a:extLst>
                  <a:ext uri="{0D108BD9-81ED-4DB2-BD59-A6C34878D82A}">
                    <a16:rowId xmlns:a16="http://schemas.microsoft.com/office/drawing/2014/main" val="10026"/>
                  </a:ext>
                </a:extLst>
              </a:tr>
            </a:tbl>
          </a:graphicData>
        </a:graphic>
      </p:graphicFrame>
      <p:sp>
        <p:nvSpPr>
          <p:cNvPr id="61" name="Shape 61"/>
          <p:cNvSpPr/>
          <p:nvPr/>
        </p:nvSpPr>
        <p:spPr>
          <a:xfrm>
            <a:off x="28595223" y="4222667"/>
            <a:ext cx="13382818" cy="12957393"/>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lvl="0" algn="just">
              <a:defRPr sz="1800"/>
            </a:pPr>
            <a:r>
              <a:rPr sz="4400" dirty="0">
                <a:latin typeface="Times New Roman"/>
                <a:ea typeface="Times New Roman"/>
                <a:cs typeface="Times New Roman"/>
                <a:sym typeface="Times New Roman"/>
              </a:rPr>
              <a:t>Sacred Heart University is </a:t>
            </a:r>
            <a:r>
              <a:rPr lang="en-US" sz="4400" dirty="0">
                <a:latin typeface="Times New Roman"/>
                <a:ea typeface="Times New Roman"/>
                <a:cs typeface="Times New Roman"/>
                <a:sym typeface="Times New Roman"/>
              </a:rPr>
              <a:t>a small liberal arts, Catholic university </a:t>
            </a:r>
            <a:r>
              <a:rPr sz="4400" dirty="0">
                <a:latin typeface="Times New Roman"/>
                <a:ea typeface="Times New Roman"/>
                <a:cs typeface="Times New Roman"/>
                <a:sym typeface="Times New Roman"/>
              </a:rPr>
              <a:t>located in Fairfield, Connect</a:t>
            </a:r>
            <a:r>
              <a:rPr lang="en-US" sz="4400" dirty="0">
                <a:latin typeface="Times New Roman"/>
                <a:ea typeface="Times New Roman"/>
                <a:cs typeface="Times New Roman"/>
                <a:sym typeface="Times New Roman"/>
              </a:rPr>
              <a:t>icut. The undergraduate student body consists of over 5,000 full-time students and over 800 part-time students. Underclassman typically live on campus and upperclassman typically live in off-campus university housing or nearby non-university housing (e.g., rental houses). The move to alert status level red that was implemented by the university on 11/7/20 shifted the university from a hybrid course model (i.e., SHU-Flex) to an online-only model. Existing pandemic related restrictions and guidelines were augmented with the suspension of campus events, instructions not to attend any off-campus gatherings, restricted access to university buildings, and all campus meals to be grab-and-go. COVID testing capacity was subsequently increased and students were able to consider returning to their homes prior to the originally scheduled date of the end of in-person instruction which was 11/24/20. </a:t>
            </a:r>
            <a:endParaRPr sz="4400" dirty="0">
              <a:latin typeface="Times New Roman"/>
              <a:ea typeface="Times New Roman"/>
              <a:cs typeface="Times New Roman"/>
              <a:sym typeface="Times New Roman"/>
            </a:endParaRPr>
          </a:p>
        </p:txBody>
      </p:sp>
      <p:sp>
        <p:nvSpPr>
          <p:cNvPr id="62" name="Shape 62"/>
          <p:cNvSpPr/>
          <p:nvPr/>
        </p:nvSpPr>
        <p:spPr>
          <a:xfrm>
            <a:off x="15115180" y="20590353"/>
            <a:ext cx="12939855" cy="937569"/>
          </a:xfrm>
          <a:prstGeom prst="rect">
            <a:avLst/>
          </a:prstGeom>
          <a:solidFill>
            <a:srgbClr val="FFFFFF"/>
          </a:solidFill>
          <a:ln w="57150">
            <a:solidFill/>
            <a:miter/>
          </a:ln>
          <a:extLst>
            <a:ext uri="{C572A759-6A51-4108-AA02-DFA0A04FC94B}">
              <ma14:wrappingTextBoxFlag xmlns="" xmlns:ma14="http://schemas.microsoft.com/office/mac/drawingml/2011/main" val="1"/>
            </a:ext>
          </a:extLst>
        </p:spPr>
        <p:txBody>
          <a:bodyPr lIns="82296" tIns="82296" rIns="82296" bIns="82296" anchor="ctr">
            <a:spAutoFit/>
          </a:bodyPr>
          <a:lstStyle>
            <a:lvl1pPr defTabSz="1646238">
              <a:spcBef>
                <a:spcPts val="3000"/>
              </a:spcBef>
              <a:defRPr sz="5000" b="1">
                <a:solidFill>
                  <a:srgbClr val="92D050"/>
                </a:solidFill>
                <a:effectLst>
                  <a:outerShdw blurRad="38100" dist="38100" dir="2700000" rotWithShape="0">
                    <a:srgbClr val="000000"/>
                  </a:outerShdw>
                </a:effectLst>
                <a:latin typeface="Arial"/>
                <a:ea typeface="Arial"/>
                <a:cs typeface="Arial"/>
                <a:sym typeface="Arial"/>
              </a:defRPr>
            </a:lvl1pPr>
          </a:lstStyle>
          <a:p>
            <a:pPr lvl="0">
              <a:defRPr sz="1800" b="0">
                <a:solidFill>
                  <a:srgbClr val="000000"/>
                </a:solidFill>
                <a:effectLst/>
              </a:defRPr>
            </a:pPr>
            <a:r>
              <a:rPr sz="5000" b="1" dirty="0">
                <a:solidFill>
                  <a:srgbClr val="92D050"/>
                </a:solidFill>
                <a:effectLst>
                  <a:outerShdw blurRad="38100" dist="38100" dir="2700000" rotWithShape="0">
                    <a:srgbClr val="000000"/>
                  </a:outerShdw>
                </a:effectLst>
              </a:rPr>
              <a:t>SAMPLE ITEMS</a:t>
            </a:r>
          </a:p>
        </p:txBody>
      </p:sp>
      <p:sp>
        <p:nvSpPr>
          <p:cNvPr id="63" name="Shape 63"/>
          <p:cNvSpPr/>
          <p:nvPr/>
        </p:nvSpPr>
        <p:spPr>
          <a:xfrm>
            <a:off x="1780674" y="16138028"/>
            <a:ext cx="12794320" cy="19051369"/>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lvl="0" indent="457200" algn="just">
              <a:defRPr sz="1800"/>
            </a:pPr>
            <a:r>
              <a:rPr sz="4400" dirty="0">
                <a:latin typeface="Times New Roman"/>
                <a:ea typeface="Times New Roman"/>
                <a:cs typeface="Times New Roman"/>
                <a:sym typeface="Times New Roman"/>
              </a:rPr>
              <a:t>The survey development process took fourteen weeks</a:t>
            </a:r>
            <a:r>
              <a:rPr lang="en-US" sz="4400" dirty="0">
                <a:latin typeface="Times New Roman"/>
                <a:ea typeface="Times New Roman"/>
                <a:cs typeface="Times New Roman"/>
                <a:sym typeface="Times New Roman"/>
              </a:rPr>
              <a:t> </a:t>
            </a:r>
            <a:r>
              <a:rPr sz="4400" dirty="0">
                <a:latin typeface="Times New Roman"/>
                <a:ea typeface="Times New Roman"/>
                <a:cs typeface="Times New Roman"/>
                <a:sym typeface="Times New Roman"/>
              </a:rPr>
              <a:t>and was comprised of a number of steps. First, the research team had multiple discussions about what we were observing and hearing among students in terms of mental health and health-related behaviors related to COVID-19. Second, we gathered statistics on selected issues and searched for articles on these </a:t>
            </a:r>
            <a:r>
              <a:rPr lang="en-US" sz="4400" dirty="0">
                <a:latin typeface="Times New Roman"/>
                <a:ea typeface="Times New Roman"/>
                <a:cs typeface="Times New Roman"/>
                <a:sym typeface="Times New Roman"/>
              </a:rPr>
              <a:t>constructs</a:t>
            </a:r>
            <a:r>
              <a:rPr sz="4400" dirty="0">
                <a:latin typeface="Times New Roman"/>
                <a:ea typeface="Times New Roman"/>
                <a:cs typeface="Times New Roman"/>
                <a:sym typeface="Times New Roman"/>
              </a:rPr>
              <a:t>, as well as on the impact of COVID-19 on youth. Third, we selected the specific constructs that we wanted to include </a:t>
            </a:r>
            <a:r>
              <a:rPr lang="en-US" sz="4400" dirty="0">
                <a:latin typeface="Times New Roman"/>
                <a:ea typeface="Times New Roman"/>
                <a:cs typeface="Times New Roman"/>
                <a:sym typeface="Times New Roman"/>
              </a:rPr>
              <a:t>i</a:t>
            </a:r>
            <a:r>
              <a:rPr sz="4400" dirty="0">
                <a:latin typeface="Times New Roman"/>
                <a:ea typeface="Times New Roman"/>
                <a:cs typeface="Times New Roman"/>
                <a:sym typeface="Times New Roman"/>
              </a:rPr>
              <a:t>n our survey and identified published scales to assess these constructs. In some cases scales needed to be adapted and in other cases we developed our own items. One key </a:t>
            </a:r>
            <a:r>
              <a:rPr lang="en-US" sz="4400" dirty="0">
                <a:latin typeface="Times New Roman"/>
                <a:ea typeface="Times New Roman"/>
                <a:cs typeface="Times New Roman"/>
                <a:sym typeface="Times New Roman"/>
              </a:rPr>
              <a:t>response set</a:t>
            </a:r>
            <a:r>
              <a:rPr sz="4400" dirty="0">
                <a:latin typeface="Times New Roman"/>
                <a:ea typeface="Times New Roman"/>
                <a:cs typeface="Times New Roman"/>
                <a:sym typeface="Times New Roman"/>
              </a:rPr>
              <a:t> that we developed assessed change since the pandemic started and this was asked in relation to most of the constructs assessed on the survey. Fourth, we applied and received IRB approval to implement our survey to all undergraduate students. Fifth, we programmed the survey using Google forms and designed a graphic to use to promote the survey via email. Last, we sent out the survey link to all undergraduates in the first week of</a:t>
            </a:r>
            <a:r>
              <a:rPr lang="en-US" sz="4400" dirty="0">
                <a:latin typeface="Times New Roman"/>
                <a:ea typeface="Times New Roman"/>
                <a:cs typeface="Times New Roman"/>
                <a:sym typeface="Times New Roman"/>
              </a:rPr>
              <a:t> </a:t>
            </a:r>
            <a:r>
              <a:rPr sz="4400" dirty="0">
                <a:latin typeface="Times New Roman"/>
                <a:ea typeface="Times New Roman"/>
                <a:cs typeface="Times New Roman"/>
                <a:sym typeface="Times New Roman"/>
              </a:rPr>
              <a:t>December with the intention of capturing the past 30 days which reflected the time period that that university was at level red </a:t>
            </a:r>
            <a:r>
              <a:rPr lang="en-US" sz="4400" dirty="0">
                <a:latin typeface="Times New Roman"/>
                <a:ea typeface="Times New Roman"/>
                <a:cs typeface="Times New Roman"/>
                <a:sym typeface="Times New Roman"/>
              </a:rPr>
              <a:t>alert </a:t>
            </a:r>
            <a:r>
              <a:rPr sz="4400" dirty="0">
                <a:latin typeface="Times New Roman"/>
                <a:ea typeface="Times New Roman"/>
                <a:cs typeface="Times New Roman"/>
                <a:sym typeface="Times New Roman"/>
              </a:rPr>
              <a:t>regarding COVID-19 status. </a:t>
            </a:r>
            <a:endParaRPr sz="3200" dirty="0">
              <a:latin typeface="Times New Roman"/>
              <a:ea typeface="Times New Roman"/>
              <a:cs typeface="Times New Roman"/>
              <a:sym typeface="Times New Roman"/>
            </a:endParaRPr>
          </a:p>
          <a:p>
            <a:pPr lvl="0" indent="457200" algn="just">
              <a:defRPr sz="1800"/>
            </a:pPr>
            <a:r>
              <a:rPr sz="4400" dirty="0">
                <a:latin typeface="Times New Roman"/>
                <a:ea typeface="Times New Roman"/>
                <a:cs typeface="Times New Roman"/>
                <a:sym typeface="Times New Roman"/>
              </a:rPr>
              <a:t> </a:t>
            </a:r>
          </a:p>
          <a:p>
            <a:pPr lvl="0">
              <a:defRPr sz="1800"/>
            </a:pPr>
            <a:br>
              <a:rPr sz="4400" dirty="0">
                <a:latin typeface="Times New Roman"/>
                <a:ea typeface="Times New Roman"/>
                <a:cs typeface="Times New Roman"/>
                <a:sym typeface="Times New Roman"/>
              </a:rPr>
            </a:br>
            <a:endParaRPr sz="4400" dirty="0">
              <a:latin typeface="Times New Roman"/>
              <a:ea typeface="Times New Roman"/>
              <a:cs typeface="Times New Roman"/>
              <a:sym typeface="Times New Roman"/>
            </a:endParaRPr>
          </a:p>
        </p:txBody>
      </p:sp>
      <p:sp>
        <p:nvSpPr>
          <p:cNvPr id="65" name="Shape 65"/>
          <p:cNvSpPr/>
          <p:nvPr/>
        </p:nvSpPr>
        <p:spPr>
          <a:xfrm>
            <a:off x="15115180" y="21806320"/>
            <a:ext cx="13382818" cy="10926068"/>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lvl="0" algn="l">
              <a:defRPr sz="1800"/>
            </a:pPr>
            <a:r>
              <a:rPr lang="en-US" sz="4400" dirty="0">
                <a:latin typeface="Times New Roman"/>
                <a:ea typeface="Times New Roman"/>
                <a:cs typeface="Times New Roman"/>
                <a:sym typeface="Times New Roman"/>
              </a:rPr>
              <a:t>Q18. In the past 30 days would you say that your stress level was...</a:t>
            </a:r>
          </a:p>
          <a:p>
            <a:pPr lvl="0" algn="l">
              <a:defRPr sz="1800"/>
            </a:pPr>
            <a:r>
              <a:rPr lang="en-US" sz="4400" dirty="0">
                <a:latin typeface="Times New Roman"/>
                <a:ea typeface="Times New Roman"/>
                <a:cs typeface="Times New Roman"/>
                <a:sym typeface="Times New Roman"/>
              </a:rPr>
              <a:t>Q20. In the past 30 days your ability to cope was…</a:t>
            </a:r>
          </a:p>
          <a:p>
            <a:pPr lvl="0" algn="l">
              <a:defRPr sz="1800"/>
            </a:pPr>
            <a:r>
              <a:rPr lang="en-US" sz="4400" dirty="0">
                <a:latin typeface="Times New Roman"/>
                <a:ea typeface="Times New Roman"/>
                <a:cs typeface="Times New Roman"/>
                <a:sym typeface="Times New Roman"/>
              </a:rPr>
              <a:t>Q29. If you used alcohol in the past 30 days your alcohol use was…</a:t>
            </a:r>
          </a:p>
          <a:p>
            <a:pPr lvl="0" algn="l">
              <a:defRPr sz="1800"/>
            </a:pPr>
            <a:r>
              <a:rPr lang="en-US" sz="4400" dirty="0">
                <a:latin typeface="Times New Roman"/>
                <a:ea typeface="Times New Roman"/>
                <a:cs typeface="Times New Roman"/>
                <a:sym typeface="Times New Roman"/>
              </a:rPr>
              <a:t>Q47. Would you say your average amount of sleep in the past 30 days was…</a:t>
            </a:r>
            <a:br>
              <a:rPr sz="4400" dirty="0">
                <a:latin typeface="Times New Roman"/>
                <a:ea typeface="Times New Roman"/>
                <a:cs typeface="Times New Roman"/>
                <a:sym typeface="Times New Roman"/>
              </a:rPr>
            </a:br>
            <a:r>
              <a:rPr lang="en-US" sz="4400" dirty="0">
                <a:latin typeface="Times New Roman"/>
                <a:ea typeface="Times New Roman"/>
                <a:cs typeface="Times New Roman"/>
                <a:sym typeface="Times New Roman"/>
              </a:rPr>
              <a:t>Q65. How would you rate the extent of social interactions with friends over the past 30 days…</a:t>
            </a:r>
          </a:p>
          <a:p>
            <a:pPr lvl="0" algn="l">
              <a:defRPr sz="1800"/>
            </a:pPr>
            <a:r>
              <a:rPr lang="en-US" sz="4400" dirty="0">
                <a:latin typeface="Times New Roman"/>
                <a:ea typeface="Times New Roman"/>
                <a:cs typeface="Times New Roman"/>
                <a:sym typeface="Times New Roman"/>
              </a:rPr>
              <a:t>Response Set:</a:t>
            </a:r>
          </a:p>
          <a:p>
            <a:pPr lvl="0" algn="l">
              <a:defRPr sz="1800"/>
            </a:pPr>
            <a:r>
              <a:rPr lang="en-US" sz="4400" dirty="0">
                <a:latin typeface="Times New Roman"/>
                <a:ea typeface="Times New Roman"/>
                <a:cs typeface="Times New Roman"/>
                <a:sym typeface="Times New Roman"/>
              </a:rPr>
              <a:t>	Much less than before the pandemic started</a:t>
            </a:r>
          </a:p>
          <a:p>
            <a:pPr lvl="0" algn="l">
              <a:defRPr sz="1800"/>
            </a:pPr>
            <a:r>
              <a:rPr lang="en-US" sz="4400" dirty="0">
                <a:latin typeface="Times New Roman"/>
                <a:ea typeface="Times New Roman"/>
                <a:cs typeface="Times New Roman"/>
                <a:sym typeface="Times New Roman"/>
              </a:rPr>
              <a:t>	Less than before the pandemic started</a:t>
            </a:r>
          </a:p>
          <a:p>
            <a:pPr lvl="0" algn="l">
              <a:defRPr sz="1800"/>
            </a:pPr>
            <a:r>
              <a:rPr lang="en-US" sz="4400" dirty="0">
                <a:latin typeface="Times New Roman"/>
                <a:ea typeface="Times New Roman"/>
                <a:cs typeface="Times New Roman"/>
                <a:sym typeface="Times New Roman"/>
              </a:rPr>
              <a:t>	Same as before the pandemic started</a:t>
            </a:r>
          </a:p>
          <a:p>
            <a:pPr lvl="0" algn="l">
              <a:defRPr sz="1800"/>
            </a:pPr>
            <a:r>
              <a:rPr lang="en-US" sz="4400" dirty="0">
                <a:latin typeface="Times New Roman"/>
                <a:ea typeface="Times New Roman"/>
                <a:cs typeface="Times New Roman"/>
                <a:sym typeface="Times New Roman"/>
              </a:rPr>
              <a:t>	More than before the pandemic started</a:t>
            </a:r>
          </a:p>
          <a:p>
            <a:pPr lvl="0" algn="l">
              <a:defRPr sz="1800"/>
            </a:pPr>
            <a:r>
              <a:rPr lang="en-US" sz="4400" dirty="0">
                <a:latin typeface="Times New Roman"/>
                <a:ea typeface="Times New Roman"/>
                <a:cs typeface="Times New Roman"/>
                <a:sym typeface="Times New Roman"/>
              </a:rPr>
              <a:t>	Much more than before the pandemic started</a:t>
            </a:r>
          </a:p>
          <a:p>
            <a:pPr lvl="0" algn="l">
              <a:defRPr sz="1800"/>
            </a:pPr>
            <a:endParaRPr sz="4400" dirty="0">
              <a:latin typeface="Times New Roman"/>
              <a:ea typeface="Times New Roman"/>
              <a:cs typeface="Times New Roman"/>
              <a:sym typeface="Times New Roman"/>
            </a:endParaRPr>
          </a:p>
        </p:txBody>
      </p:sp>
      <p:sp>
        <p:nvSpPr>
          <p:cNvPr id="66" name="Shape 66"/>
          <p:cNvSpPr/>
          <p:nvPr/>
        </p:nvSpPr>
        <p:spPr>
          <a:xfrm>
            <a:off x="1835836" y="4448255"/>
            <a:ext cx="12954625" cy="4832092"/>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defRPr sz="4200">
                <a:latin typeface="Times New Roman"/>
                <a:ea typeface="Times New Roman"/>
                <a:cs typeface="Times New Roman"/>
                <a:sym typeface="Times New Roman"/>
              </a:defRPr>
            </a:lvl1pPr>
          </a:lstStyle>
          <a:p>
            <a:pPr lvl="0" algn="just">
              <a:defRPr sz="1800"/>
            </a:pPr>
            <a:r>
              <a:rPr lang="en-US" sz="4400" dirty="0"/>
              <a:t>W</a:t>
            </a:r>
            <a:r>
              <a:rPr sz="4400" dirty="0"/>
              <a:t>e </a:t>
            </a:r>
            <a:r>
              <a:rPr lang="en-US" sz="4400" dirty="0"/>
              <a:t>were interested in investigating the impact of the </a:t>
            </a:r>
            <a:r>
              <a:rPr sz="4400" dirty="0"/>
              <a:t>COVID-19 </a:t>
            </a:r>
            <a:r>
              <a:rPr lang="en-US" sz="4400" dirty="0"/>
              <a:t>pandemic on the mental health and physical health of college students. We wanted to assess a wide range of constructs in order to obtain a comprehensive understanding of psychosocial functioning. We decided to assess the time period in which the university was in alert status red, which included online classes only.</a:t>
            </a:r>
            <a:endParaRPr sz="4400" dirty="0"/>
          </a:p>
        </p:txBody>
      </p:sp>
      <p:graphicFrame>
        <p:nvGraphicFramePr>
          <p:cNvPr id="2" name="Object 1">
            <a:extLst>
              <a:ext uri="{FF2B5EF4-FFF2-40B4-BE49-F238E27FC236}">
                <a16:creationId xmlns:a16="http://schemas.microsoft.com/office/drawing/2014/main" id="{DE3C9CD3-B74F-4B3A-A4B9-8FF6B49275EB}"/>
              </a:ext>
            </a:extLst>
          </p:cNvPr>
          <p:cNvGraphicFramePr>
            <a:graphicFrameLocks noChangeAspect="1"/>
          </p:cNvGraphicFramePr>
          <p:nvPr>
            <p:extLst>
              <p:ext uri="{D42A27DB-BD31-4B8C-83A1-F6EECF244321}">
                <p14:modId xmlns:p14="http://schemas.microsoft.com/office/powerpoint/2010/main" val="3939238280"/>
              </p:ext>
            </p:extLst>
          </p:nvPr>
        </p:nvGraphicFramePr>
        <p:xfrm>
          <a:off x="28840594" y="18533359"/>
          <a:ext cx="13019202" cy="13637956"/>
        </p:xfrm>
        <a:graphic>
          <a:graphicData uri="http://schemas.openxmlformats.org/presentationml/2006/ole">
            <mc:AlternateContent xmlns:mc="http://schemas.openxmlformats.org/markup-compatibility/2006">
              <mc:Choice xmlns:v="urn:schemas-microsoft-com:vml" Requires="v">
                <p:oleObj spid="_x0000_s1026" name="Acrobat Document" r:id="rId3" imgW="12344171" imgH="16459200" progId="AcroExch.Document.DC">
                  <p:embed/>
                </p:oleObj>
              </mc:Choice>
              <mc:Fallback>
                <p:oleObj name="Acrobat Document" r:id="rId3" imgW="12344171" imgH="16459200" progId="AcroExch.Document.DC">
                  <p:embed/>
                  <p:pic>
                    <p:nvPicPr>
                      <p:cNvPr id="2" name="Object 1">
                        <a:extLst>
                          <a:ext uri="{FF2B5EF4-FFF2-40B4-BE49-F238E27FC236}">
                            <a16:creationId xmlns:a16="http://schemas.microsoft.com/office/drawing/2014/main" id="{DE3C9CD3-B74F-4B3A-A4B9-8FF6B49275EB}"/>
                          </a:ext>
                        </a:extLst>
                      </p:cNvPr>
                      <p:cNvPicPr/>
                      <p:nvPr/>
                    </p:nvPicPr>
                    <p:blipFill>
                      <a:blip r:embed="rId4"/>
                      <a:stretch>
                        <a:fillRect/>
                      </a:stretch>
                    </p:blipFill>
                    <p:spPr>
                      <a:xfrm>
                        <a:off x="28840594" y="18533359"/>
                        <a:ext cx="13019202" cy="13637956"/>
                      </a:xfrm>
                      <a:prstGeom prst="rect">
                        <a:avLst/>
                      </a:prstGeom>
                    </p:spPr>
                  </p:pic>
                </p:oleObj>
              </mc:Fallback>
            </mc:AlternateContent>
          </a:graphicData>
        </a:graphic>
      </p:graphicFrame>
    </p:spTree>
  </p:cSld>
  <p:clrMapOvr>
    <a:masterClrMapping/>
  </p:clrMapOvr>
  <p:transition spd="med"/>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rgbClr val="5B9BD5"/>
          </a:solidFill>
          <a:prstDash val="solid"/>
          <a:miter lim="800000"/>
        </a:ln>
        <a:effectLst/>
      </a:spPr>
      <a:bodyPr rot="0" spcFirstLastPara="1" vertOverflow="overflow" horzOverflow="overflow" vert="horz" wrap="square" lIns="45719" tIns="45719" rIns="45719" bIns="45719" numCol="1" spcCol="38100" rtlCol="0" anchor="ctr">
        <a:spAutoFit/>
      </a:bodyPr>
      <a:lstStyle>
        <a:defPPr marL="0" marR="0" indent="0" algn="ctr" defTabSz="914400" rtl="0" fontAlgn="auto" latinLnBrk="1"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5B9BD5"/>
          </a:solidFill>
          <a:prstDash val="solid"/>
          <a:miter lim="8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ctr" defTabSz="914400" rtl="0" fontAlgn="auto" latinLnBrk="1"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rgbClr val="5B9BD5"/>
          </a:solidFill>
          <a:prstDash val="solid"/>
          <a:miter lim="800000"/>
        </a:ln>
        <a:effectLst/>
      </a:spPr>
      <a:bodyPr rot="0" spcFirstLastPara="1" vertOverflow="overflow" horzOverflow="overflow" vert="horz" wrap="square" lIns="45719" tIns="45719" rIns="45719" bIns="45719" numCol="1" spcCol="38100" rtlCol="0" anchor="ctr">
        <a:spAutoFit/>
      </a:bodyPr>
      <a:lstStyle>
        <a:defPPr marL="0" marR="0" indent="0" algn="ctr" defTabSz="914400" rtl="0" fontAlgn="auto" latinLnBrk="1"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5B9BD5"/>
          </a:solidFill>
          <a:prstDash val="solid"/>
          <a:miter lim="8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ctr" defTabSz="914400" rtl="0" fontAlgn="auto" latinLnBrk="1"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68</TotalTime>
  <Words>765</Words>
  <Application>Microsoft Office PowerPoint</Application>
  <PresentationFormat>Custom</PresentationFormat>
  <Paragraphs>85</Paragraphs>
  <Slides>1</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9" baseType="lpstr">
      <vt:lpstr>Arial</vt:lpstr>
      <vt:lpstr>Calibri</vt:lpstr>
      <vt:lpstr>Calibri Light</vt:lpstr>
      <vt:lpstr>Helvetica</vt:lpstr>
      <vt:lpstr>Helvetica Neue</vt:lpstr>
      <vt:lpstr>Times New Roman</vt:lpstr>
      <vt:lpstr>Default</vt:lpstr>
      <vt:lpstr>Adobe Acrobat Document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Samuolis, Prof. Jessica</cp:lastModifiedBy>
  <cp:revision>5</cp:revision>
  <cp:lastPrinted>2020-12-05T13:56:13Z</cp:lastPrinted>
  <dcterms:modified xsi:type="dcterms:W3CDTF">2020-12-05T14:06:20Z</dcterms:modified>
</cp:coreProperties>
</file>