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1"/>
  </p:sldMasterIdLst>
  <p:notesMasterIdLst>
    <p:notesMasterId r:id="rId3"/>
  </p:notesMasterIdLst>
  <p:sldIdLst>
    <p:sldId id="256" r:id="rId2"/>
  </p:sldIdLst>
  <p:sldSz cx="43891200" cy="329184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7526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7526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7526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7526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7526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7526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7526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7526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7526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0368" userDrawn="1">
          <p15:clr>
            <a:srgbClr val="747775"/>
          </p15:clr>
        </p15:guide>
        <p15:guide id="2" pos="13824" userDrawn="1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359"/>
    <p:restoredTop sz="91429"/>
  </p:normalViewPr>
  <p:slideViewPr>
    <p:cSldViewPr snapToGrid="0">
      <p:cViewPr>
        <p:scale>
          <a:sx n="10" d="100"/>
          <a:sy n="10" d="100"/>
        </p:scale>
        <p:origin x="1896" y="120"/>
      </p:cViewPr>
      <p:guideLst>
        <p:guide orient="horz" pos="10368"/>
        <p:guide pos="1382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7526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7526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7526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7526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7526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7526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7526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7526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7526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1496160" y="13765440"/>
            <a:ext cx="40898880" cy="538752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1728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1728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1728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1728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1728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1728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1728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1728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1728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40667798" y="29844589"/>
            <a:ext cx="2633760" cy="251904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40667798" y="29844589"/>
            <a:ext cx="2633760" cy="251904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1496160" y="2848160"/>
            <a:ext cx="40898880" cy="366528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1496160" y="7375840"/>
            <a:ext cx="40898880" cy="2186496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2194560" lvl="0" indent="-164592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4389120" lvl="1" indent="-1524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6583680" lvl="2" indent="-15240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8778240" lvl="3" indent="-15240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10972800" lvl="4" indent="-1524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13167360" lvl="5" indent="-15240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15361920" lvl="6" indent="-15240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17556480" lvl="7" indent="-1524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19751040" lvl="8" indent="-15240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40667798" y="29844589"/>
            <a:ext cx="2633760" cy="251904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1496160" y="2848160"/>
            <a:ext cx="40898880" cy="366528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1496160" y="7375840"/>
            <a:ext cx="19199520" cy="2186496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2194560" lvl="0" indent="-15240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6720"/>
            </a:lvl1pPr>
            <a:lvl2pPr marL="4389120" lvl="1" indent="-146304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5760"/>
            </a:lvl2pPr>
            <a:lvl3pPr marL="6583680" lvl="2" indent="-146304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5760"/>
            </a:lvl3pPr>
            <a:lvl4pPr marL="8778240" lvl="3" indent="-146304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5760"/>
            </a:lvl4pPr>
            <a:lvl5pPr marL="10972800" lvl="4" indent="-146304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5760"/>
            </a:lvl5pPr>
            <a:lvl6pPr marL="13167360" lvl="5" indent="-146304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5760"/>
            </a:lvl6pPr>
            <a:lvl7pPr marL="15361920" lvl="6" indent="-146304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5760"/>
            </a:lvl7pPr>
            <a:lvl8pPr marL="17556480" lvl="7" indent="-146304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5760"/>
            </a:lvl8pPr>
            <a:lvl9pPr marL="19751040" lvl="8" indent="-146304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5760"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23195520" y="7375840"/>
            <a:ext cx="19199520" cy="2186496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2194560" lvl="0" indent="-15240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6720"/>
            </a:lvl1pPr>
            <a:lvl2pPr marL="4389120" lvl="1" indent="-146304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5760"/>
            </a:lvl2pPr>
            <a:lvl3pPr marL="6583680" lvl="2" indent="-146304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5760"/>
            </a:lvl3pPr>
            <a:lvl4pPr marL="8778240" lvl="3" indent="-146304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5760"/>
            </a:lvl4pPr>
            <a:lvl5pPr marL="10972800" lvl="4" indent="-146304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5760"/>
            </a:lvl5pPr>
            <a:lvl6pPr marL="13167360" lvl="5" indent="-146304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5760"/>
            </a:lvl6pPr>
            <a:lvl7pPr marL="15361920" lvl="6" indent="-146304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5760"/>
            </a:lvl7pPr>
            <a:lvl8pPr marL="17556480" lvl="7" indent="-146304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5760"/>
            </a:lvl8pPr>
            <a:lvl9pPr marL="19751040" lvl="8" indent="-146304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576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40667798" y="29844589"/>
            <a:ext cx="2633760" cy="251904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1496160" y="2848160"/>
            <a:ext cx="40898880" cy="366528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40667798" y="29844589"/>
            <a:ext cx="2633760" cy="251904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1496160" y="3555840"/>
            <a:ext cx="13478400" cy="483648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1152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1152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1152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1152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1152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1152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1152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1152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1152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1496160" y="8893440"/>
            <a:ext cx="13478400" cy="2034816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2194560" lvl="0" indent="-146304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5760"/>
            </a:lvl1pPr>
            <a:lvl2pPr marL="4389120" lvl="1" indent="-146304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5760"/>
            </a:lvl2pPr>
            <a:lvl3pPr marL="6583680" lvl="2" indent="-146304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5760"/>
            </a:lvl3pPr>
            <a:lvl4pPr marL="8778240" lvl="3" indent="-146304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5760"/>
            </a:lvl4pPr>
            <a:lvl5pPr marL="10972800" lvl="4" indent="-146304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5760"/>
            </a:lvl5pPr>
            <a:lvl6pPr marL="13167360" lvl="5" indent="-146304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5760"/>
            </a:lvl6pPr>
            <a:lvl7pPr marL="15361920" lvl="6" indent="-146304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5760"/>
            </a:lvl7pPr>
            <a:lvl8pPr marL="17556480" lvl="7" indent="-146304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5760"/>
            </a:lvl8pPr>
            <a:lvl9pPr marL="19751040" lvl="8" indent="-146304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576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40667798" y="29844589"/>
            <a:ext cx="2633760" cy="251904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2353200" y="2880960"/>
            <a:ext cx="30565440" cy="2618112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2304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2304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2304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2304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2304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2304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2304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2304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2304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40667798" y="29844589"/>
            <a:ext cx="2633760" cy="251904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21945600" y="-800"/>
            <a:ext cx="21945600" cy="329184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438840" tIns="438840" rIns="438840" bIns="43884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6125"/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1274400" y="7892320"/>
            <a:ext cx="19416960" cy="948672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2016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2016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2016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2016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2016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2016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2016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2016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2016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1274400" y="17939680"/>
            <a:ext cx="19416960" cy="790464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1008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1008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1008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1008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1008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1008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1008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1008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1008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23709600" y="4634080"/>
            <a:ext cx="18417600" cy="2364864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2194560" lvl="0" indent="-164592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4389120" lvl="1" indent="-1524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6583680" lvl="2" indent="-15240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8778240" lvl="3" indent="-15240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10972800" lvl="4" indent="-1524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13167360" lvl="5" indent="-15240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15361920" lvl="6" indent="-15240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17556480" lvl="7" indent="-1524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19751040" lvl="8" indent="-15240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40667798" y="29844589"/>
            <a:ext cx="2633760" cy="251904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1496160" y="27075680"/>
            <a:ext cx="28794240" cy="387264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2194560" lvl="0" indent="-109728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40667798" y="29844589"/>
            <a:ext cx="2633760" cy="251904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1496160" y="7079200"/>
            <a:ext cx="40898880" cy="12566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576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576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576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576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576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576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576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576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576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1496160" y="20174240"/>
            <a:ext cx="40898880" cy="832512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2194560" lvl="0" indent="-164592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4389120" lvl="1" indent="-1524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6583680" lvl="2" indent="-15240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8778240" lvl="3" indent="-15240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10972800" lvl="4" indent="-1524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13167360" lvl="5" indent="-15240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15361920" lvl="6" indent="-15240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17556480" lvl="7" indent="-1524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19751040" lvl="8" indent="-15240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40667798" y="29844589"/>
            <a:ext cx="2633760" cy="251904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1496160" y="2848160"/>
            <a:ext cx="40898880" cy="3665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1496160" y="7375840"/>
            <a:ext cx="40898880" cy="218649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40667798" y="29844589"/>
            <a:ext cx="2633760" cy="2519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>
              <a:buNone/>
              <a:defRPr sz="4800">
                <a:solidFill>
                  <a:schemeClr val="dk2"/>
                </a:solidFill>
              </a:defRPr>
            </a:lvl1pPr>
            <a:lvl2pPr lvl="1" algn="r">
              <a:buNone/>
              <a:defRPr sz="4800">
                <a:solidFill>
                  <a:schemeClr val="dk2"/>
                </a:solidFill>
              </a:defRPr>
            </a:lvl2pPr>
            <a:lvl3pPr lvl="2" algn="r">
              <a:buNone/>
              <a:defRPr sz="4800">
                <a:solidFill>
                  <a:schemeClr val="dk2"/>
                </a:solidFill>
              </a:defRPr>
            </a:lvl3pPr>
            <a:lvl4pPr lvl="3" algn="r">
              <a:buNone/>
              <a:defRPr sz="4800">
                <a:solidFill>
                  <a:schemeClr val="dk2"/>
                </a:solidFill>
              </a:defRPr>
            </a:lvl4pPr>
            <a:lvl5pPr lvl="4" algn="r">
              <a:buNone/>
              <a:defRPr sz="4800">
                <a:solidFill>
                  <a:schemeClr val="dk2"/>
                </a:solidFill>
              </a:defRPr>
            </a:lvl5pPr>
            <a:lvl6pPr lvl="5" algn="r">
              <a:buNone/>
              <a:defRPr sz="4800">
                <a:solidFill>
                  <a:schemeClr val="dk2"/>
                </a:solidFill>
              </a:defRPr>
            </a:lvl6pPr>
            <a:lvl7pPr lvl="6" algn="r">
              <a:buNone/>
              <a:defRPr sz="4800">
                <a:solidFill>
                  <a:schemeClr val="dk2"/>
                </a:solidFill>
              </a:defRPr>
            </a:lvl7pPr>
            <a:lvl8pPr lvl="7" algn="r">
              <a:buNone/>
              <a:defRPr sz="4800">
                <a:solidFill>
                  <a:schemeClr val="dk2"/>
                </a:solidFill>
              </a:defRPr>
            </a:lvl8pPr>
            <a:lvl9pPr lvl="8" algn="r">
              <a:buNone/>
              <a:defRPr sz="4800">
                <a:solidFill>
                  <a:schemeClr val="dk2"/>
                </a:solidFill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672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672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672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672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672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672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672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672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672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672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672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672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672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672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672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672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672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672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672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672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672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672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672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672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672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672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672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8C678D1-48CB-F90E-5610-C74832EF4A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45110400" cy="3383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5291923"/>
      </p:ext>
    </p:extLst>
  </p:cSld>
  <p:clrMapOvr>
    <a:masterClrMapping/>
  </p:clrMapOvr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0</Words>
  <Application>Microsoft Macintosh PowerPoint</Application>
  <PresentationFormat>Custom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3" baseType="lpstr">
      <vt:lpstr>Arial</vt:lpstr>
      <vt:lpstr>Simple Light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Wingate, Prof. Nikki</cp:lastModifiedBy>
  <cp:revision>2</cp:revision>
  <dcterms:modified xsi:type="dcterms:W3CDTF">2023-04-19T13:41:37Z</dcterms:modified>
</cp:coreProperties>
</file>