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9258"/>
  </p:normalViewPr>
  <p:slideViewPr>
    <p:cSldViewPr snapToGrid="0">
      <p:cViewPr>
        <p:scale>
          <a:sx n="124" d="100"/>
          <a:sy n="124" d="100"/>
        </p:scale>
        <p:origin x="1280" y="2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l="3204" t="1661" r="1430" b="6036"/>
          <a:stretch/>
        </p:blipFill>
        <p:spPr>
          <a:xfrm>
            <a:off x="5901650" y="1614975"/>
            <a:ext cx="3242300" cy="236791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0" y="-23900"/>
            <a:ext cx="9156000" cy="993300"/>
          </a:xfrm>
          <a:prstGeom prst="rect">
            <a:avLst/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373475" y="0"/>
            <a:ext cx="6634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 &amp; Faculty Roles in Nursing Curriculum Vaping Research</a:t>
            </a:r>
            <a:endParaRPr sz="1700"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166950" y="226825"/>
            <a:ext cx="47745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Alanna McDonald &amp; Lisa Jacobsen</a:t>
            </a:r>
            <a:endParaRPr sz="13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Mentors: Dr. Heather Ferrillo &amp; Dr. Sherylyn Watson</a:t>
            </a:r>
            <a:endParaRPr sz="13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Davis and Henley College of Nursing at Sacred Heart University, Fairfield, CT</a:t>
            </a:r>
            <a:endParaRPr sz="11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4">
            <a:alphaModFix/>
          </a:blip>
          <a:srcRect l="30086" r="6453"/>
          <a:stretch/>
        </p:blipFill>
        <p:spPr>
          <a:xfrm rot="-5400000">
            <a:off x="953049" y="2349487"/>
            <a:ext cx="1479951" cy="21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6875" y="95650"/>
            <a:ext cx="754200" cy="754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t="41286"/>
          <a:stretch/>
        </p:blipFill>
        <p:spPr>
          <a:xfrm>
            <a:off x="7741075" y="226825"/>
            <a:ext cx="1292175" cy="60695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>
            <a:spLocks noGrp="1"/>
          </p:cNvSpPr>
          <p:nvPr>
            <p:ph type="title" idx="4294967295"/>
          </p:nvPr>
        </p:nvSpPr>
        <p:spPr>
          <a:xfrm>
            <a:off x="543700" y="1060738"/>
            <a:ext cx="2388000" cy="3540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27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sz="127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4294967295"/>
          </p:nvPr>
        </p:nvSpPr>
        <p:spPr>
          <a:xfrm>
            <a:off x="-135950" y="1400475"/>
            <a:ext cx="3460800" cy="12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29321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 involvement in research fosters creativity and provides unique perspectives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873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Recognized the lack of education regarding the recent 2018 national youth vaping epidemic (Huey et al., 2020)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36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110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 introduction to specific processes from faculty promotes development of respective skills that increases knowledge, facilitates research, and integration of findings</a:t>
            </a:r>
            <a:endParaRPr sz="1108"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4294967295"/>
          </p:nvPr>
        </p:nvSpPr>
        <p:spPr>
          <a:xfrm>
            <a:off x="499025" y="4224325"/>
            <a:ext cx="2388000" cy="3540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27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Research Question</a:t>
            </a:r>
            <a:endParaRPr sz="127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4294967295"/>
          </p:nvPr>
        </p:nvSpPr>
        <p:spPr>
          <a:xfrm>
            <a:off x="-101750" y="4546200"/>
            <a:ext cx="3392400" cy="7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29321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is student involvement beneficial in faculty-driven research projects regarding deficits in vaping education within the nursing curriculum?</a:t>
            </a:r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4294967295"/>
          </p:nvPr>
        </p:nvSpPr>
        <p:spPr>
          <a:xfrm>
            <a:off x="3513638" y="1060750"/>
            <a:ext cx="2388000" cy="3540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27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</a:t>
            </a:r>
            <a:endParaRPr sz="127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" name="Google Shape;66;p13"/>
          <p:cNvSpPr txBox="1">
            <a:spLocks noGrp="1"/>
          </p:cNvSpPr>
          <p:nvPr>
            <p:ph type="body" idx="4294967295"/>
          </p:nvPr>
        </p:nvSpPr>
        <p:spPr>
          <a:xfrm>
            <a:off x="3090850" y="1418675"/>
            <a:ext cx="3341700" cy="17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Comprehensive literature search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Sacred Heart University library database (including Credo)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Google scholar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Pre/post-simulation survey development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Development of student nurse simulation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Study intervention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Pre-simulation educational video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Still in progress: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input for poster creation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Review of survey results with faculty</a:t>
            </a: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○"/>
            </a:pPr>
            <a:r>
              <a:rPr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article writing for publication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4294967295"/>
          </p:nvPr>
        </p:nvSpPr>
        <p:spPr>
          <a:xfrm>
            <a:off x="3496875" y="3208488"/>
            <a:ext cx="2388000" cy="3540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27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Limitations</a:t>
            </a:r>
            <a:endParaRPr sz="127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4294967295"/>
          </p:nvPr>
        </p:nvSpPr>
        <p:spPr>
          <a:xfrm>
            <a:off x="3325750" y="3505513"/>
            <a:ext cx="2711400" cy="7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 constraints</a:t>
            </a:r>
            <a:endParaRPr sz="1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Lack of student survey responses</a:t>
            </a:r>
            <a:endParaRPr sz="1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Insufficient data as study is ongoing</a:t>
            </a:r>
            <a:endParaRPr sz="1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4294967295"/>
          </p:nvPr>
        </p:nvSpPr>
        <p:spPr>
          <a:xfrm>
            <a:off x="6328800" y="1060738"/>
            <a:ext cx="2388000" cy="3540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27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Vaping Simulation</a:t>
            </a:r>
            <a:endParaRPr sz="127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4294967295"/>
          </p:nvPr>
        </p:nvSpPr>
        <p:spPr>
          <a:xfrm>
            <a:off x="6475875" y="4022375"/>
            <a:ext cx="2388000" cy="3540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27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  <a:endParaRPr sz="127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3"/>
          <p:cNvSpPr txBox="1">
            <a:spLocks noGrp="1"/>
          </p:cNvSpPr>
          <p:nvPr>
            <p:ph type="body" idx="4294967295"/>
          </p:nvPr>
        </p:nvSpPr>
        <p:spPr>
          <a:xfrm>
            <a:off x="5625000" y="4376375"/>
            <a:ext cx="3531000" cy="8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Collaboration with nursing faculty enhanced student knowledge of research process and respective findings</a:t>
            </a:r>
            <a:endParaRPr sz="1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●"/>
            </a:pPr>
            <a:r>
              <a:rPr lang="en" sz="1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Specific research results regarding student knowledge of vaping in progress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 idx="4294967295"/>
          </p:nvPr>
        </p:nvSpPr>
        <p:spPr>
          <a:xfrm>
            <a:off x="3727450" y="4525250"/>
            <a:ext cx="754200" cy="291600"/>
          </a:xfrm>
          <a:prstGeom prst="rect">
            <a:avLst/>
          </a:prstGeom>
          <a:solidFill>
            <a:srgbClr val="CC00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0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 sz="8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3" name="Google Shape;73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13825" y="4293960"/>
            <a:ext cx="754200" cy="754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</Words>
  <Application>Microsoft Macintosh PowerPoint</Application>
  <PresentationFormat>On-screen Show (16:9)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Simple Light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cp:lastModifiedBy>Jacobsen, Lisa R.</cp:lastModifiedBy>
  <cp:revision>4</cp:revision>
  <dcterms:modified xsi:type="dcterms:W3CDTF">2022-04-11T14:51:41Z</dcterms:modified>
</cp:coreProperties>
</file>