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32918400" cy="219456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guide id="3" orient="horz" pos="7272">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 d="100"/>
          <a:sy n="19" d="100"/>
        </p:scale>
        <p:origin x="1236" y="96"/>
      </p:cViewPr>
      <p:guideLst>
        <p:guide orient="horz" pos="6912"/>
        <p:guide pos="10368"/>
        <p:guide orient="horz" pos="72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857573"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857573"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745a0e3380_2_0:notes"/>
          <p:cNvSpPr>
            <a:spLocks noGrp="1" noRot="1" noChangeAspect="1"/>
          </p:cNvSpPr>
          <p:nvPr>
            <p:ph type="sldImg" idx="2"/>
          </p:nvPr>
        </p:nvSpPr>
        <p:spPr>
          <a:xfrm>
            <a:off x="857573"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745a0e3380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122150" y="3176853"/>
            <a:ext cx="30674400" cy="8757900"/>
          </a:xfrm>
          <a:prstGeom prst="rect">
            <a:avLst/>
          </a:prstGeom>
        </p:spPr>
        <p:txBody>
          <a:bodyPr spcFirstLastPara="1" wrap="square" lIns="341325" tIns="341325" rIns="341325" bIns="341325" anchor="b" anchorCtr="0">
            <a:noAutofit/>
          </a:bodyPr>
          <a:lstStyle>
            <a:lvl1pPr lvl="0" algn="ctr">
              <a:spcBef>
                <a:spcPts val="0"/>
              </a:spcBef>
              <a:spcAft>
                <a:spcPts val="0"/>
              </a:spcAft>
              <a:buSzPts val="19400"/>
              <a:buNone/>
              <a:defRPr sz="19400"/>
            </a:lvl1pPr>
            <a:lvl2pPr lvl="1" algn="ctr">
              <a:spcBef>
                <a:spcPts val="0"/>
              </a:spcBef>
              <a:spcAft>
                <a:spcPts val="0"/>
              </a:spcAft>
              <a:buSzPts val="19400"/>
              <a:buNone/>
              <a:defRPr sz="19400"/>
            </a:lvl2pPr>
            <a:lvl3pPr lvl="2" algn="ctr">
              <a:spcBef>
                <a:spcPts val="0"/>
              </a:spcBef>
              <a:spcAft>
                <a:spcPts val="0"/>
              </a:spcAft>
              <a:buSzPts val="19400"/>
              <a:buNone/>
              <a:defRPr sz="19400"/>
            </a:lvl3pPr>
            <a:lvl4pPr lvl="3" algn="ctr">
              <a:spcBef>
                <a:spcPts val="0"/>
              </a:spcBef>
              <a:spcAft>
                <a:spcPts val="0"/>
              </a:spcAft>
              <a:buSzPts val="19400"/>
              <a:buNone/>
              <a:defRPr sz="19400"/>
            </a:lvl4pPr>
            <a:lvl5pPr lvl="4" algn="ctr">
              <a:spcBef>
                <a:spcPts val="0"/>
              </a:spcBef>
              <a:spcAft>
                <a:spcPts val="0"/>
              </a:spcAft>
              <a:buSzPts val="19400"/>
              <a:buNone/>
              <a:defRPr sz="19400"/>
            </a:lvl5pPr>
            <a:lvl6pPr lvl="5" algn="ctr">
              <a:spcBef>
                <a:spcPts val="0"/>
              </a:spcBef>
              <a:spcAft>
                <a:spcPts val="0"/>
              </a:spcAft>
              <a:buSzPts val="19400"/>
              <a:buNone/>
              <a:defRPr sz="19400"/>
            </a:lvl6pPr>
            <a:lvl7pPr lvl="6" algn="ctr">
              <a:spcBef>
                <a:spcPts val="0"/>
              </a:spcBef>
              <a:spcAft>
                <a:spcPts val="0"/>
              </a:spcAft>
              <a:buSzPts val="19400"/>
              <a:buNone/>
              <a:defRPr sz="19400"/>
            </a:lvl7pPr>
            <a:lvl8pPr lvl="7" algn="ctr">
              <a:spcBef>
                <a:spcPts val="0"/>
              </a:spcBef>
              <a:spcAft>
                <a:spcPts val="0"/>
              </a:spcAft>
              <a:buSzPts val="19400"/>
              <a:buNone/>
              <a:defRPr sz="19400"/>
            </a:lvl8pPr>
            <a:lvl9pPr lvl="8" algn="ctr">
              <a:spcBef>
                <a:spcPts val="0"/>
              </a:spcBef>
              <a:spcAft>
                <a:spcPts val="0"/>
              </a:spcAft>
              <a:buSzPts val="19400"/>
              <a:buNone/>
              <a:defRPr sz="19400"/>
            </a:lvl9pPr>
          </a:lstStyle>
          <a:p>
            <a:endParaRPr/>
          </a:p>
        </p:txBody>
      </p:sp>
      <p:sp>
        <p:nvSpPr>
          <p:cNvPr id="11" name="Google Shape;11;p2"/>
          <p:cNvSpPr txBox="1">
            <a:spLocks noGrp="1"/>
          </p:cNvSpPr>
          <p:nvPr>
            <p:ph type="subTitle" idx="1"/>
          </p:nvPr>
        </p:nvSpPr>
        <p:spPr>
          <a:xfrm>
            <a:off x="1122120" y="12092267"/>
            <a:ext cx="30674400" cy="3381900"/>
          </a:xfrm>
          <a:prstGeom prst="rect">
            <a:avLst/>
          </a:prstGeom>
        </p:spPr>
        <p:txBody>
          <a:bodyPr spcFirstLastPara="1" wrap="square" lIns="341325" tIns="341325" rIns="341325" bIns="341325" anchor="t" anchorCtr="0">
            <a:noAutofit/>
          </a:bodyPr>
          <a:lstStyle>
            <a:lvl1pPr lvl="0" algn="ctr">
              <a:lnSpc>
                <a:spcPct val="100000"/>
              </a:lnSpc>
              <a:spcBef>
                <a:spcPts val="0"/>
              </a:spcBef>
              <a:spcAft>
                <a:spcPts val="0"/>
              </a:spcAft>
              <a:buSzPts val="10500"/>
              <a:buNone/>
              <a:defRPr sz="10500"/>
            </a:lvl1pPr>
            <a:lvl2pPr lvl="1" algn="ctr">
              <a:lnSpc>
                <a:spcPct val="100000"/>
              </a:lnSpc>
              <a:spcBef>
                <a:spcPts val="0"/>
              </a:spcBef>
              <a:spcAft>
                <a:spcPts val="0"/>
              </a:spcAft>
              <a:buSzPts val="10500"/>
              <a:buNone/>
              <a:defRPr sz="10500"/>
            </a:lvl2pPr>
            <a:lvl3pPr lvl="2" algn="ctr">
              <a:lnSpc>
                <a:spcPct val="100000"/>
              </a:lnSpc>
              <a:spcBef>
                <a:spcPts val="0"/>
              </a:spcBef>
              <a:spcAft>
                <a:spcPts val="0"/>
              </a:spcAft>
              <a:buSzPts val="10500"/>
              <a:buNone/>
              <a:defRPr sz="10500"/>
            </a:lvl3pPr>
            <a:lvl4pPr lvl="3" algn="ctr">
              <a:lnSpc>
                <a:spcPct val="100000"/>
              </a:lnSpc>
              <a:spcBef>
                <a:spcPts val="0"/>
              </a:spcBef>
              <a:spcAft>
                <a:spcPts val="0"/>
              </a:spcAft>
              <a:buSzPts val="10500"/>
              <a:buNone/>
              <a:defRPr sz="10500"/>
            </a:lvl4pPr>
            <a:lvl5pPr lvl="4" algn="ctr">
              <a:lnSpc>
                <a:spcPct val="100000"/>
              </a:lnSpc>
              <a:spcBef>
                <a:spcPts val="0"/>
              </a:spcBef>
              <a:spcAft>
                <a:spcPts val="0"/>
              </a:spcAft>
              <a:buSzPts val="10500"/>
              <a:buNone/>
              <a:defRPr sz="10500"/>
            </a:lvl5pPr>
            <a:lvl6pPr lvl="5" algn="ctr">
              <a:lnSpc>
                <a:spcPct val="100000"/>
              </a:lnSpc>
              <a:spcBef>
                <a:spcPts val="0"/>
              </a:spcBef>
              <a:spcAft>
                <a:spcPts val="0"/>
              </a:spcAft>
              <a:buSzPts val="10500"/>
              <a:buNone/>
              <a:defRPr sz="10500"/>
            </a:lvl6pPr>
            <a:lvl7pPr lvl="6" algn="ctr">
              <a:lnSpc>
                <a:spcPct val="100000"/>
              </a:lnSpc>
              <a:spcBef>
                <a:spcPts val="0"/>
              </a:spcBef>
              <a:spcAft>
                <a:spcPts val="0"/>
              </a:spcAft>
              <a:buSzPts val="10500"/>
              <a:buNone/>
              <a:defRPr sz="10500"/>
            </a:lvl7pPr>
            <a:lvl8pPr lvl="7" algn="ctr">
              <a:lnSpc>
                <a:spcPct val="100000"/>
              </a:lnSpc>
              <a:spcBef>
                <a:spcPts val="0"/>
              </a:spcBef>
              <a:spcAft>
                <a:spcPts val="0"/>
              </a:spcAft>
              <a:buSzPts val="10500"/>
              <a:buNone/>
              <a:defRPr sz="10500"/>
            </a:lvl8pPr>
            <a:lvl9pPr lvl="8" algn="ctr">
              <a:lnSpc>
                <a:spcPct val="100000"/>
              </a:lnSpc>
              <a:spcBef>
                <a:spcPts val="0"/>
              </a:spcBef>
              <a:spcAft>
                <a:spcPts val="0"/>
              </a:spcAft>
              <a:buSzPts val="10500"/>
              <a:buNone/>
              <a:defRPr sz="10500"/>
            </a:lvl9pPr>
          </a:lstStyle>
          <a:p>
            <a:endParaRPr/>
          </a:p>
        </p:txBody>
      </p:sp>
      <p:sp>
        <p:nvSpPr>
          <p:cNvPr id="12" name="Google Shape;12;p2"/>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122120" y="4719467"/>
            <a:ext cx="30674400" cy="8377500"/>
          </a:xfrm>
          <a:prstGeom prst="rect">
            <a:avLst/>
          </a:prstGeom>
        </p:spPr>
        <p:txBody>
          <a:bodyPr spcFirstLastPara="1" wrap="square" lIns="341325" tIns="341325" rIns="341325" bIns="341325" anchor="b" anchorCtr="0">
            <a:noAutofit/>
          </a:bodyPr>
          <a:lstStyle>
            <a:lvl1pPr lvl="0" algn="ctr">
              <a:spcBef>
                <a:spcPts val="0"/>
              </a:spcBef>
              <a:spcAft>
                <a:spcPts val="0"/>
              </a:spcAft>
              <a:buSzPts val="44800"/>
              <a:buNone/>
              <a:defRPr sz="44800"/>
            </a:lvl1pPr>
            <a:lvl2pPr lvl="1" algn="ctr">
              <a:spcBef>
                <a:spcPts val="0"/>
              </a:spcBef>
              <a:spcAft>
                <a:spcPts val="0"/>
              </a:spcAft>
              <a:buSzPts val="44800"/>
              <a:buNone/>
              <a:defRPr sz="44800"/>
            </a:lvl2pPr>
            <a:lvl3pPr lvl="2" algn="ctr">
              <a:spcBef>
                <a:spcPts val="0"/>
              </a:spcBef>
              <a:spcAft>
                <a:spcPts val="0"/>
              </a:spcAft>
              <a:buSzPts val="44800"/>
              <a:buNone/>
              <a:defRPr sz="44800"/>
            </a:lvl3pPr>
            <a:lvl4pPr lvl="3" algn="ctr">
              <a:spcBef>
                <a:spcPts val="0"/>
              </a:spcBef>
              <a:spcAft>
                <a:spcPts val="0"/>
              </a:spcAft>
              <a:buSzPts val="44800"/>
              <a:buNone/>
              <a:defRPr sz="44800"/>
            </a:lvl4pPr>
            <a:lvl5pPr lvl="4" algn="ctr">
              <a:spcBef>
                <a:spcPts val="0"/>
              </a:spcBef>
              <a:spcAft>
                <a:spcPts val="0"/>
              </a:spcAft>
              <a:buSzPts val="44800"/>
              <a:buNone/>
              <a:defRPr sz="44800"/>
            </a:lvl5pPr>
            <a:lvl6pPr lvl="5" algn="ctr">
              <a:spcBef>
                <a:spcPts val="0"/>
              </a:spcBef>
              <a:spcAft>
                <a:spcPts val="0"/>
              </a:spcAft>
              <a:buSzPts val="44800"/>
              <a:buNone/>
              <a:defRPr sz="44800"/>
            </a:lvl6pPr>
            <a:lvl7pPr lvl="6" algn="ctr">
              <a:spcBef>
                <a:spcPts val="0"/>
              </a:spcBef>
              <a:spcAft>
                <a:spcPts val="0"/>
              </a:spcAft>
              <a:buSzPts val="44800"/>
              <a:buNone/>
              <a:defRPr sz="44800"/>
            </a:lvl7pPr>
            <a:lvl8pPr lvl="7" algn="ctr">
              <a:spcBef>
                <a:spcPts val="0"/>
              </a:spcBef>
              <a:spcAft>
                <a:spcPts val="0"/>
              </a:spcAft>
              <a:buSzPts val="44800"/>
              <a:buNone/>
              <a:defRPr sz="44800"/>
            </a:lvl8pPr>
            <a:lvl9pPr lvl="8" algn="ctr">
              <a:spcBef>
                <a:spcPts val="0"/>
              </a:spcBef>
              <a:spcAft>
                <a:spcPts val="0"/>
              </a:spcAft>
              <a:buSzPts val="44800"/>
              <a:buNone/>
              <a:defRPr sz="44800"/>
            </a:lvl9pPr>
          </a:lstStyle>
          <a:p>
            <a:r>
              <a:t>xx%</a:t>
            </a:r>
          </a:p>
        </p:txBody>
      </p:sp>
      <p:sp>
        <p:nvSpPr>
          <p:cNvPr id="46" name="Google Shape;46;p11"/>
          <p:cNvSpPr txBox="1">
            <a:spLocks noGrp="1"/>
          </p:cNvSpPr>
          <p:nvPr>
            <p:ph type="body" idx="1"/>
          </p:nvPr>
        </p:nvSpPr>
        <p:spPr>
          <a:xfrm>
            <a:off x="1122120" y="13449493"/>
            <a:ext cx="30674400" cy="5550000"/>
          </a:xfrm>
          <a:prstGeom prst="rect">
            <a:avLst/>
          </a:prstGeom>
        </p:spPr>
        <p:txBody>
          <a:bodyPr spcFirstLastPara="1" wrap="square" lIns="341325" tIns="341325" rIns="341325" bIns="341325" anchor="t" anchorCtr="0">
            <a:noAutofit/>
          </a:bodyPr>
          <a:lstStyle>
            <a:lvl1pPr marL="457200" lvl="0" indent="-654050" algn="ctr">
              <a:spcBef>
                <a:spcPts val="0"/>
              </a:spcBef>
              <a:spcAft>
                <a:spcPts val="0"/>
              </a:spcAft>
              <a:buSzPts val="6700"/>
              <a:buChar char="●"/>
              <a:defRPr/>
            </a:lvl1pPr>
            <a:lvl2pPr marL="914400" lvl="1" indent="-558800" algn="ctr">
              <a:spcBef>
                <a:spcPts val="6000"/>
              </a:spcBef>
              <a:spcAft>
                <a:spcPts val="0"/>
              </a:spcAft>
              <a:buSzPts val="5200"/>
              <a:buChar char="○"/>
              <a:defRPr/>
            </a:lvl2pPr>
            <a:lvl3pPr marL="1371600" lvl="2" indent="-558800" algn="ctr">
              <a:spcBef>
                <a:spcPts val="6000"/>
              </a:spcBef>
              <a:spcAft>
                <a:spcPts val="0"/>
              </a:spcAft>
              <a:buSzPts val="5200"/>
              <a:buChar char="■"/>
              <a:defRPr/>
            </a:lvl3pPr>
            <a:lvl4pPr marL="1828800" lvl="3" indent="-558800" algn="ctr">
              <a:spcBef>
                <a:spcPts val="6000"/>
              </a:spcBef>
              <a:spcAft>
                <a:spcPts val="0"/>
              </a:spcAft>
              <a:buSzPts val="5200"/>
              <a:buChar char="●"/>
              <a:defRPr/>
            </a:lvl4pPr>
            <a:lvl5pPr marL="2286000" lvl="4" indent="-558800" algn="ctr">
              <a:spcBef>
                <a:spcPts val="6000"/>
              </a:spcBef>
              <a:spcAft>
                <a:spcPts val="0"/>
              </a:spcAft>
              <a:buSzPts val="5200"/>
              <a:buChar char="○"/>
              <a:defRPr/>
            </a:lvl5pPr>
            <a:lvl6pPr marL="2743200" lvl="5" indent="-558800" algn="ctr">
              <a:spcBef>
                <a:spcPts val="6000"/>
              </a:spcBef>
              <a:spcAft>
                <a:spcPts val="0"/>
              </a:spcAft>
              <a:buSzPts val="5200"/>
              <a:buChar char="■"/>
              <a:defRPr/>
            </a:lvl6pPr>
            <a:lvl7pPr marL="3200400" lvl="6" indent="-558800" algn="ctr">
              <a:spcBef>
                <a:spcPts val="6000"/>
              </a:spcBef>
              <a:spcAft>
                <a:spcPts val="0"/>
              </a:spcAft>
              <a:buSzPts val="5200"/>
              <a:buChar char="●"/>
              <a:defRPr/>
            </a:lvl7pPr>
            <a:lvl8pPr marL="3657600" lvl="7" indent="-558800" algn="ctr">
              <a:spcBef>
                <a:spcPts val="6000"/>
              </a:spcBef>
              <a:spcAft>
                <a:spcPts val="0"/>
              </a:spcAft>
              <a:buSzPts val="5200"/>
              <a:buChar char="○"/>
              <a:defRPr/>
            </a:lvl8pPr>
            <a:lvl9pPr marL="4114800" lvl="8" indent="-558800" algn="ctr">
              <a:spcBef>
                <a:spcPts val="6000"/>
              </a:spcBef>
              <a:spcAft>
                <a:spcPts val="6000"/>
              </a:spcAft>
              <a:buSzPts val="5200"/>
              <a:buChar char="■"/>
              <a:defRPr/>
            </a:lvl9pPr>
          </a:lstStyle>
          <a:p>
            <a:endParaRPr/>
          </a:p>
        </p:txBody>
      </p:sp>
      <p:sp>
        <p:nvSpPr>
          <p:cNvPr id="47" name="Google Shape;47;p11"/>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122120" y="9176960"/>
            <a:ext cx="30674400" cy="3591600"/>
          </a:xfrm>
          <a:prstGeom prst="rect">
            <a:avLst/>
          </a:prstGeom>
        </p:spPr>
        <p:txBody>
          <a:bodyPr spcFirstLastPara="1" wrap="square" lIns="341325" tIns="341325" rIns="341325" bIns="341325" anchor="ctr" anchorCtr="0">
            <a:noAutofit/>
          </a:bodyPr>
          <a:lstStyle>
            <a:lvl1pPr lvl="0" algn="ctr">
              <a:spcBef>
                <a:spcPts val="0"/>
              </a:spcBef>
              <a:spcAft>
                <a:spcPts val="0"/>
              </a:spcAft>
              <a:buSzPts val="13400"/>
              <a:buNone/>
              <a:defRPr sz="13400"/>
            </a:lvl1pPr>
            <a:lvl2pPr lvl="1" algn="ctr">
              <a:spcBef>
                <a:spcPts val="0"/>
              </a:spcBef>
              <a:spcAft>
                <a:spcPts val="0"/>
              </a:spcAft>
              <a:buSzPts val="13400"/>
              <a:buNone/>
              <a:defRPr sz="13400"/>
            </a:lvl2pPr>
            <a:lvl3pPr lvl="2" algn="ctr">
              <a:spcBef>
                <a:spcPts val="0"/>
              </a:spcBef>
              <a:spcAft>
                <a:spcPts val="0"/>
              </a:spcAft>
              <a:buSzPts val="13400"/>
              <a:buNone/>
              <a:defRPr sz="13400"/>
            </a:lvl3pPr>
            <a:lvl4pPr lvl="3" algn="ctr">
              <a:spcBef>
                <a:spcPts val="0"/>
              </a:spcBef>
              <a:spcAft>
                <a:spcPts val="0"/>
              </a:spcAft>
              <a:buSzPts val="13400"/>
              <a:buNone/>
              <a:defRPr sz="13400"/>
            </a:lvl4pPr>
            <a:lvl5pPr lvl="4" algn="ctr">
              <a:spcBef>
                <a:spcPts val="0"/>
              </a:spcBef>
              <a:spcAft>
                <a:spcPts val="0"/>
              </a:spcAft>
              <a:buSzPts val="13400"/>
              <a:buNone/>
              <a:defRPr sz="13400"/>
            </a:lvl5pPr>
            <a:lvl6pPr lvl="5" algn="ctr">
              <a:spcBef>
                <a:spcPts val="0"/>
              </a:spcBef>
              <a:spcAft>
                <a:spcPts val="0"/>
              </a:spcAft>
              <a:buSzPts val="13400"/>
              <a:buNone/>
              <a:defRPr sz="13400"/>
            </a:lvl6pPr>
            <a:lvl7pPr lvl="6" algn="ctr">
              <a:spcBef>
                <a:spcPts val="0"/>
              </a:spcBef>
              <a:spcAft>
                <a:spcPts val="0"/>
              </a:spcAft>
              <a:buSzPts val="13400"/>
              <a:buNone/>
              <a:defRPr sz="13400"/>
            </a:lvl7pPr>
            <a:lvl8pPr lvl="7" algn="ctr">
              <a:spcBef>
                <a:spcPts val="0"/>
              </a:spcBef>
              <a:spcAft>
                <a:spcPts val="0"/>
              </a:spcAft>
              <a:buSzPts val="13400"/>
              <a:buNone/>
              <a:defRPr sz="13400"/>
            </a:lvl8pPr>
            <a:lvl9pPr lvl="8" algn="ctr">
              <a:spcBef>
                <a:spcPts val="0"/>
              </a:spcBef>
              <a:spcAft>
                <a:spcPts val="0"/>
              </a:spcAft>
              <a:buSzPts val="13400"/>
              <a:buNone/>
              <a:defRPr sz="13400"/>
            </a:lvl9pPr>
          </a:lstStyle>
          <a:p>
            <a:endParaRPr/>
          </a:p>
        </p:txBody>
      </p:sp>
      <p:sp>
        <p:nvSpPr>
          <p:cNvPr id="15" name="Google Shape;15;p3"/>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122120" y="1898773"/>
            <a:ext cx="30674400" cy="2443500"/>
          </a:xfrm>
          <a:prstGeom prst="rect">
            <a:avLst/>
          </a:prstGeom>
        </p:spPr>
        <p:txBody>
          <a:bodyPr spcFirstLastPara="1" wrap="square" lIns="341325" tIns="341325" rIns="341325" bIns="341325" anchor="t" anchorCtr="0">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a:endParaRPr/>
          </a:p>
        </p:txBody>
      </p:sp>
      <p:sp>
        <p:nvSpPr>
          <p:cNvPr id="18" name="Google Shape;18;p4"/>
          <p:cNvSpPr txBox="1">
            <a:spLocks noGrp="1"/>
          </p:cNvSpPr>
          <p:nvPr>
            <p:ph type="body" idx="1"/>
          </p:nvPr>
        </p:nvSpPr>
        <p:spPr>
          <a:xfrm>
            <a:off x="1122120" y="4917227"/>
            <a:ext cx="30674400" cy="14576700"/>
          </a:xfrm>
          <a:prstGeom prst="rect">
            <a:avLst/>
          </a:prstGeom>
        </p:spPr>
        <p:txBody>
          <a:bodyPr spcFirstLastPara="1" wrap="square" lIns="341325" tIns="341325" rIns="341325" bIns="341325" anchor="t" anchorCtr="0">
            <a:noAutofit/>
          </a:bodyPr>
          <a:lstStyle>
            <a:lvl1pPr marL="457200" lvl="0" indent="-654050">
              <a:spcBef>
                <a:spcPts val="0"/>
              </a:spcBef>
              <a:spcAft>
                <a:spcPts val="0"/>
              </a:spcAft>
              <a:buSzPts val="6700"/>
              <a:buChar char="●"/>
              <a:defRPr/>
            </a:lvl1pPr>
            <a:lvl2pPr marL="914400" lvl="1" indent="-558800">
              <a:spcBef>
                <a:spcPts val="6000"/>
              </a:spcBef>
              <a:spcAft>
                <a:spcPts val="0"/>
              </a:spcAft>
              <a:buSzPts val="5200"/>
              <a:buChar char="○"/>
              <a:defRPr/>
            </a:lvl2pPr>
            <a:lvl3pPr marL="1371600" lvl="2" indent="-558800">
              <a:spcBef>
                <a:spcPts val="6000"/>
              </a:spcBef>
              <a:spcAft>
                <a:spcPts val="0"/>
              </a:spcAft>
              <a:buSzPts val="5200"/>
              <a:buChar char="■"/>
              <a:defRPr/>
            </a:lvl3pPr>
            <a:lvl4pPr marL="1828800" lvl="3" indent="-558800">
              <a:spcBef>
                <a:spcPts val="6000"/>
              </a:spcBef>
              <a:spcAft>
                <a:spcPts val="0"/>
              </a:spcAft>
              <a:buSzPts val="5200"/>
              <a:buChar char="●"/>
              <a:defRPr/>
            </a:lvl4pPr>
            <a:lvl5pPr marL="2286000" lvl="4" indent="-558800">
              <a:spcBef>
                <a:spcPts val="6000"/>
              </a:spcBef>
              <a:spcAft>
                <a:spcPts val="0"/>
              </a:spcAft>
              <a:buSzPts val="5200"/>
              <a:buChar char="○"/>
              <a:defRPr/>
            </a:lvl5pPr>
            <a:lvl6pPr marL="2743200" lvl="5" indent="-558800">
              <a:spcBef>
                <a:spcPts val="6000"/>
              </a:spcBef>
              <a:spcAft>
                <a:spcPts val="0"/>
              </a:spcAft>
              <a:buSzPts val="5200"/>
              <a:buChar char="■"/>
              <a:defRPr/>
            </a:lvl6pPr>
            <a:lvl7pPr marL="3200400" lvl="6" indent="-558800">
              <a:spcBef>
                <a:spcPts val="6000"/>
              </a:spcBef>
              <a:spcAft>
                <a:spcPts val="0"/>
              </a:spcAft>
              <a:buSzPts val="5200"/>
              <a:buChar char="●"/>
              <a:defRPr/>
            </a:lvl7pPr>
            <a:lvl8pPr marL="3657600" lvl="7" indent="-558800">
              <a:spcBef>
                <a:spcPts val="6000"/>
              </a:spcBef>
              <a:spcAft>
                <a:spcPts val="0"/>
              </a:spcAft>
              <a:buSzPts val="5200"/>
              <a:buChar char="○"/>
              <a:defRPr/>
            </a:lvl8pPr>
            <a:lvl9pPr marL="4114800" lvl="8" indent="-558800">
              <a:spcBef>
                <a:spcPts val="6000"/>
              </a:spcBef>
              <a:spcAft>
                <a:spcPts val="6000"/>
              </a:spcAft>
              <a:buSzPts val="5200"/>
              <a:buChar char="■"/>
              <a:defRPr/>
            </a:lvl9pPr>
          </a:lstStyle>
          <a:p>
            <a:endParaRPr/>
          </a:p>
        </p:txBody>
      </p:sp>
      <p:sp>
        <p:nvSpPr>
          <p:cNvPr id="19" name="Google Shape;19;p4"/>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122120" y="1898773"/>
            <a:ext cx="30674400" cy="2443500"/>
          </a:xfrm>
          <a:prstGeom prst="rect">
            <a:avLst/>
          </a:prstGeom>
        </p:spPr>
        <p:txBody>
          <a:bodyPr spcFirstLastPara="1" wrap="square" lIns="341325" tIns="341325" rIns="341325" bIns="341325" anchor="t" anchorCtr="0">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a:endParaRPr/>
          </a:p>
        </p:txBody>
      </p:sp>
      <p:sp>
        <p:nvSpPr>
          <p:cNvPr id="22" name="Google Shape;22;p5"/>
          <p:cNvSpPr txBox="1">
            <a:spLocks noGrp="1"/>
          </p:cNvSpPr>
          <p:nvPr>
            <p:ph type="body" idx="1"/>
          </p:nvPr>
        </p:nvSpPr>
        <p:spPr>
          <a:xfrm>
            <a:off x="1122120" y="4917227"/>
            <a:ext cx="14399700" cy="14576700"/>
          </a:xfrm>
          <a:prstGeom prst="rect">
            <a:avLst/>
          </a:prstGeom>
        </p:spPr>
        <p:txBody>
          <a:bodyPr spcFirstLastPara="1" wrap="square" lIns="341325" tIns="341325" rIns="341325" bIns="341325" anchor="t" anchorCtr="0">
            <a:noAutofit/>
          </a:bodyPr>
          <a:lstStyle>
            <a:lvl1pPr marL="457200" lvl="0" indent="-558800">
              <a:spcBef>
                <a:spcPts val="0"/>
              </a:spcBef>
              <a:spcAft>
                <a:spcPts val="0"/>
              </a:spcAft>
              <a:buSzPts val="5200"/>
              <a:buChar char="●"/>
              <a:defRPr sz="5200"/>
            </a:lvl1pPr>
            <a:lvl2pPr marL="914400" lvl="1" indent="-514350">
              <a:spcBef>
                <a:spcPts val="6000"/>
              </a:spcBef>
              <a:spcAft>
                <a:spcPts val="0"/>
              </a:spcAft>
              <a:buSzPts val="4500"/>
              <a:buChar char="○"/>
              <a:defRPr sz="4500"/>
            </a:lvl2pPr>
            <a:lvl3pPr marL="1371600" lvl="2" indent="-514350">
              <a:spcBef>
                <a:spcPts val="6000"/>
              </a:spcBef>
              <a:spcAft>
                <a:spcPts val="0"/>
              </a:spcAft>
              <a:buSzPts val="4500"/>
              <a:buChar char="■"/>
              <a:defRPr sz="4500"/>
            </a:lvl3pPr>
            <a:lvl4pPr marL="1828800" lvl="3" indent="-514350">
              <a:spcBef>
                <a:spcPts val="6000"/>
              </a:spcBef>
              <a:spcAft>
                <a:spcPts val="0"/>
              </a:spcAft>
              <a:buSzPts val="4500"/>
              <a:buChar char="●"/>
              <a:defRPr sz="4500"/>
            </a:lvl4pPr>
            <a:lvl5pPr marL="2286000" lvl="4" indent="-514350">
              <a:spcBef>
                <a:spcPts val="6000"/>
              </a:spcBef>
              <a:spcAft>
                <a:spcPts val="0"/>
              </a:spcAft>
              <a:buSzPts val="4500"/>
              <a:buChar char="○"/>
              <a:defRPr sz="4500"/>
            </a:lvl5pPr>
            <a:lvl6pPr marL="2743200" lvl="5" indent="-514350">
              <a:spcBef>
                <a:spcPts val="6000"/>
              </a:spcBef>
              <a:spcAft>
                <a:spcPts val="0"/>
              </a:spcAft>
              <a:buSzPts val="4500"/>
              <a:buChar char="■"/>
              <a:defRPr sz="4500"/>
            </a:lvl6pPr>
            <a:lvl7pPr marL="3200400" lvl="6" indent="-514350">
              <a:spcBef>
                <a:spcPts val="6000"/>
              </a:spcBef>
              <a:spcAft>
                <a:spcPts val="0"/>
              </a:spcAft>
              <a:buSzPts val="4500"/>
              <a:buChar char="●"/>
              <a:defRPr sz="4500"/>
            </a:lvl7pPr>
            <a:lvl8pPr marL="3657600" lvl="7" indent="-514350">
              <a:spcBef>
                <a:spcPts val="6000"/>
              </a:spcBef>
              <a:spcAft>
                <a:spcPts val="0"/>
              </a:spcAft>
              <a:buSzPts val="4500"/>
              <a:buChar char="○"/>
              <a:defRPr sz="4500"/>
            </a:lvl8pPr>
            <a:lvl9pPr marL="4114800" lvl="8" indent="-514350">
              <a:spcBef>
                <a:spcPts val="6000"/>
              </a:spcBef>
              <a:spcAft>
                <a:spcPts val="6000"/>
              </a:spcAft>
              <a:buSzPts val="4500"/>
              <a:buChar char="■"/>
              <a:defRPr sz="4500"/>
            </a:lvl9pPr>
          </a:lstStyle>
          <a:p>
            <a:endParaRPr/>
          </a:p>
        </p:txBody>
      </p:sp>
      <p:sp>
        <p:nvSpPr>
          <p:cNvPr id="23" name="Google Shape;23;p5"/>
          <p:cNvSpPr txBox="1">
            <a:spLocks noGrp="1"/>
          </p:cNvSpPr>
          <p:nvPr>
            <p:ph type="body" idx="2"/>
          </p:nvPr>
        </p:nvSpPr>
        <p:spPr>
          <a:xfrm>
            <a:off x="17396640" y="4917227"/>
            <a:ext cx="14399700" cy="14576700"/>
          </a:xfrm>
          <a:prstGeom prst="rect">
            <a:avLst/>
          </a:prstGeom>
        </p:spPr>
        <p:txBody>
          <a:bodyPr spcFirstLastPara="1" wrap="square" lIns="341325" tIns="341325" rIns="341325" bIns="341325" anchor="t" anchorCtr="0">
            <a:noAutofit/>
          </a:bodyPr>
          <a:lstStyle>
            <a:lvl1pPr marL="457200" lvl="0" indent="-558800">
              <a:spcBef>
                <a:spcPts val="0"/>
              </a:spcBef>
              <a:spcAft>
                <a:spcPts val="0"/>
              </a:spcAft>
              <a:buSzPts val="5200"/>
              <a:buChar char="●"/>
              <a:defRPr sz="5200"/>
            </a:lvl1pPr>
            <a:lvl2pPr marL="914400" lvl="1" indent="-514350">
              <a:spcBef>
                <a:spcPts val="6000"/>
              </a:spcBef>
              <a:spcAft>
                <a:spcPts val="0"/>
              </a:spcAft>
              <a:buSzPts val="4500"/>
              <a:buChar char="○"/>
              <a:defRPr sz="4500"/>
            </a:lvl2pPr>
            <a:lvl3pPr marL="1371600" lvl="2" indent="-514350">
              <a:spcBef>
                <a:spcPts val="6000"/>
              </a:spcBef>
              <a:spcAft>
                <a:spcPts val="0"/>
              </a:spcAft>
              <a:buSzPts val="4500"/>
              <a:buChar char="■"/>
              <a:defRPr sz="4500"/>
            </a:lvl3pPr>
            <a:lvl4pPr marL="1828800" lvl="3" indent="-514350">
              <a:spcBef>
                <a:spcPts val="6000"/>
              </a:spcBef>
              <a:spcAft>
                <a:spcPts val="0"/>
              </a:spcAft>
              <a:buSzPts val="4500"/>
              <a:buChar char="●"/>
              <a:defRPr sz="4500"/>
            </a:lvl4pPr>
            <a:lvl5pPr marL="2286000" lvl="4" indent="-514350">
              <a:spcBef>
                <a:spcPts val="6000"/>
              </a:spcBef>
              <a:spcAft>
                <a:spcPts val="0"/>
              </a:spcAft>
              <a:buSzPts val="4500"/>
              <a:buChar char="○"/>
              <a:defRPr sz="4500"/>
            </a:lvl5pPr>
            <a:lvl6pPr marL="2743200" lvl="5" indent="-514350">
              <a:spcBef>
                <a:spcPts val="6000"/>
              </a:spcBef>
              <a:spcAft>
                <a:spcPts val="0"/>
              </a:spcAft>
              <a:buSzPts val="4500"/>
              <a:buChar char="■"/>
              <a:defRPr sz="4500"/>
            </a:lvl6pPr>
            <a:lvl7pPr marL="3200400" lvl="6" indent="-514350">
              <a:spcBef>
                <a:spcPts val="6000"/>
              </a:spcBef>
              <a:spcAft>
                <a:spcPts val="0"/>
              </a:spcAft>
              <a:buSzPts val="4500"/>
              <a:buChar char="●"/>
              <a:defRPr sz="4500"/>
            </a:lvl7pPr>
            <a:lvl8pPr marL="3657600" lvl="7" indent="-514350">
              <a:spcBef>
                <a:spcPts val="6000"/>
              </a:spcBef>
              <a:spcAft>
                <a:spcPts val="0"/>
              </a:spcAft>
              <a:buSzPts val="4500"/>
              <a:buChar char="○"/>
              <a:defRPr sz="4500"/>
            </a:lvl8pPr>
            <a:lvl9pPr marL="4114800" lvl="8" indent="-514350">
              <a:spcBef>
                <a:spcPts val="6000"/>
              </a:spcBef>
              <a:spcAft>
                <a:spcPts val="6000"/>
              </a:spcAft>
              <a:buSzPts val="4500"/>
              <a:buChar char="■"/>
              <a:defRPr sz="4500"/>
            </a:lvl9pPr>
          </a:lstStyle>
          <a:p>
            <a:endParaRPr/>
          </a:p>
        </p:txBody>
      </p:sp>
      <p:sp>
        <p:nvSpPr>
          <p:cNvPr id="24" name="Google Shape;24;p5"/>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122120" y="1898773"/>
            <a:ext cx="30674400" cy="2443500"/>
          </a:xfrm>
          <a:prstGeom prst="rect">
            <a:avLst/>
          </a:prstGeom>
        </p:spPr>
        <p:txBody>
          <a:bodyPr spcFirstLastPara="1" wrap="square" lIns="341325" tIns="341325" rIns="341325" bIns="341325" anchor="t" anchorCtr="0">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a:endParaRPr/>
          </a:p>
        </p:txBody>
      </p:sp>
      <p:sp>
        <p:nvSpPr>
          <p:cNvPr id="27" name="Google Shape;27;p6"/>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122120" y="2370560"/>
            <a:ext cx="10108800" cy="3224400"/>
          </a:xfrm>
          <a:prstGeom prst="rect">
            <a:avLst/>
          </a:prstGeom>
        </p:spPr>
        <p:txBody>
          <a:bodyPr spcFirstLastPara="1" wrap="square" lIns="341325" tIns="341325" rIns="341325" bIns="341325" anchor="b" anchorCtr="0">
            <a:noAutofit/>
          </a:bodyPr>
          <a:lstStyle>
            <a:lvl1pPr lvl="0">
              <a:spcBef>
                <a:spcPts val="0"/>
              </a:spcBef>
              <a:spcAft>
                <a:spcPts val="0"/>
              </a:spcAft>
              <a:buSzPts val="9000"/>
              <a:buNone/>
              <a:defRPr sz="9000"/>
            </a:lvl1pPr>
            <a:lvl2pPr lvl="1">
              <a:spcBef>
                <a:spcPts val="0"/>
              </a:spcBef>
              <a:spcAft>
                <a:spcPts val="0"/>
              </a:spcAft>
              <a:buSzPts val="9000"/>
              <a:buNone/>
              <a:defRPr sz="9000"/>
            </a:lvl2pPr>
            <a:lvl3pPr lvl="2">
              <a:spcBef>
                <a:spcPts val="0"/>
              </a:spcBef>
              <a:spcAft>
                <a:spcPts val="0"/>
              </a:spcAft>
              <a:buSzPts val="9000"/>
              <a:buNone/>
              <a:defRPr sz="9000"/>
            </a:lvl3pPr>
            <a:lvl4pPr lvl="3">
              <a:spcBef>
                <a:spcPts val="0"/>
              </a:spcBef>
              <a:spcAft>
                <a:spcPts val="0"/>
              </a:spcAft>
              <a:buSzPts val="9000"/>
              <a:buNone/>
              <a:defRPr sz="9000"/>
            </a:lvl4pPr>
            <a:lvl5pPr lvl="4">
              <a:spcBef>
                <a:spcPts val="0"/>
              </a:spcBef>
              <a:spcAft>
                <a:spcPts val="0"/>
              </a:spcAft>
              <a:buSzPts val="9000"/>
              <a:buNone/>
              <a:defRPr sz="9000"/>
            </a:lvl5pPr>
            <a:lvl6pPr lvl="5">
              <a:spcBef>
                <a:spcPts val="0"/>
              </a:spcBef>
              <a:spcAft>
                <a:spcPts val="0"/>
              </a:spcAft>
              <a:buSzPts val="9000"/>
              <a:buNone/>
              <a:defRPr sz="9000"/>
            </a:lvl6pPr>
            <a:lvl7pPr lvl="6">
              <a:spcBef>
                <a:spcPts val="0"/>
              </a:spcBef>
              <a:spcAft>
                <a:spcPts val="0"/>
              </a:spcAft>
              <a:buSzPts val="9000"/>
              <a:buNone/>
              <a:defRPr sz="9000"/>
            </a:lvl7pPr>
            <a:lvl8pPr lvl="7">
              <a:spcBef>
                <a:spcPts val="0"/>
              </a:spcBef>
              <a:spcAft>
                <a:spcPts val="0"/>
              </a:spcAft>
              <a:buSzPts val="9000"/>
              <a:buNone/>
              <a:defRPr sz="9000"/>
            </a:lvl8pPr>
            <a:lvl9pPr lvl="8">
              <a:spcBef>
                <a:spcPts val="0"/>
              </a:spcBef>
              <a:spcAft>
                <a:spcPts val="0"/>
              </a:spcAft>
              <a:buSzPts val="9000"/>
              <a:buNone/>
              <a:defRPr sz="9000"/>
            </a:lvl9pPr>
          </a:lstStyle>
          <a:p>
            <a:endParaRPr/>
          </a:p>
        </p:txBody>
      </p:sp>
      <p:sp>
        <p:nvSpPr>
          <p:cNvPr id="30" name="Google Shape;30;p7"/>
          <p:cNvSpPr txBox="1">
            <a:spLocks noGrp="1"/>
          </p:cNvSpPr>
          <p:nvPr>
            <p:ph type="body" idx="1"/>
          </p:nvPr>
        </p:nvSpPr>
        <p:spPr>
          <a:xfrm>
            <a:off x="1122120" y="5928960"/>
            <a:ext cx="10108800" cy="13565400"/>
          </a:xfrm>
          <a:prstGeom prst="rect">
            <a:avLst/>
          </a:prstGeom>
        </p:spPr>
        <p:txBody>
          <a:bodyPr spcFirstLastPara="1" wrap="square" lIns="341325" tIns="341325" rIns="341325" bIns="341325" anchor="t" anchorCtr="0">
            <a:noAutofit/>
          </a:bodyPr>
          <a:lstStyle>
            <a:lvl1pPr marL="457200" lvl="0" indent="-514350">
              <a:spcBef>
                <a:spcPts val="0"/>
              </a:spcBef>
              <a:spcAft>
                <a:spcPts val="0"/>
              </a:spcAft>
              <a:buSzPts val="4500"/>
              <a:buChar char="●"/>
              <a:defRPr sz="4500"/>
            </a:lvl1pPr>
            <a:lvl2pPr marL="914400" lvl="1" indent="-514350">
              <a:spcBef>
                <a:spcPts val="6000"/>
              </a:spcBef>
              <a:spcAft>
                <a:spcPts val="0"/>
              </a:spcAft>
              <a:buSzPts val="4500"/>
              <a:buChar char="○"/>
              <a:defRPr sz="4500"/>
            </a:lvl2pPr>
            <a:lvl3pPr marL="1371600" lvl="2" indent="-514350">
              <a:spcBef>
                <a:spcPts val="6000"/>
              </a:spcBef>
              <a:spcAft>
                <a:spcPts val="0"/>
              </a:spcAft>
              <a:buSzPts val="4500"/>
              <a:buChar char="■"/>
              <a:defRPr sz="4500"/>
            </a:lvl3pPr>
            <a:lvl4pPr marL="1828800" lvl="3" indent="-514350">
              <a:spcBef>
                <a:spcPts val="6000"/>
              </a:spcBef>
              <a:spcAft>
                <a:spcPts val="0"/>
              </a:spcAft>
              <a:buSzPts val="4500"/>
              <a:buChar char="●"/>
              <a:defRPr sz="4500"/>
            </a:lvl4pPr>
            <a:lvl5pPr marL="2286000" lvl="4" indent="-514350">
              <a:spcBef>
                <a:spcPts val="6000"/>
              </a:spcBef>
              <a:spcAft>
                <a:spcPts val="0"/>
              </a:spcAft>
              <a:buSzPts val="4500"/>
              <a:buChar char="○"/>
              <a:defRPr sz="4500"/>
            </a:lvl5pPr>
            <a:lvl6pPr marL="2743200" lvl="5" indent="-514350">
              <a:spcBef>
                <a:spcPts val="6000"/>
              </a:spcBef>
              <a:spcAft>
                <a:spcPts val="0"/>
              </a:spcAft>
              <a:buSzPts val="4500"/>
              <a:buChar char="■"/>
              <a:defRPr sz="4500"/>
            </a:lvl6pPr>
            <a:lvl7pPr marL="3200400" lvl="6" indent="-514350">
              <a:spcBef>
                <a:spcPts val="6000"/>
              </a:spcBef>
              <a:spcAft>
                <a:spcPts val="0"/>
              </a:spcAft>
              <a:buSzPts val="4500"/>
              <a:buChar char="●"/>
              <a:defRPr sz="4500"/>
            </a:lvl7pPr>
            <a:lvl8pPr marL="3657600" lvl="7" indent="-514350">
              <a:spcBef>
                <a:spcPts val="6000"/>
              </a:spcBef>
              <a:spcAft>
                <a:spcPts val="0"/>
              </a:spcAft>
              <a:buSzPts val="4500"/>
              <a:buChar char="○"/>
              <a:defRPr sz="4500"/>
            </a:lvl8pPr>
            <a:lvl9pPr marL="4114800" lvl="8" indent="-514350">
              <a:spcBef>
                <a:spcPts val="6000"/>
              </a:spcBef>
              <a:spcAft>
                <a:spcPts val="6000"/>
              </a:spcAft>
              <a:buSzPts val="4500"/>
              <a:buChar char="■"/>
              <a:defRPr sz="4500"/>
            </a:lvl9pPr>
          </a:lstStyle>
          <a:p>
            <a:endParaRPr/>
          </a:p>
        </p:txBody>
      </p:sp>
      <p:sp>
        <p:nvSpPr>
          <p:cNvPr id="31" name="Google Shape;31;p7"/>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764900" y="1920640"/>
            <a:ext cx="22923900" cy="17454000"/>
          </a:xfrm>
          <a:prstGeom prst="rect">
            <a:avLst/>
          </a:prstGeom>
        </p:spPr>
        <p:txBody>
          <a:bodyPr spcFirstLastPara="1" wrap="square" lIns="341325" tIns="341325" rIns="341325" bIns="341325" anchor="ctr" anchorCtr="0">
            <a:noAutofit/>
          </a:bodyPr>
          <a:lstStyle>
            <a:lvl1pPr lvl="0">
              <a:spcBef>
                <a:spcPts val="0"/>
              </a:spcBef>
              <a:spcAft>
                <a:spcPts val="0"/>
              </a:spcAft>
              <a:buSzPts val="17900"/>
              <a:buNone/>
              <a:defRPr sz="17900"/>
            </a:lvl1pPr>
            <a:lvl2pPr lvl="1">
              <a:spcBef>
                <a:spcPts val="0"/>
              </a:spcBef>
              <a:spcAft>
                <a:spcPts val="0"/>
              </a:spcAft>
              <a:buSzPts val="17900"/>
              <a:buNone/>
              <a:defRPr sz="17900"/>
            </a:lvl2pPr>
            <a:lvl3pPr lvl="2">
              <a:spcBef>
                <a:spcPts val="0"/>
              </a:spcBef>
              <a:spcAft>
                <a:spcPts val="0"/>
              </a:spcAft>
              <a:buSzPts val="17900"/>
              <a:buNone/>
              <a:defRPr sz="17900"/>
            </a:lvl3pPr>
            <a:lvl4pPr lvl="3">
              <a:spcBef>
                <a:spcPts val="0"/>
              </a:spcBef>
              <a:spcAft>
                <a:spcPts val="0"/>
              </a:spcAft>
              <a:buSzPts val="17900"/>
              <a:buNone/>
              <a:defRPr sz="17900"/>
            </a:lvl4pPr>
            <a:lvl5pPr lvl="4">
              <a:spcBef>
                <a:spcPts val="0"/>
              </a:spcBef>
              <a:spcAft>
                <a:spcPts val="0"/>
              </a:spcAft>
              <a:buSzPts val="17900"/>
              <a:buNone/>
              <a:defRPr sz="17900"/>
            </a:lvl5pPr>
            <a:lvl6pPr lvl="5">
              <a:spcBef>
                <a:spcPts val="0"/>
              </a:spcBef>
              <a:spcAft>
                <a:spcPts val="0"/>
              </a:spcAft>
              <a:buSzPts val="17900"/>
              <a:buNone/>
              <a:defRPr sz="17900"/>
            </a:lvl6pPr>
            <a:lvl7pPr lvl="6">
              <a:spcBef>
                <a:spcPts val="0"/>
              </a:spcBef>
              <a:spcAft>
                <a:spcPts val="0"/>
              </a:spcAft>
              <a:buSzPts val="17900"/>
              <a:buNone/>
              <a:defRPr sz="17900"/>
            </a:lvl7pPr>
            <a:lvl8pPr lvl="7">
              <a:spcBef>
                <a:spcPts val="0"/>
              </a:spcBef>
              <a:spcAft>
                <a:spcPts val="0"/>
              </a:spcAft>
              <a:buSzPts val="17900"/>
              <a:buNone/>
              <a:defRPr sz="17900"/>
            </a:lvl8pPr>
            <a:lvl9pPr lvl="8">
              <a:spcBef>
                <a:spcPts val="0"/>
              </a:spcBef>
              <a:spcAft>
                <a:spcPts val="0"/>
              </a:spcAft>
              <a:buSzPts val="17900"/>
              <a:buNone/>
              <a:defRPr sz="17900"/>
            </a:lvl9pPr>
          </a:lstStyle>
          <a:p>
            <a:endParaRPr/>
          </a:p>
        </p:txBody>
      </p:sp>
      <p:sp>
        <p:nvSpPr>
          <p:cNvPr id="34" name="Google Shape;34;p8"/>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6459200" y="-533"/>
            <a:ext cx="16459200" cy="21945600"/>
          </a:xfrm>
          <a:prstGeom prst="rect">
            <a:avLst/>
          </a:prstGeom>
          <a:solidFill>
            <a:schemeClr val="lt2"/>
          </a:solidFill>
          <a:ln>
            <a:noFill/>
          </a:ln>
        </p:spPr>
        <p:txBody>
          <a:bodyPr spcFirstLastPara="1" wrap="square" lIns="341325" tIns="341325" rIns="341325" bIns="3413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955800" y="5261547"/>
            <a:ext cx="14562900" cy="6324300"/>
          </a:xfrm>
          <a:prstGeom prst="rect">
            <a:avLst/>
          </a:prstGeom>
        </p:spPr>
        <p:txBody>
          <a:bodyPr spcFirstLastPara="1" wrap="square" lIns="341325" tIns="341325" rIns="341325" bIns="341325" anchor="b" anchorCtr="0">
            <a:noAutofit/>
          </a:bodyPr>
          <a:lstStyle>
            <a:lvl1pPr lvl="0" algn="ctr">
              <a:spcBef>
                <a:spcPts val="0"/>
              </a:spcBef>
              <a:spcAft>
                <a:spcPts val="0"/>
              </a:spcAft>
              <a:buSzPts val="15700"/>
              <a:buNone/>
              <a:defRPr sz="15700"/>
            </a:lvl1pPr>
            <a:lvl2pPr lvl="1" algn="ctr">
              <a:spcBef>
                <a:spcPts val="0"/>
              </a:spcBef>
              <a:spcAft>
                <a:spcPts val="0"/>
              </a:spcAft>
              <a:buSzPts val="15700"/>
              <a:buNone/>
              <a:defRPr sz="15700"/>
            </a:lvl2pPr>
            <a:lvl3pPr lvl="2" algn="ctr">
              <a:spcBef>
                <a:spcPts val="0"/>
              </a:spcBef>
              <a:spcAft>
                <a:spcPts val="0"/>
              </a:spcAft>
              <a:buSzPts val="15700"/>
              <a:buNone/>
              <a:defRPr sz="15700"/>
            </a:lvl3pPr>
            <a:lvl4pPr lvl="3" algn="ctr">
              <a:spcBef>
                <a:spcPts val="0"/>
              </a:spcBef>
              <a:spcAft>
                <a:spcPts val="0"/>
              </a:spcAft>
              <a:buSzPts val="15700"/>
              <a:buNone/>
              <a:defRPr sz="15700"/>
            </a:lvl4pPr>
            <a:lvl5pPr lvl="4" algn="ctr">
              <a:spcBef>
                <a:spcPts val="0"/>
              </a:spcBef>
              <a:spcAft>
                <a:spcPts val="0"/>
              </a:spcAft>
              <a:buSzPts val="15700"/>
              <a:buNone/>
              <a:defRPr sz="15700"/>
            </a:lvl5pPr>
            <a:lvl6pPr lvl="5" algn="ctr">
              <a:spcBef>
                <a:spcPts val="0"/>
              </a:spcBef>
              <a:spcAft>
                <a:spcPts val="0"/>
              </a:spcAft>
              <a:buSzPts val="15700"/>
              <a:buNone/>
              <a:defRPr sz="15700"/>
            </a:lvl6pPr>
            <a:lvl7pPr lvl="6" algn="ctr">
              <a:spcBef>
                <a:spcPts val="0"/>
              </a:spcBef>
              <a:spcAft>
                <a:spcPts val="0"/>
              </a:spcAft>
              <a:buSzPts val="15700"/>
              <a:buNone/>
              <a:defRPr sz="15700"/>
            </a:lvl7pPr>
            <a:lvl8pPr lvl="7" algn="ctr">
              <a:spcBef>
                <a:spcPts val="0"/>
              </a:spcBef>
              <a:spcAft>
                <a:spcPts val="0"/>
              </a:spcAft>
              <a:buSzPts val="15700"/>
              <a:buNone/>
              <a:defRPr sz="15700"/>
            </a:lvl8pPr>
            <a:lvl9pPr lvl="8" algn="ctr">
              <a:spcBef>
                <a:spcPts val="0"/>
              </a:spcBef>
              <a:spcAft>
                <a:spcPts val="0"/>
              </a:spcAft>
              <a:buSzPts val="15700"/>
              <a:buNone/>
              <a:defRPr sz="15700"/>
            </a:lvl9pPr>
          </a:lstStyle>
          <a:p>
            <a:endParaRPr/>
          </a:p>
        </p:txBody>
      </p:sp>
      <p:sp>
        <p:nvSpPr>
          <p:cNvPr id="38" name="Google Shape;38;p9"/>
          <p:cNvSpPr txBox="1">
            <a:spLocks noGrp="1"/>
          </p:cNvSpPr>
          <p:nvPr>
            <p:ph type="subTitle" idx="1"/>
          </p:nvPr>
        </p:nvSpPr>
        <p:spPr>
          <a:xfrm>
            <a:off x="955800" y="11959787"/>
            <a:ext cx="14562900" cy="5269800"/>
          </a:xfrm>
          <a:prstGeom prst="rect">
            <a:avLst/>
          </a:prstGeom>
        </p:spPr>
        <p:txBody>
          <a:bodyPr spcFirstLastPara="1" wrap="square" lIns="341325" tIns="341325" rIns="341325" bIns="341325" anchor="t" anchorCtr="0">
            <a:noAutofit/>
          </a:bodyPr>
          <a:lstStyle>
            <a:lvl1pPr lvl="0" algn="ctr">
              <a:lnSpc>
                <a:spcPct val="100000"/>
              </a:lnSpc>
              <a:spcBef>
                <a:spcPts val="0"/>
              </a:spcBef>
              <a:spcAft>
                <a:spcPts val="0"/>
              </a:spcAft>
              <a:buSzPts val="7800"/>
              <a:buNone/>
              <a:defRPr sz="7800"/>
            </a:lvl1pPr>
            <a:lvl2pPr lvl="1" algn="ctr">
              <a:lnSpc>
                <a:spcPct val="100000"/>
              </a:lnSpc>
              <a:spcBef>
                <a:spcPts val="0"/>
              </a:spcBef>
              <a:spcAft>
                <a:spcPts val="0"/>
              </a:spcAft>
              <a:buSzPts val="7800"/>
              <a:buNone/>
              <a:defRPr sz="7800"/>
            </a:lvl2pPr>
            <a:lvl3pPr lvl="2" algn="ctr">
              <a:lnSpc>
                <a:spcPct val="100000"/>
              </a:lnSpc>
              <a:spcBef>
                <a:spcPts val="0"/>
              </a:spcBef>
              <a:spcAft>
                <a:spcPts val="0"/>
              </a:spcAft>
              <a:buSzPts val="7800"/>
              <a:buNone/>
              <a:defRPr sz="7800"/>
            </a:lvl3pPr>
            <a:lvl4pPr lvl="3" algn="ctr">
              <a:lnSpc>
                <a:spcPct val="100000"/>
              </a:lnSpc>
              <a:spcBef>
                <a:spcPts val="0"/>
              </a:spcBef>
              <a:spcAft>
                <a:spcPts val="0"/>
              </a:spcAft>
              <a:buSzPts val="7800"/>
              <a:buNone/>
              <a:defRPr sz="7800"/>
            </a:lvl4pPr>
            <a:lvl5pPr lvl="4" algn="ctr">
              <a:lnSpc>
                <a:spcPct val="100000"/>
              </a:lnSpc>
              <a:spcBef>
                <a:spcPts val="0"/>
              </a:spcBef>
              <a:spcAft>
                <a:spcPts val="0"/>
              </a:spcAft>
              <a:buSzPts val="7800"/>
              <a:buNone/>
              <a:defRPr sz="7800"/>
            </a:lvl5pPr>
            <a:lvl6pPr lvl="5" algn="ctr">
              <a:lnSpc>
                <a:spcPct val="100000"/>
              </a:lnSpc>
              <a:spcBef>
                <a:spcPts val="0"/>
              </a:spcBef>
              <a:spcAft>
                <a:spcPts val="0"/>
              </a:spcAft>
              <a:buSzPts val="7800"/>
              <a:buNone/>
              <a:defRPr sz="7800"/>
            </a:lvl6pPr>
            <a:lvl7pPr lvl="6" algn="ctr">
              <a:lnSpc>
                <a:spcPct val="100000"/>
              </a:lnSpc>
              <a:spcBef>
                <a:spcPts val="0"/>
              </a:spcBef>
              <a:spcAft>
                <a:spcPts val="0"/>
              </a:spcAft>
              <a:buSzPts val="7800"/>
              <a:buNone/>
              <a:defRPr sz="7800"/>
            </a:lvl7pPr>
            <a:lvl8pPr lvl="7" algn="ctr">
              <a:lnSpc>
                <a:spcPct val="100000"/>
              </a:lnSpc>
              <a:spcBef>
                <a:spcPts val="0"/>
              </a:spcBef>
              <a:spcAft>
                <a:spcPts val="0"/>
              </a:spcAft>
              <a:buSzPts val="7800"/>
              <a:buNone/>
              <a:defRPr sz="7800"/>
            </a:lvl8pPr>
            <a:lvl9pPr lvl="8" algn="ctr">
              <a:lnSpc>
                <a:spcPct val="100000"/>
              </a:lnSpc>
              <a:spcBef>
                <a:spcPts val="0"/>
              </a:spcBef>
              <a:spcAft>
                <a:spcPts val="0"/>
              </a:spcAft>
              <a:buSzPts val="7800"/>
              <a:buNone/>
              <a:defRPr sz="7800"/>
            </a:lvl9pPr>
          </a:lstStyle>
          <a:p>
            <a:endParaRPr/>
          </a:p>
        </p:txBody>
      </p:sp>
      <p:sp>
        <p:nvSpPr>
          <p:cNvPr id="39" name="Google Shape;39;p9"/>
          <p:cNvSpPr txBox="1">
            <a:spLocks noGrp="1"/>
          </p:cNvSpPr>
          <p:nvPr>
            <p:ph type="body" idx="2"/>
          </p:nvPr>
        </p:nvSpPr>
        <p:spPr>
          <a:xfrm>
            <a:off x="17782200" y="3089387"/>
            <a:ext cx="13813200" cy="15765900"/>
          </a:xfrm>
          <a:prstGeom prst="rect">
            <a:avLst/>
          </a:prstGeom>
        </p:spPr>
        <p:txBody>
          <a:bodyPr spcFirstLastPara="1" wrap="square" lIns="341325" tIns="341325" rIns="341325" bIns="341325" anchor="ctr" anchorCtr="0">
            <a:noAutofit/>
          </a:bodyPr>
          <a:lstStyle>
            <a:lvl1pPr marL="457200" lvl="0" indent="-654050">
              <a:spcBef>
                <a:spcPts val="0"/>
              </a:spcBef>
              <a:spcAft>
                <a:spcPts val="0"/>
              </a:spcAft>
              <a:buSzPts val="6700"/>
              <a:buChar char="●"/>
              <a:defRPr/>
            </a:lvl1pPr>
            <a:lvl2pPr marL="914400" lvl="1" indent="-558800">
              <a:spcBef>
                <a:spcPts val="6000"/>
              </a:spcBef>
              <a:spcAft>
                <a:spcPts val="0"/>
              </a:spcAft>
              <a:buSzPts val="5200"/>
              <a:buChar char="○"/>
              <a:defRPr/>
            </a:lvl2pPr>
            <a:lvl3pPr marL="1371600" lvl="2" indent="-558800">
              <a:spcBef>
                <a:spcPts val="6000"/>
              </a:spcBef>
              <a:spcAft>
                <a:spcPts val="0"/>
              </a:spcAft>
              <a:buSzPts val="5200"/>
              <a:buChar char="■"/>
              <a:defRPr/>
            </a:lvl3pPr>
            <a:lvl4pPr marL="1828800" lvl="3" indent="-558800">
              <a:spcBef>
                <a:spcPts val="6000"/>
              </a:spcBef>
              <a:spcAft>
                <a:spcPts val="0"/>
              </a:spcAft>
              <a:buSzPts val="5200"/>
              <a:buChar char="●"/>
              <a:defRPr/>
            </a:lvl4pPr>
            <a:lvl5pPr marL="2286000" lvl="4" indent="-558800">
              <a:spcBef>
                <a:spcPts val="6000"/>
              </a:spcBef>
              <a:spcAft>
                <a:spcPts val="0"/>
              </a:spcAft>
              <a:buSzPts val="5200"/>
              <a:buChar char="○"/>
              <a:defRPr/>
            </a:lvl5pPr>
            <a:lvl6pPr marL="2743200" lvl="5" indent="-558800">
              <a:spcBef>
                <a:spcPts val="6000"/>
              </a:spcBef>
              <a:spcAft>
                <a:spcPts val="0"/>
              </a:spcAft>
              <a:buSzPts val="5200"/>
              <a:buChar char="■"/>
              <a:defRPr/>
            </a:lvl6pPr>
            <a:lvl7pPr marL="3200400" lvl="6" indent="-558800">
              <a:spcBef>
                <a:spcPts val="6000"/>
              </a:spcBef>
              <a:spcAft>
                <a:spcPts val="0"/>
              </a:spcAft>
              <a:buSzPts val="5200"/>
              <a:buChar char="●"/>
              <a:defRPr/>
            </a:lvl7pPr>
            <a:lvl8pPr marL="3657600" lvl="7" indent="-558800">
              <a:spcBef>
                <a:spcPts val="6000"/>
              </a:spcBef>
              <a:spcAft>
                <a:spcPts val="0"/>
              </a:spcAft>
              <a:buSzPts val="5200"/>
              <a:buChar char="○"/>
              <a:defRPr/>
            </a:lvl8pPr>
            <a:lvl9pPr marL="4114800" lvl="8" indent="-558800">
              <a:spcBef>
                <a:spcPts val="6000"/>
              </a:spcBef>
              <a:spcAft>
                <a:spcPts val="6000"/>
              </a:spcAft>
              <a:buSzPts val="5200"/>
              <a:buChar char="■"/>
              <a:defRPr/>
            </a:lvl9pPr>
          </a:lstStyle>
          <a:p>
            <a:endParaRPr/>
          </a:p>
        </p:txBody>
      </p:sp>
      <p:sp>
        <p:nvSpPr>
          <p:cNvPr id="40" name="Google Shape;40;p9"/>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122120" y="18050453"/>
            <a:ext cx="21595500" cy="2581800"/>
          </a:xfrm>
          <a:prstGeom prst="rect">
            <a:avLst/>
          </a:prstGeom>
        </p:spPr>
        <p:txBody>
          <a:bodyPr spcFirstLastPara="1" wrap="square" lIns="341325" tIns="341325" rIns="341325" bIns="341325" anchor="ctr" anchorCtr="0">
            <a:noAutofit/>
          </a:bodyPr>
          <a:lstStyle>
            <a:lvl1pPr marL="457200" lvl="0" indent="-228600">
              <a:lnSpc>
                <a:spcPct val="100000"/>
              </a:lnSpc>
              <a:spcBef>
                <a:spcPts val="0"/>
              </a:spcBef>
              <a:spcAft>
                <a:spcPts val="0"/>
              </a:spcAft>
              <a:buSzPts val="6700"/>
              <a:buNone/>
              <a:defRPr/>
            </a:lvl1pPr>
          </a:lstStyle>
          <a:p>
            <a:endParaRPr/>
          </a:p>
        </p:txBody>
      </p:sp>
      <p:sp>
        <p:nvSpPr>
          <p:cNvPr id="43" name="Google Shape;43;p10"/>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22120" y="1898773"/>
            <a:ext cx="30674400" cy="2443500"/>
          </a:xfrm>
          <a:prstGeom prst="rect">
            <a:avLst/>
          </a:prstGeom>
          <a:noFill/>
          <a:ln>
            <a:noFill/>
          </a:ln>
        </p:spPr>
        <p:txBody>
          <a:bodyPr spcFirstLastPara="1" wrap="square" lIns="341325" tIns="341325" rIns="341325" bIns="341325" anchor="t" anchorCtr="0">
            <a:noAutofit/>
          </a:bodyPr>
          <a:lstStyle>
            <a:lvl1pPr lvl="0">
              <a:spcBef>
                <a:spcPts val="0"/>
              </a:spcBef>
              <a:spcAft>
                <a:spcPts val="0"/>
              </a:spcAft>
              <a:buClr>
                <a:schemeClr val="dk1"/>
              </a:buClr>
              <a:buSzPts val="10500"/>
              <a:buNone/>
              <a:defRPr sz="10500">
                <a:solidFill>
                  <a:schemeClr val="dk1"/>
                </a:solidFill>
              </a:defRPr>
            </a:lvl1pPr>
            <a:lvl2pPr lvl="1">
              <a:spcBef>
                <a:spcPts val="0"/>
              </a:spcBef>
              <a:spcAft>
                <a:spcPts val="0"/>
              </a:spcAft>
              <a:buClr>
                <a:schemeClr val="dk1"/>
              </a:buClr>
              <a:buSzPts val="10500"/>
              <a:buNone/>
              <a:defRPr sz="10500">
                <a:solidFill>
                  <a:schemeClr val="dk1"/>
                </a:solidFill>
              </a:defRPr>
            </a:lvl2pPr>
            <a:lvl3pPr lvl="2">
              <a:spcBef>
                <a:spcPts val="0"/>
              </a:spcBef>
              <a:spcAft>
                <a:spcPts val="0"/>
              </a:spcAft>
              <a:buClr>
                <a:schemeClr val="dk1"/>
              </a:buClr>
              <a:buSzPts val="10500"/>
              <a:buNone/>
              <a:defRPr sz="10500">
                <a:solidFill>
                  <a:schemeClr val="dk1"/>
                </a:solidFill>
              </a:defRPr>
            </a:lvl3pPr>
            <a:lvl4pPr lvl="3">
              <a:spcBef>
                <a:spcPts val="0"/>
              </a:spcBef>
              <a:spcAft>
                <a:spcPts val="0"/>
              </a:spcAft>
              <a:buClr>
                <a:schemeClr val="dk1"/>
              </a:buClr>
              <a:buSzPts val="10500"/>
              <a:buNone/>
              <a:defRPr sz="10500">
                <a:solidFill>
                  <a:schemeClr val="dk1"/>
                </a:solidFill>
              </a:defRPr>
            </a:lvl4pPr>
            <a:lvl5pPr lvl="4">
              <a:spcBef>
                <a:spcPts val="0"/>
              </a:spcBef>
              <a:spcAft>
                <a:spcPts val="0"/>
              </a:spcAft>
              <a:buClr>
                <a:schemeClr val="dk1"/>
              </a:buClr>
              <a:buSzPts val="10500"/>
              <a:buNone/>
              <a:defRPr sz="10500">
                <a:solidFill>
                  <a:schemeClr val="dk1"/>
                </a:solidFill>
              </a:defRPr>
            </a:lvl5pPr>
            <a:lvl6pPr lvl="5">
              <a:spcBef>
                <a:spcPts val="0"/>
              </a:spcBef>
              <a:spcAft>
                <a:spcPts val="0"/>
              </a:spcAft>
              <a:buClr>
                <a:schemeClr val="dk1"/>
              </a:buClr>
              <a:buSzPts val="10500"/>
              <a:buNone/>
              <a:defRPr sz="10500">
                <a:solidFill>
                  <a:schemeClr val="dk1"/>
                </a:solidFill>
              </a:defRPr>
            </a:lvl6pPr>
            <a:lvl7pPr lvl="6">
              <a:spcBef>
                <a:spcPts val="0"/>
              </a:spcBef>
              <a:spcAft>
                <a:spcPts val="0"/>
              </a:spcAft>
              <a:buClr>
                <a:schemeClr val="dk1"/>
              </a:buClr>
              <a:buSzPts val="10500"/>
              <a:buNone/>
              <a:defRPr sz="10500">
                <a:solidFill>
                  <a:schemeClr val="dk1"/>
                </a:solidFill>
              </a:defRPr>
            </a:lvl7pPr>
            <a:lvl8pPr lvl="7">
              <a:spcBef>
                <a:spcPts val="0"/>
              </a:spcBef>
              <a:spcAft>
                <a:spcPts val="0"/>
              </a:spcAft>
              <a:buClr>
                <a:schemeClr val="dk1"/>
              </a:buClr>
              <a:buSzPts val="10500"/>
              <a:buNone/>
              <a:defRPr sz="10500">
                <a:solidFill>
                  <a:schemeClr val="dk1"/>
                </a:solidFill>
              </a:defRPr>
            </a:lvl8pPr>
            <a:lvl9pPr lvl="8">
              <a:spcBef>
                <a:spcPts val="0"/>
              </a:spcBef>
              <a:spcAft>
                <a:spcPts val="0"/>
              </a:spcAft>
              <a:buClr>
                <a:schemeClr val="dk1"/>
              </a:buClr>
              <a:buSzPts val="10500"/>
              <a:buNone/>
              <a:defRPr sz="10500">
                <a:solidFill>
                  <a:schemeClr val="dk1"/>
                </a:solidFill>
              </a:defRPr>
            </a:lvl9pPr>
          </a:lstStyle>
          <a:p>
            <a:endParaRPr/>
          </a:p>
        </p:txBody>
      </p:sp>
      <p:sp>
        <p:nvSpPr>
          <p:cNvPr id="7" name="Google Shape;7;p1"/>
          <p:cNvSpPr txBox="1">
            <a:spLocks noGrp="1"/>
          </p:cNvSpPr>
          <p:nvPr>
            <p:ph type="body" idx="1"/>
          </p:nvPr>
        </p:nvSpPr>
        <p:spPr>
          <a:xfrm>
            <a:off x="1122120" y="4917227"/>
            <a:ext cx="30674400" cy="14576700"/>
          </a:xfrm>
          <a:prstGeom prst="rect">
            <a:avLst/>
          </a:prstGeom>
          <a:noFill/>
          <a:ln>
            <a:noFill/>
          </a:ln>
        </p:spPr>
        <p:txBody>
          <a:bodyPr spcFirstLastPara="1" wrap="square" lIns="341325" tIns="341325" rIns="341325" bIns="341325" anchor="t" anchorCtr="0">
            <a:noAutofit/>
          </a:bodyPr>
          <a:lstStyle>
            <a:lvl1pPr marL="457200" lvl="0" indent="-654050">
              <a:lnSpc>
                <a:spcPct val="115000"/>
              </a:lnSpc>
              <a:spcBef>
                <a:spcPts val="0"/>
              </a:spcBef>
              <a:spcAft>
                <a:spcPts val="0"/>
              </a:spcAft>
              <a:buClr>
                <a:schemeClr val="dk2"/>
              </a:buClr>
              <a:buSzPts val="6700"/>
              <a:buChar char="●"/>
              <a:defRPr sz="6700">
                <a:solidFill>
                  <a:schemeClr val="dk2"/>
                </a:solidFill>
              </a:defRPr>
            </a:lvl1pPr>
            <a:lvl2pPr marL="914400" lvl="1" indent="-558800">
              <a:lnSpc>
                <a:spcPct val="115000"/>
              </a:lnSpc>
              <a:spcBef>
                <a:spcPts val="6000"/>
              </a:spcBef>
              <a:spcAft>
                <a:spcPts val="0"/>
              </a:spcAft>
              <a:buClr>
                <a:schemeClr val="dk2"/>
              </a:buClr>
              <a:buSzPts val="5200"/>
              <a:buChar char="○"/>
              <a:defRPr sz="5200">
                <a:solidFill>
                  <a:schemeClr val="dk2"/>
                </a:solidFill>
              </a:defRPr>
            </a:lvl2pPr>
            <a:lvl3pPr marL="1371600" lvl="2" indent="-558800">
              <a:lnSpc>
                <a:spcPct val="115000"/>
              </a:lnSpc>
              <a:spcBef>
                <a:spcPts val="6000"/>
              </a:spcBef>
              <a:spcAft>
                <a:spcPts val="0"/>
              </a:spcAft>
              <a:buClr>
                <a:schemeClr val="dk2"/>
              </a:buClr>
              <a:buSzPts val="5200"/>
              <a:buChar char="■"/>
              <a:defRPr sz="5200">
                <a:solidFill>
                  <a:schemeClr val="dk2"/>
                </a:solidFill>
              </a:defRPr>
            </a:lvl3pPr>
            <a:lvl4pPr marL="1828800" lvl="3" indent="-558800">
              <a:lnSpc>
                <a:spcPct val="115000"/>
              </a:lnSpc>
              <a:spcBef>
                <a:spcPts val="6000"/>
              </a:spcBef>
              <a:spcAft>
                <a:spcPts val="0"/>
              </a:spcAft>
              <a:buClr>
                <a:schemeClr val="dk2"/>
              </a:buClr>
              <a:buSzPts val="5200"/>
              <a:buChar char="●"/>
              <a:defRPr sz="5200">
                <a:solidFill>
                  <a:schemeClr val="dk2"/>
                </a:solidFill>
              </a:defRPr>
            </a:lvl4pPr>
            <a:lvl5pPr marL="2286000" lvl="4" indent="-558800">
              <a:lnSpc>
                <a:spcPct val="115000"/>
              </a:lnSpc>
              <a:spcBef>
                <a:spcPts val="6000"/>
              </a:spcBef>
              <a:spcAft>
                <a:spcPts val="0"/>
              </a:spcAft>
              <a:buClr>
                <a:schemeClr val="dk2"/>
              </a:buClr>
              <a:buSzPts val="5200"/>
              <a:buChar char="○"/>
              <a:defRPr sz="5200">
                <a:solidFill>
                  <a:schemeClr val="dk2"/>
                </a:solidFill>
              </a:defRPr>
            </a:lvl5pPr>
            <a:lvl6pPr marL="2743200" lvl="5" indent="-558800">
              <a:lnSpc>
                <a:spcPct val="115000"/>
              </a:lnSpc>
              <a:spcBef>
                <a:spcPts val="6000"/>
              </a:spcBef>
              <a:spcAft>
                <a:spcPts val="0"/>
              </a:spcAft>
              <a:buClr>
                <a:schemeClr val="dk2"/>
              </a:buClr>
              <a:buSzPts val="5200"/>
              <a:buChar char="■"/>
              <a:defRPr sz="5200">
                <a:solidFill>
                  <a:schemeClr val="dk2"/>
                </a:solidFill>
              </a:defRPr>
            </a:lvl6pPr>
            <a:lvl7pPr marL="3200400" lvl="6" indent="-558800">
              <a:lnSpc>
                <a:spcPct val="115000"/>
              </a:lnSpc>
              <a:spcBef>
                <a:spcPts val="6000"/>
              </a:spcBef>
              <a:spcAft>
                <a:spcPts val="0"/>
              </a:spcAft>
              <a:buClr>
                <a:schemeClr val="dk2"/>
              </a:buClr>
              <a:buSzPts val="5200"/>
              <a:buChar char="●"/>
              <a:defRPr sz="5200">
                <a:solidFill>
                  <a:schemeClr val="dk2"/>
                </a:solidFill>
              </a:defRPr>
            </a:lvl7pPr>
            <a:lvl8pPr marL="3657600" lvl="7" indent="-558800">
              <a:lnSpc>
                <a:spcPct val="115000"/>
              </a:lnSpc>
              <a:spcBef>
                <a:spcPts val="6000"/>
              </a:spcBef>
              <a:spcAft>
                <a:spcPts val="0"/>
              </a:spcAft>
              <a:buClr>
                <a:schemeClr val="dk2"/>
              </a:buClr>
              <a:buSzPts val="5200"/>
              <a:buChar char="○"/>
              <a:defRPr sz="5200">
                <a:solidFill>
                  <a:schemeClr val="dk2"/>
                </a:solidFill>
              </a:defRPr>
            </a:lvl8pPr>
            <a:lvl9pPr marL="4114800" lvl="8" indent="-558800">
              <a:lnSpc>
                <a:spcPct val="115000"/>
              </a:lnSpc>
              <a:spcBef>
                <a:spcPts val="6000"/>
              </a:spcBef>
              <a:spcAft>
                <a:spcPts val="6000"/>
              </a:spcAft>
              <a:buClr>
                <a:schemeClr val="dk2"/>
              </a:buClr>
              <a:buSzPts val="5200"/>
              <a:buChar char="■"/>
              <a:defRPr sz="5200">
                <a:solidFill>
                  <a:schemeClr val="dk2"/>
                </a:solidFill>
              </a:defRPr>
            </a:lvl9pPr>
          </a:lstStyle>
          <a:p>
            <a:endParaRPr/>
          </a:p>
        </p:txBody>
      </p:sp>
      <p:sp>
        <p:nvSpPr>
          <p:cNvPr id="8" name="Google Shape;8;p1"/>
          <p:cNvSpPr txBox="1">
            <a:spLocks noGrp="1"/>
          </p:cNvSpPr>
          <p:nvPr>
            <p:ph type="sldNum" idx="12"/>
          </p:nvPr>
        </p:nvSpPr>
        <p:spPr>
          <a:xfrm>
            <a:off x="30500848" y="19896392"/>
            <a:ext cx="1975500" cy="1679400"/>
          </a:xfrm>
          <a:prstGeom prst="rect">
            <a:avLst/>
          </a:prstGeom>
          <a:noFill/>
          <a:ln>
            <a:noFill/>
          </a:ln>
        </p:spPr>
        <p:txBody>
          <a:bodyPr spcFirstLastPara="1" wrap="square" lIns="341325" tIns="341325" rIns="341325" bIns="341325" anchor="ctr" anchorCtr="0">
            <a:noAutofit/>
          </a:bodyPr>
          <a:lstStyle>
            <a:lvl1pPr lvl="0" algn="r">
              <a:buNone/>
              <a:defRPr sz="3700">
                <a:solidFill>
                  <a:schemeClr val="dk2"/>
                </a:solidFill>
              </a:defRPr>
            </a:lvl1pPr>
            <a:lvl2pPr lvl="1" algn="r">
              <a:buNone/>
              <a:defRPr sz="3700">
                <a:solidFill>
                  <a:schemeClr val="dk2"/>
                </a:solidFill>
              </a:defRPr>
            </a:lvl2pPr>
            <a:lvl3pPr lvl="2" algn="r">
              <a:buNone/>
              <a:defRPr sz="3700">
                <a:solidFill>
                  <a:schemeClr val="dk2"/>
                </a:solidFill>
              </a:defRPr>
            </a:lvl3pPr>
            <a:lvl4pPr lvl="3" algn="r">
              <a:buNone/>
              <a:defRPr sz="3700">
                <a:solidFill>
                  <a:schemeClr val="dk2"/>
                </a:solidFill>
              </a:defRPr>
            </a:lvl4pPr>
            <a:lvl5pPr lvl="4" algn="r">
              <a:buNone/>
              <a:defRPr sz="3700">
                <a:solidFill>
                  <a:schemeClr val="dk2"/>
                </a:solidFill>
              </a:defRPr>
            </a:lvl5pPr>
            <a:lvl6pPr lvl="5" algn="r">
              <a:buNone/>
              <a:defRPr sz="3700">
                <a:solidFill>
                  <a:schemeClr val="dk2"/>
                </a:solidFill>
              </a:defRPr>
            </a:lvl6pPr>
            <a:lvl7pPr lvl="6" algn="r">
              <a:buNone/>
              <a:defRPr sz="3700">
                <a:solidFill>
                  <a:schemeClr val="dk2"/>
                </a:solidFill>
              </a:defRPr>
            </a:lvl7pPr>
            <a:lvl8pPr lvl="7" algn="r">
              <a:buNone/>
              <a:defRPr sz="3700">
                <a:solidFill>
                  <a:schemeClr val="dk2"/>
                </a:solidFill>
              </a:defRPr>
            </a:lvl8pPr>
            <a:lvl9pPr lvl="8" algn="r">
              <a:buNone/>
              <a:defRPr sz="37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s://www.epmmagazine.com/" TargetMode="External"/><Relationship Id="rId18" Type="http://schemas.openxmlformats.org/officeDocument/2006/relationships/hyperlink" Target="http://clipart-library.com/free-speech-bubble.html" TargetMode="External"/><Relationship Id="rId3" Type="http://schemas.openxmlformats.org/officeDocument/2006/relationships/image" Target="../media/image1.jpg"/><Relationship Id="rId7" Type="http://schemas.openxmlformats.org/officeDocument/2006/relationships/image" Target="../media/image5.jpg"/><Relationship Id="rId12" Type="http://schemas.openxmlformats.org/officeDocument/2006/relationships/hyperlink" Target="https://www.pillpack.com/" TargetMode="External"/><Relationship Id="rId17" Type="http://schemas.openxmlformats.org/officeDocument/2006/relationships/hyperlink" Target="http://clipart-library.com/confidential-cliparts.html" TargetMode="External"/><Relationship Id="rId2" Type="http://schemas.openxmlformats.org/officeDocument/2006/relationships/notesSlide" Target="../notesSlides/notesSlide1.xml"/><Relationship Id="rId16" Type="http://schemas.openxmlformats.org/officeDocument/2006/relationships/hyperlink" Target="http://clipart-library.com/clipart/money-clip-art-11.htm" TargetMode="External"/><Relationship Id="rId20" Type="http://schemas.openxmlformats.org/officeDocument/2006/relationships/hyperlink" Target="https://www.clipartkey.com/view/xiJmww_transparent-person-shopping-clipart-clip-art-online-shopping/" TargetMode="Externa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hyperlink" Target="http://econintersect.com/" TargetMode="External"/><Relationship Id="rId5" Type="http://schemas.openxmlformats.org/officeDocument/2006/relationships/image" Target="../media/image3.jpg"/><Relationship Id="rId15" Type="http://schemas.openxmlformats.org/officeDocument/2006/relationships/hyperlink" Target="https://www.123rf.com/photo_57770719_stock-vector-pill-bottle.html" TargetMode="External"/><Relationship Id="rId10" Type="http://schemas.openxmlformats.org/officeDocument/2006/relationships/image" Target="../media/image8.jpg"/><Relationship Id="rId19" Type="http://schemas.openxmlformats.org/officeDocument/2006/relationships/image" Target="../media/image9.png"/><Relationship Id="rId4" Type="http://schemas.openxmlformats.org/officeDocument/2006/relationships/image" Target="../media/image2.jpg"/><Relationship Id="rId9" Type="http://schemas.openxmlformats.org/officeDocument/2006/relationships/image" Target="../media/image7.png"/><Relationship Id="rId14" Type="http://schemas.openxmlformats.org/officeDocument/2006/relationships/hyperlink" Target="https://www.clipart.email/make-a-clipart/?image=9196159"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cnbc.com/2019/05/10-whyamazon-bought-pillpack-for-753-million-and-what-happens-next.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statista.com/statistics/184914/prescription-drug-expenditures-in-the-us-since-196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4E5F5"/>
            </a:gs>
            <a:gs pos="100000">
              <a:srgbClr val="70A4D5"/>
            </a:gs>
          </a:gsLst>
          <a:lin ang="5400012" scaled="0"/>
        </a:gra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250" y="589500"/>
            <a:ext cx="33664200" cy="1793700"/>
          </a:xfrm>
          <a:prstGeom prst="rect">
            <a:avLst/>
          </a:prstGeom>
        </p:spPr>
        <p:txBody>
          <a:bodyPr spcFirstLastPara="1" wrap="square" lIns="341325" tIns="341325" rIns="341325" bIns="341325" anchor="b" anchorCtr="0">
            <a:noAutofit/>
          </a:bodyPr>
          <a:lstStyle/>
          <a:p>
            <a:pPr marL="0" lvl="0" indent="0" algn="ctr" rtl="0">
              <a:spcBef>
                <a:spcPts val="0"/>
              </a:spcBef>
              <a:spcAft>
                <a:spcPts val="0"/>
              </a:spcAft>
              <a:buNone/>
            </a:pPr>
            <a:r>
              <a:rPr lang="en" sz="6000" b="1"/>
              <a:t>Disruptive Innovation in Pharmacy: Technology’s Influence on a Lifetime Necessity</a:t>
            </a:r>
            <a:endParaRPr sz="6000" b="1"/>
          </a:p>
        </p:txBody>
      </p:sp>
      <p:sp>
        <p:nvSpPr>
          <p:cNvPr id="55" name="Google Shape;55;p13"/>
          <p:cNvSpPr txBox="1">
            <a:spLocks noGrp="1"/>
          </p:cNvSpPr>
          <p:nvPr>
            <p:ph type="subTitle" idx="1"/>
          </p:nvPr>
        </p:nvSpPr>
        <p:spPr>
          <a:xfrm>
            <a:off x="1496150" y="2014576"/>
            <a:ext cx="30674400" cy="1350000"/>
          </a:xfrm>
          <a:prstGeom prst="rect">
            <a:avLst/>
          </a:prstGeom>
        </p:spPr>
        <p:txBody>
          <a:bodyPr spcFirstLastPara="1" wrap="square" lIns="341325" tIns="341325" rIns="341325" bIns="341325" anchor="t" anchorCtr="0">
            <a:noAutofit/>
          </a:bodyPr>
          <a:lstStyle/>
          <a:p>
            <a:pPr marL="0" lvl="0" indent="0" algn="ctr" rtl="0">
              <a:spcBef>
                <a:spcPts val="0"/>
              </a:spcBef>
              <a:spcAft>
                <a:spcPts val="0"/>
              </a:spcAft>
              <a:buNone/>
            </a:pPr>
            <a:r>
              <a:rPr lang="en" sz="4800"/>
              <a:t>Michaela Vieira, Thomas More Honors Program - Sacred Heart University</a:t>
            </a:r>
            <a:endParaRPr sz="4800"/>
          </a:p>
        </p:txBody>
      </p:sp>
      <p:sp>
        <p:nvSpPr>
          <p:cNvPr id="56" name="Google Shape;56;p13"/>
          <p:cNvSpPr txBox="1"/>
          <p:nvPr/>
        </p:nvSpPr>
        <p:spPr>
          <a:xfrm>
            <a:off x="1391825" y="4238625"/>
            <a:ext cx="8096400" cy="321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b="1"/>
              <a:t>What is Disruptive Innovation (DI)?</a:t>
            </a:r>
            <a:endParaRPr sz="3600" b="1"/>
          </a:p>
          <a:p>
            <a:pPr marL="0" lvl="0" indent="0" algn="l" rtl="0">
              <a:spcBef>
                <a:spcPts val="0"/>
              </a:spcBef>
              <a:spcAft>
                <a:spcPts val="0"/>
              </a:spcAft>
              <a:buNone/>
            </a:pPr>
            <a:endParaRPr sz="600"/>
          </a:p>
          <a:p>
            <a:pPr marL="457200" lvl="0" indent="-381000" algn="l" rtl="0">
              <a:spcBef>
                <a:spcPts val="0"/>
              </a:spcBef>
              <a:spcAft>
                <a:spcPts val="0"/>
              </a:spcAft>
              <a:buSzPts val="2400"/>
              <a:buChar char="●"/>
            </a:pPr>
            <a:r>
              <a:rPr lang="en" sz="2400"/>
              <a:t>The process whereby a newcomer utilizes innovation/new technology to focus on the needs of an emerging market, typically at a lower cost, creating a new business model which, when successful,  eventually disrupts the incumbent leader of an industry </a:t>
            </a:r>
            <a:r>
              <a:rPr lang="en" sz="2000"/>
              <a:t>(Bower &amp; Christensen, 1995)</a:t>
            </a:r>
            <a:endParaRPr sz="2000"/>
          </a:p>
          <a:p>
            <a:pPr marL="0" lvl="0" indent="0" algn="l" rtl="0">
              <a:spcBef>
                <a:spcPts val="0"/>
              </a:spcBef>
              <a:spcAft>
                <a:spcPts val="0"/>
              </a:spcAft>
              <a:buNone/>
            </a:pPr>
            <a:r>
              <a:rPr lang="en" sz="2400"/>
              <a:t>  </a:t>
            </a:r>
            <a:endParaRPr sz="2400"/>
          </a:p>
        </p:txBody>
      </p:sp>
      <p:sp>
        <p:nvSpPr>
          <p:cNvPr id="57" name="Google Shape;57;p13"/>
          <p:cNvSpPr txBox="1"/>
          <p:nvPr/>
        </p:nvSpPr>
        <p:spPr>
          <a:xfrm>
            <a:off x="23573975" y="4029225"/>
            <a:ext cx="8596500" cy="5562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b="1"/>
              <a:t>Barriers to Disruptive Innovation</a:t>
            </a:r>
            <a:endParaRPr sz="3600" b="1"/>
          </a:p>
          <a:p>
            <a:pPr marL="0" lvl="0" indent="0" algn="ctr" rtl="0">
              <a:spcBef>
                <a:spcPts val="0"/>
              </a:spcBef>
              <a:spcAft>
                <a:spcPts val="0"/>
              </a:spcAft>
              <a:buNone/>
            </a:pPr>
            <a:r>
              <a:rPr lang="en" sz="3600" b="1"/>
              <a:t> in Pharmacy</a:t>
            </a:r>
            <a:endParaRPr sz="3600" b="1"/>
          </a:p>
          <a:p>
            <a:pPr marL="0" lvl="0" indent="0" algn="ctr" rtl="0">
              <a:spcBef>
                <a:spcPts val="0"/>
              </a:spcBef>
              <a:spcAft>
                <a:spcPts val="0"/>
              </a:spcAft>
              <a:buNone/>
            </a:pPr>
            <a:endParaRPr sz="3600" b="1"/>
          </a:p>
          <a:p>
            <a:pPr marL="914400" lvl="0" indent="0" algn="l" rtl="0">
              <a:spcBef>
                <a:spcPts val="0"/>
              </a:spcBef>
              <a:spcAft>
                <a:spcPts val="0"/>
              </a:spcAft>
              <a:buNone/>
            </a:pPr>
            <a:r>
              <a:rPr lang="en" sz="2400"/>
              <a:t>Inadequate education and training: It is important to teach the logistics of pharmacy but also encourage creative thinking so DI can be developed.</a:t>
            </a:r>
            <a:endParaRPr sz="2400"/>
          </a:p>
          <a:p>
            <a:pPr marL="0" lvl="0" indent="0" algn="l" rtl="0">
              <a:spcBef>
                <a:spcPts val="0"/>
              </a:spcBef>
              <a:spcAft>
                <a:spcPts val="0"/>
              </a:spcAft>
              <a:buNone/>
            </a:pPr>
            <a:endParaRPr sz="2400"/>
          </a:p>
          <a:p>
            <a:pPr marL="914400" lvl="0" indent="0" algn="l" rtl="0">
              <a:spcBef>
                <a:spcPts val="0"/>
              </a:spcBef>
              <a:spcAft>
                <a:spcPts val="0"/>
              </a:spcAft>
              <a:buNone/>
            </a:pPr>
            <a:r>
              <a:rPr lang="en" sz="2400"/>
              <a:t>Lack of leadership/role models: It is necessary to collaborate with colleagues and all stakeholders to provide innovative services and drug discoveries. </a:t>
            </a:r>
            <a:endParaRPr sz="2400"/>
          </a:p>
          <a:p>
            <a:pPr marL="0" lvl="0" indent="0" algn="l" rtl="0">
              <a:spcBef>
                <a:spcPts val="0"/>
              </a:spcBef>
              <a:spcAft>
                <a:spcPts val="0"/>
              </a:spcAft>
              <a:buNone/>
            </a:pPr>
            <a:endParaRPr sz="2400"/>
          </a:p>
          <a:p>
            <a:pPr marL="914400" lvl="0" indent="0" algn="l" rtl="0">
              <a:spcBef>
                <a:spcPts val="0"/>
              </a:spcBef>
              <a:spcAft>
                <a:spcPts val="0"/>
              </a:spcAft>
              <a:buNone/>
            </a:pPr>
            <a:r>
              <a:rPr lang="en" sz="2400"/>
              <a:t>Laws and regulations of the healthcare industry: These provide guidelines on what can be done and when. </a:t>
            </a:r>
            <a:endParaRPr sz="2400"/>
          </a:p>
          <a:p>
            <a:pPr marL="0" lvl="0" indent="0" algn="l" rtl="0">
              <a:spcBef>
                <a:spcPts val="0"/>
              </a:spcBef>
              <a:spcAft>
                <a:spcPts val="0"/>
              </a:spcAft>
              <a:buNone/>
            </a:pPr>
            <a:r>
              <a:rPr lang="en" sz="2400"/>
              <a:t> </a:t>
            </a:r>
            <a:endParaRPr sz="2400"/>
          </a:p>
          <a:p>
            <a:pPr marL="0" lvl="0" indent="0" algn="ctr" rtl="0">
              <a:spcBef>
                <a:spcPts val="0"/>
              </a:spcBef>
              <a:spcAft>
                <a:spcPts val="0"/>
              </a:spcAft>
              <a:buNone/>
            </a:pPr>
            <a:endParaRPr sz="3600" b="1"/>
          </a:p>
        </p:txBody>
      </p:sp>
      <p:sp>
        <p:nvSpPr>
          <p:cNvPr id="58" name="Google Shape;58;p13"/>
          <p:cNvSpPr txBox="1"/>
          <p:nvPr/>
        </p:nvSpPr>
        <p:spPr>
          <a:xfrm>
            <a:off x="12648150" y="3122327"/>
            <a:ext cx="7622100" cy="822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b="1"/>
              <a:t>DI: THE ONLINE PHARMACY</a:t>
            </a:r>
            <a:endParaRPr sz="3600" b="1"/>
          </a:p>
        </p:txBody>
      </p:sp>
      <p:sp>
        <p:nvSpPr>
          <p:cNvPr id="59" name="Google Shape;59;p13"/>
          <p:cNvSpPr txBox="1"/>
          <p:nvPr/>
        </p:nvSpPr>
        <p:spPr>
          <a:xfrm>
            <a:off x="444575" y="12379000"/>
            <a:ext cx="9907500" cy="135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b="1"/>
              <a:t>THE NEWCOMER</a:t>
            </a:r>
            <a:endParaRPr sz="3600" b="1"/>
          </a:p>
          <a:p>
            <a:pPr marL="0" lvl="0" indent="0" algn="ctr" rtl="0">
              <a:spcBef>
                <a:spcPts val="0"/>
              </a:spcBef>
              <a:spcAft>
                <a:spcPts val="0"/>
              </a:spcAft>
              <a:buNone/>
            </a:pPr>
            <a:r>
              <a:rPr lang="en" sz="2400" b="1"/>
              <a:t>The First Online Pharmacy Launches in 1999</a:t>
            </a:r>
            <a:endParaRPr sz="2400" b="1"/>
          </a:p>
          <a:p>
            <a:pPr marL="0" lvl="0" indent="0" algn="ctr" rtl="0">
              <a:spcBef>
                <a:spcPts val="0"/>
              </a:spcBef>
              <a:spcAft>
                <a:spcPts val="0"/>
              </a:spcAft>
              <a:buNone/>
            </a:pPr>
            <a:r>
              <a:rPr lang="en" sz="1600"/>
              <a:t>This causes a </a:t>
            </a:r>
            <a:r>
              <a:rPr lang="en" sz="1600">
                <a:solidFill>
                  <a:schemeClr val="dk1"/>
                </a:solidFill>
              </a:rPr>
              <a:t>shift in pharmaceutical product attainment within the healthcare industry, (Stergarchis, 2001)</a:t>
            </a:r>
            <a:endParaRPr sz="1600"/>
          </a:p>
        </p:txBody>
      </p:sp>
      <p:sp>
        <p:nvSpPr>
          <p:cNvPr id="60" name="Google Shape;60;p13"/>
          <p:cNvSpPr txBox="1"/>
          <p:nvPr/>
        </p:nvSpPr>
        <p:spPr>
          <a:xfrm>
            <a:off x="23356325" y="16608400"/>
            <a:ext cx="9031800" cy="4216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b="1"/>
              <a:t>Conclusion</a:t>
            </a:r>
            <a:endParaRPr sz="3600" b="1"/>
          </a:p>
          <a:p>
            <a:pPr marL="457200" marR="0" lvl="0" indent="0" algn="l" rtl="0">
              <a:lnSpc>
                <a:spcPct val="100000"/>
              </a:lnSpc>
              <a:spcBef>
                <a:spcPts val="1200"/>
              </a:spcBef>
              <a:spcAft>
                <a:spcPts val="1200"/>
              </a:spcAft>
              <a:buNone/>
            </a:pPr>
            <a:r>
              <a:rPr lang="en" sz="2400">
                <a:solidFill>
                  <a:schemeClr val="dk1"/>
                </a:solidFill>
                <a:latin typeface="Times New Roman"/>
                <a:ea typeface="Times New Roman"/>
                <a:cs typeface="Times New Roman"/>
                <a:sym typeface="Times New Roman"/>
              </a:rPr>
              <a:t>The creation of PillPack, Amazon Pharmacy and others provided a viable alternative for people to make their pharmacy experience more convenient, less expensive and easily accessible. But more needs to be done as more and more people require medication. In 2019, Americans spent over $360 billion on prescription drugs (Mikulic, 2019). Nearly 1 in 2 Americans take prescription drugs (Hagan, 2019) and 58 million Americans report they are unable to afford their prescription drugs (Witters, 2019). The process of DI is desperately needed in pharmacy in order to continue to challenge existing pharmaceutical services to improve accessibility that is efficient and, perhaps more importantly, affordable. </a:t>
            </a:r>
            <a:endParaRPr sz="2400">
              <a:solidFill>
                <a:schemeClr val="dk1"/>
              </a:solidFill>
              <a:latin typeface="Times New Roman"/>
              <a:ea typeface="Times New Roman"/>
              <a:cs typeface="Times New Roman"/>
              <a:sym typeface="Times New Roman"/>
            </a:endParaRPr>
          </a:p>
        </p:txBody>
      </p:sp>
      <p:pic>
        <p:nvPicPr>
          <p:cNvPr id="61" name="Google Shape;61;p13"/>
          <p:cNvPicPr preferRelativeResize="0"/>
          <p:nvPr/>
        </p:nvPicPr>
        <p:blipFill>
          <a:blip r:embed="rId3">
            <a:alphaModFix/>
          </a:blip>
          <a:stretch>
            <a:fillRect/>
          </a:stretch>
        </p:blipFill>
        <p:spPr>
          <a:xfrm>
            <a:off x="10983875" y="4029213"/>
            <a:ext cx="11611499" cy="16896074"/>
          </a:xfrm>
          <a:prstGeom prst="rect">
            <a:avLst/>
          </a:prstGeom>
          <a:noFill/>
          <a:ln>
            <a:noFill/>
          </a:ln>
        </p:spPr>
      </p:pic>
      <p:sp>
        <p:nvSpPr>
          <p:cNvPr id="62" name="Google Shape;62;p13"/>
          <p:cNvSpPr txBox="1"/>
          <p:nvPr/>
        </p:nvSpPr>
        <p:spPr>
          <a:xfrm>
            <a:off x="16139600" y="9092850"/>
            <a:ext cx="3622200" cy="8769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0"/>
              </a:spcBef>
              <a:spcAft>
                <a:spcPts val="0"/>
              </a:spcAft>
              <a:buNone/>
            </a:pPr>
            <a:r>
              <a:rPr lang="en" sz="3000"/>
              <a:t>Financial Impact</a:t>
            </a:r>
            <a:endParaRPr sz="3000"/>
          </a:p>
          <a:p>
            <a:pPr marL="0" lvl="0" indent="0" algn="ctr" rtl="0">
              <a:spcBef>
                <a:spcPts val="0"/>
              </a:spcBef>
              <a:spcAft>
                <a:spcPts val="0"/>
              </a:spcAft>
              <a:buNone/>
            </a:pPr>
            <a:r>
              <a:rPr lang="en" sz="2400"/>
              <a:t>-more affordable</a:t>
            </a:r>
            <a:endParaRPr sz="2400"/>
          </a:p>
          <a:p>
            <a:pPr marL="0" lvl="0" indent="0" algn="ctr" rtl="0">
              <a:spcBef>
                <a:spcPts val="0"/>
              </a:spcBef>
              <a:spcAft>
                <a:spcPts val="0"/>
              </a:spcAft>
              <a:buNone/>
            </a:pPr>
            <a:r>
              <a:rPr lang="en" sz="2400"/>
              <a:t>-takes away from </a:t>
            </a:r>
            <a:endParaRPr sz="2400"/>
          </a:p>
          <a:p>
            <a:pPr marL="0" lvl="0" indent="0" algn="ctr" rtl="0">
              <a:spcBef>
                <a:spcPts val="0"/>
              </a:spcBef>
              <a:spcAft>
                <a:spcPts val="0"/>
              </a:spcAft>
              <a:buNone/>
            </a:pPr>
            <a:r>
              <a:rPr lang="en" sz="2400"/>
              <a:t>profit made by retail</a:t>
            </a:r>
            <a:endParaRPr sz="2400"/>
          </a:p>
          <a:p>
            <a:pPr marL="0" lvl="0" indent="0" algn="ctr" rtl="0">
              <a:spcBef>
                <a:spcPts val="0"/>
              </a:spcBef>
              <a:spcAft>
                <a:spcPts val="0"/>
              </a:spcAft>
              <a:buNone/>
            </a:pPr>
            <a:r>
              <a:rPr lang="en" sz="2400"/>
              <a:t>pharmacies</a:t>
            </a:r>
            <a:endParaRPr sz="2400"/>
          </a:p>
          <a:p>
            <a:pPr marL="0" lvl="0" indent="0" algn="ctr" rtl="0">
              <a:spcBef>
                <a:spcPts val="0"/>
              </a:spcBef>
              <a:spcAft>
                <a:spcPts val="0"/>
              </a:spcAft>
              <a:buNone/>
            </a:pPr>
            <a:r>
              <a:rPr lang="en" sz="2400"/>
              <a:t>-leads to in person</a:t>
            </a:r>
            <a:endParaRPr sz="2400"/>
          </a:p>
          <a:p>
            <a:pPr marL="0" lvl="0" indent="0" algn="ctr" rtl="0">
              <a:spcBef>
                <a:spcPts val="0"/>
              </a:spcBef>
              <a:spcAft>
                <a:spcPts val="0"/>
              </a:spcAft>
              <a:buNone/>
            </a:pPr>
            <a:r>
              <a:rPr lang="en" sz="2400"/>
              <a:t>pharmacy closures</a:t>
            </a:r>
            <a:endParaRPr sz="2400"/>
          </a:p>
          <a:p>
            <a:pPr marL="0" lvl="0" indent="0" algn="ctr" rtl="0">
              <a:spcBef>
                <a:spcPts val="0"/>
              </a:spcBef>
              <a:spcAft>
                <a:spcPts val="0"/>
              </a:spcAft>
              <a:buNone/>
            </a:pPr>
            <a:endParaRPr sz="2400"/>
          </a:p>
          <a:p>
            <a:pPr marL="0" lvl="0" indent="0" algn="ctr" rtl="0">
              <a:spcBef>
                <a:spcPts val="0"/>
              </a:spcBef>
              <a:spcAft>
                <a:spcPts val="0"/>
              </a:spcAft>
              <a:buNone/>
            </a:pPr>
            <a:r>
              <a:rPr lang="en" sz="3000"/>
              <a:t> Social Impact</a:t>
            </a:r>
            <a:endParaRPr sz="3000"/>
          </a:p>
          <a:p>
            <a:pPr marL="0" lvl="0" indent="0" algn="ctr" rtl="0">
              <a:spcBef>
                <a:spcPts val="0"/>
              </a:spcBef>
              <a:spcAft>
                <a:spcPts val="0"/>
              </a:spcAft>
              <a:buNone/>
            </a:pPr>
            <a:r>
              <a:rPr lang="en" sz="2400"/>
              <a:t>-no face-to-face </a:t>
            </a:r>
            <a:endParaRPr sz="2400"/>
          </a:p>
          <a:p>
            <a:pPr marL="0" lvl="0" indent="0" algn="ctr" rtl="0">
              <a:spcBef>
                <a:spcPts val="0"/>
              </a:spcBef>
              <a:spcAft>
                <a:spcPts val="0"/>
              </a:spcAft>
              <a:buNone/>
            </a:pPr>
            <a:r>
              <a:rPr lang="en" sz="2400"/>
              <a:t>communication</a:t>
            </a:r>
            <a:endParaRPr sz="2400"/>
          </a:p>
          <a:p>
            <a:pPr marL="0" lvl="0" indent="0" algn="ctr" rtl="0">
              <a:spcBef>
                <a:spcPts val="0"/>
              </a:spcBef>
              <a:spcAft>
                <a:spcPts val="0"/>
              </a:spcAft>
              <a:buNone/>
            </a:pPr>
            <a:r>
              <a:rPr lang="en" sz="2400"/>
              <a:t>-lack of rapport </a:t>
            </a:r>
            <a:endParaRPr sz="2400"/>
          </a:p>
          <a:p>
            <a:pPr marL="0" lvl="0" indent="0" algn="ctr" rtl="0">
              <a:spcBef>
                <a:spcPts val="0"/>
              </a:spcBef>
              <a:spcAft>
                <a:spcPts val="0"/>
              </a:spcAft>
              <a:buNone/>
            </a:pPr>
            <a:r>
              <a:rPr lang="en" sz="2400"/>
              <a:t>  amongst patients</a:t>
            </a:r>
            <a:endParaRPr sz="2400"/>
          </a:p>
          <a:p>
            <a:pPr marL="0" lvl="0" indent="0" algn="ctr" rtl="0">
              <a:spcBef>
                <a:spcPts val="0"/>
              </a:spcBef>
              <a:spcAft>
                <a:spcPts val="0"/>
              </a:spcAft>
              <a:buNone/>
            </a:pPr>
            <a:r>
              <a:rPr lang="en" sz="2400"/>
              <a:t> and pharmacists</a:t>
            </a:r>
            <a:endParaRPr sz="2400"/>
          </a:p>
          <a:p>
            <a:pPr marL="0" lvl="0" indent="0" algn="ctr" rtl="0">
              <a:spcBef>
                <a:spcPts val="0"/>
              </a:spcBef>
              <a:spcAft>
                <a:spcPts val="0"/>
              </a:spcAft>
              <a:buNone/>
            </a:pPr>
            <a:endParaRPr sz="2400"/>
          </a:p>
          <a:p>
            <a:pPr marL="0" lvl="0" indent="0" algn="ctr" rtl="0">
              <a:spcBef>
                <a:spcPts val="0"/>
              </a:spcBef>
              <a:spcAft>
                <a:spcPts val="0"/>
              </a:spcAft>
              <a:buNone/>
            </a:pPr>
            <a:r>
              <a:rPr lang="en" sz="3000"/>
              <a:t>Privacy</a:t>
            </a:r>
            <a:endParaRPr sz="3000"/>
          </a:p>
          <a:p>
            <a:pPr marL="0" lvl="0" indent="0" algn="ctr" rtl="0">
              <a:spcBef>
                <a:spcPts val="0"/>
              </a:spcBef>
              <a:spcAft>
                <a:spcPts val="0"/>
              </a:spcAft>
              <a:buNone/>
            </a:pPr>
            <a:r>
              <a:rPr lang="en" sz="2400"/>
              <a:t>-HIPAA violations</a:t>
            </a:r>
            <a:endParaRPr sz="2400"/>
          </a:p>
          <a:p>
            <a:pPr marL="0" lvl="0" indent="0" algn="ctr" rtl="0">
              <a:spcBef>
                <a:spcPts val="0"/>
              </a:spcBef>
              <a:spcAft>
                <a:spcPts val="0"/>
              </a:spcAft>
              <a:buNone/>
            </a:pPr>
            <a:r>
              <a:rPr lang="en" sz="2400"/>
              <a:t>-unreliable</a:t>
            </a:r>
            <a:endParaRPr sz="2400"/>
          </a:p>
          <a:p>
            <a:pPr marL="0" lvl="0" indent="0" algn="ctr" rtl="0">
              <a:spcBef>
                <a:spcPts val="0"/>
              </a:spcBef>
              <a:spcAft>
                <a:spcPts val="0"/>
              </a:spcAft>
              <a:buNone/>
            </a:pPr>
            <a:r>
              <a:rPr lang="en" sz="2400"/>
              <a:t>websites</a:t>
            </a:r>
            <a:endParaRPr sz="2400"/>
          </a:p>
          <a:p>
            <a:pPr marL="0" lvl="0" indent="0" algn="l" rtl="0">
              <a:spcBef>
                <a:spcPts val="0"/>
              </a:spcBef>
              <a:spcAft>
                <a:spcPts val="0"/>
              </a:spcAft>
              <a:buNone/>
            </a:pPr>
            <a:endParaRPr sz="2400"/>
          </a:p>
          <a:p>
            <a:pPr marL="0" lvl="0" indent="0" algn="l" rtl="0">
              <a:spcBef>
                <a:spcPts val="0"/>
              </a:spcBef>
              <a:spcAft>
                <a:spcPts val="0"/>
              </a:spcAft>
              <a:buNone/>
            </a:pPr>
            <a:endParaRPr sz="3000"/>
          </a:p>
          <a:p>
            <a:pPr marL="0" lvl="0" indent="0" algn="l" rtl="0">
              <a:spcBef>
                <a:spcPts val="0"/>
              </a:spcBef>
              <a:spcAft>
                <a:spcPts val="0"/>
              </a:spcAft>
              <a:buNone/>
            </a:pPr>
            <a:endParaRPr sz="3000"/>
          </a:p>
          <a:p>
            <a:pPr marL="0" lvl="0" indent="0" algn="ctr" rtl="0">
              <a:spcBef>
                <a:spcPts val="0"/>
              </a:spcBef>
              <a:spcAft>
                <a:spcPts val="0"/>
              </a:spcAft>
              <a:buNone/>
            </a:pPr>
            <a:endParaRPr sz="3000"/>
          </a:p>
        </p:txBody>
      </p:sp>
      <p:pic>
        <p:nvPicPr>
          <p:cNvPr id="63" name="Google Shape;63;p13"/>
          <p:cNvPicPr preferRelativeResize="0"/>
          <p:nvPr/>
        </p:nvPicPr>
        <p:blipFill>
          <a:blip r:embed="rId4">
            <a:alphaModFix/>
          </a:blip>
          <a:stretch>
            <a:fillRect/>
          </a:stretch>
        </p:blipFill>
        <p:spPr>
          <a:xfrm>
            <a:off x="14316175" y="10258875"/>
            <a:ext cx="2249550" cy="1687175"/>
          </a:xfrm>
          <a:prstGeom prst="rect">
            <a:avLst/>
          </a:prstGeom>
          <a:noFill/>
          <a:ln>
            <a:noFill/>
          </a:ln>
        </p:spPr>
      </p:pic>
      <p:pic>
        <p:nvPicPr>
          <p:cNvPr id="64" name="Google Shape;64;p13"/>
          <p:cNvPicPr preferRelativeResize="0"/>
          <p:nvPr/>
        </p:nvPicPr>
        <p:blipFill>
          <a:blip r:embed="rId5">
            <a:alphaModFix/>
          </a:blip>
          <a:stretch>
            <a:fillRect/>
          </a:stretch>
        </p:blipFill>
        <p:spPr>
          <a:xfrm>
            <a:off x="14497891" y="12630375"/>
            <a:ext cx="1886109" cy="1687175"/>
          </a:xfrm>
          <a:prstGeom prst="rect">
            <a:avLst/>
          </a:prstGeom>
          <a:noFill/>
          <a:ln>
            <a:noFill/>
          </a:ln>
        </p:spPr>
      </p:pic>
      <p:pic>
        <p:nvPicPr>
          <p:cNvPr id="65" name="Google Shape;65;p13"/>
          <p:cNvPicPr preferRelativeResize="0"/>
          <p:nvPr/>
        </p:nvPicPr>
        <p:blipFill>
          <a:blip r:embed="rId6">
            <a:alphaModFix/>
          </a:blip>
          <a:stretch>
            <a:fillRect/>
          </a:stretch>
        </p:blipFill>
        <p:spPr>
          <a:xfrm>
            <a:off x="14245150" y="14424075"/>
            <a:ext cx="2391600" cy="2391600"/>
          </a:xfrm>
          <a:prstGeom prst="rect">
            <a:avLst/>
          </a:prstGeom>
          <a:noFill/>
          <a:ln>
            <a:noFill/>
          </a:ln>
        </p:spPr>
      </p:pic>
      <p:sp>
        <p:nvSpPr>
          <p:cNvPr id="66" name="Google Shape;66;p13"/>
          <p:cNvSpPr/>
          <p:nvPr/>
        </p:nvSpPr>
        <p:spPr>
          <a:xfrm>
            <a:off x="23307125" y="5985938"/>
            <a:ext cx="781200" cy="723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3"/>
          <p:cNvSpPr/>
          <p:nvPr/>
        </p:nvSpPr>
        <p:spPr>
          <a:xfrm>
            <a:off x="23307125" y="7448613"/>
            <a:ext cx="781200" cy="723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3"/>
          <p:cNvSpPr/>
          <p:nvPr/>
        </p:nvSpPr>
        <p:spPr>
          <a:xfrm>
            <a:off x="23307125" y="8726800"/>
            <a:ext cx="781200" cy="723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9" name="Google Shape;69;p13"/>
          <p:cNvPicPr preferRelativeResize="0"/>
          <p:nvPr/>
        </p:nvPicPr>
        <p:blipFill>
          <a:blip r:embed="rId7">
            <a:alphaModFix/>
          </a:blip>
          <a:stretch>
            <a:fillRect/>
          </a:stretch>
        </p:blipFill>
        <p:spPr>
          <a:xfrm>
            <a:off x="1229450" y="14016738"/>
            <a:ext cx="8455000" cy="3889300"/>
          </a:xfrm>
          <a:prstGeom prst="rect">
            <a:avLst/>
          </a:prstGeom>
          <a:noFill/>
          <a:ln>
            <a:noFill/>
          </a:ln>
        </p:spPr>
      </p:pic>
      <p:pic>
        <p:nvPicPr>
          <p:cNvPr id="70" name="Google Shape;70;p13"/>
          <p:cNvPicPr preferRelativeResize="0"/>
          <p:nvPr/>
        </p:nvPicPr>
        <p:blipFill>
          <a:blip r:embed="rId8">
            <a:alphaModFix/>
          </a:blip>
          <a:stretch>
            <a:fillRect/>
          </a:stretch>
        </p:blipFill>
        <p:spPr>
          <a:xfrm>
            <a:off x="23438450" y="14130007"/>
            <a:ext cx="3622200" cy="1089329"/>
          </a:xfrm>
          <a:prstGeom prst="rect">
            <a:avLst/>
          </a:prstGeom>
          <a:noFill/>
          <a:ln>
            <a:noFill/>
          </a:ln>
        </p:spPr>
      </p:pic>
      <p:pic>
        <p:nvPicPr>
          <p:cNvPr id="71" name="Google Shape;71;p13"/>
          <p:cNvPicPr preferRelativeResize="0"/>
          <p:nvPr/>
        </p:nvPicPr>
        <p:blipFill>
          <a:blip r:embed="rId9">
            <a:alphaModFix/>
          </a:blip>
          <a:stretch>
            <a:fillRect/>
          </a:stretch>
        </p:blipFill>
        <p:spPr>
          <a:xfrm>
            <a:off x="6195978" y="9342198"/>
            <a:ext cx="3622200" cy="2151272"/>
          </a:xfrm>
          <a:prstGeom prst="rect">
            <a:avLst/>
          </a:prstGeom>
          <a:noFill/>
          <a:ln>
            <a:noFill/>
          </a:ln>
        </p:spPr>
      </p:pic>
      <p:sp>
        <p:nvSpPr>
          <p:cNvPr id="72" name="Google Shape;72;p13"/>
          <p:cNvSpPr txBox="1"/>
          <p:nvPr/>
        </p:nvSpPr>
        <p:spPr>
          <a:xfrm>
            <a:off x="22871225" y="10758090"/>
            <a:ext cx="5219700" cy="2970900"/>
          </a:xfrm>
          <a:prstGeom prst="rect">
            <a:avLst/>
          </a:prstGeom>
          <a:noFill/>
          <a:ln>
            <a:noFill/>
          </a:ln>
        </p:spPr>
        <p:txBody>
          <a:bodyPr spcFirstLastPara="1" wrap="square" lIns="91425" tIns="91425" rIns="91425" bIns="91425" anchor="t" anchorCtr="0">
            <a:noAutofit/>
          </a:bodyPr>
          <a:lstStyle/>
          <a:p>
            <a:pPr marL="457200" lvl="0" indent="-330200" algn="l" rtl="0">
              <a:lnSpc>
                <a:spcPct val="100000"/>
              </a:lnSpc>
              <a:spcBef>
                <a:spcPts val="1200"/>
              </a:spcBef>
              <a:spcAft>
                <a:spcPts val="0"/>
              </a:spcAft>
              <a:buClr>
                <a:schemeClr val="dk1"/>
              </a:buClr>
              <a:buSzPts val="1600"/>
              <a:buFont typeface="Times New Roman"/>
              <a:buChar char="❖"/>
            </a:pPr>
            <a:r>
              <a:rPr lang="en" sz="1600" b="1">
                <a:solidFill>
                  <a:schemeClr val="dk1"/>
                </a:solidFill>
                <a:latin typeface="Times New Roman"/>
                <a:ea typeface="Times New Roman"/>
                <a:cs typeface="Times New Roman"/>
                <a:sym typeface="Times New Roman"/>
              </a:rPr>
              <a:t>2013: PillPack.com is launched </a:t>
            </a:r>
            <a:r>
              <a:rPr lang="en" sz="1600">
                <a:solidFill>
                  <a:schemeClr val="dk1"/>
                </a:solidFill>
                <a:latin typeface="Times New Roman"/>
                <a:ea typeface="Times New Roman"/>
                <a:cs typeface="Times New Roman"/>
                <a:sym typeface="Times New Roman"/>
              </a:rPr>
              <a:t>→ providing an enhanced online pharmacy service that provides door step delivery of pre-packaged medications by daily dose (Farr, 2019) </a:t>
            </a:r>
            <a:endParaRPr sz="1600">
              <a:solidFill>
                <a:schemeClr val="dk1"/>
              </a:solidFill>
              <a:latin typeface="Times New Roman"/>
              <a:ea typeface="Times New Roman"/>
              <a:cs typeface="Times New Roman"/>
              <a:sym typeface="Times New Roman"/>
            </a:endParaRPr>
          </a:p>
          <a:p>
            <a:pPr marL="457200" lvl="0" indent="-330200" algn="l" rtl="0">
              <a:lnSpc>
                <a:spcPct val="100000"/>
              </a:lnSpc>
              <a:spcBef>
                <a:spcPts val="0"/>
              </a:spcBef>
              <a:spcAft>
                <a:spcPts val="0"/>
              </a:spcAft>
              <a:buClr>
                <a:schemeClr val="dk1"/>
              </a:buClr>
              <a:buSzPts val="1600"/>
              <a:buFont typeface="Times New Roman"/>
              <a:buChar char="❖"/>
            </a:pPr>
            <a:r>
              <a:rPr lang="en" sz="1600">
                <a:solidFill>
                  <a:schemeClr val="dk1"/>
                </a:solidFill>
                <a:latin typeface="Times New Roman"/>
                <a:ea typeface="Times New Roman"/>
                <a:cs typeface="Times New Roman"/>
                <a:sym typeface="Times New Roman"/>
              </a:rPr>
              <a:t> </a:t>
            </a:r>
            <a:r>
              <a:rPr lang="en" sz="1600" b="1">
                <a:solidFill>
                  <a:schemeClr val="dk1"/>
                </a:solidFill>
                <a:latin typeface="Times New Roman"/>
                <a:ea typeface="Times New Roman"/>
                <a:cs typeface="Times New Roman"/>
                <a:sym typeface="Times New Roman"/>
              </a:rPr>
              <a:t>2018: PilPack.com (a leader among online pharmacies) </a:t>
            </a:r>
            <a:r>
              <a:rPr lang="en" sz="1600">
                <a:solidFill>
                  <a:schemeClr val="dk1"/>
                </a:solidFill>
                <a:latin typeface="Times New Roman"/>
                <a:ea typeface="Times New Roman"/>
                <a:cs typeface="Times New Roman"/>
                <a:sym typeface="Times New Roman"/>
              </a:rPr>
              <a:t>→ generates $299 million in annual revenue by 2018 (Farr, 2019)                                                </a:t>
            </a:r>
            <a:endParaRPr sz="1600">
              <a:solidFill>
                <a:schemeClr val="dk1"/>
              </a:solidFill>
              <a:latin typeface="Times New Roman"/>
              <a:ea typeface="Times New Roman"/>
              <a:cs typeface="Times New Roman"/>
              <a:sym typeface="Times New Roman"/>
            </a:endParaRPr>
          </a:p>
          <a:p>
            <a:pPr marL="457200" lvl="0" indent="-330200" algn="l" rtl="0">
              <a:lnSpc>
                <a:spcPct val="100000"/>
              </a:lnSpc>
              <a:spcBef>
                <a:spcPts val="0"/>
              </a:spcBef>
              <a:spcAft>
                <a:spcPts val="0"/>
              </a:spcAft>
              <a:buClr>
                <a:schemeClr val="dk1"/>
              </a:buClr>
              <a:buSzPts val="1600"/>
              <a:buFont typeface="Times New Roman"/>
              <a:buChar char="❖"/>
            </a:pPr>
            <a:r>
              <a:rPr lang="en" sz="1600" b="1">
                <a:solidFill>
                  <a:schemeClr val="dk1"/>
                </a:solidFill>
                <a:latin typeface="Times New Roman"/>
                <a:ea typeface="Times New Roman"/>
                <a:cs typeface="Times New Roman"/>
                <a:sym typeface="Times New Roman"/>
              </a:rPr>
              <a:t>2018: Amazon buys PillPack.com </a:t>
            </a:r>
            <a:r>
              <a:rPr lang="en" sz="1600">
                <a:solidFill>
                  <a:schemeClr val="dk1"/>
                </a:solidFill>
                <a:latin typeface="Times New Roman"/>
                <a:ea typeface="Times New Roman"/>
                <a:cs typeface="Times New Roman"/>
                <a:sym typeface="Times New Roman"/>
              </a:rPr>
              <a:t>→ looking to “crack the $500 billion prescription market”            (Farr, 2019 p. 1).  </a:t>
            </a:r>
            <a:endParaRPr sz="1600">
              <a:solidFill>
                <a:schemeClr val="dk1"/>
              </a:solidFill>
              <a:latin typeface="Times New Roman"/>
              <a:ea typeface="Times New Roman"/>
              <a:cs typeface="Times New Roman"/>
              <a:sym typeface="Times New Roman"/>
            </a:endParaRPr>
          </a:p>
          <a:p>
            <a:pPr marL="457200" lvl="0" indent="0" algn="l" rtl="0">
              <a:lnSpc>
                <a:spcPct val="200000"/>
              </a:lnSpc>
              <a:spcBef>
                <a:spcPts val="1200"/>
              </a:spcBef>
              <a:spcAft>
                <a:spcPts val="1200"/>
              </a:spcAft>
              <a:buNone/>
            </a:pPr>
            <a:endParaRPr sz="1300">
              <a:solidFill>
                <a:schemeClr val="dk1"/>
              </a:solidFill>
              <a:latin typeface="Times New Roman"/>
              <a:ea typeface="Times New Roman"/>
              <a:cs typeface="Times New Roman"/>
              <a:sym typeface="Times New Roman"/>
            </a:endParaRPr>
          </a:p>
        </p:txBody>
      </p:sp>
      <p:pic>
        <p:nvPicPr>
          <p:cNvPr id="73" name="Google Shape;73;p13"/>
          <p:cNvPicPr preferRelativeResize="0"/>
          <p:nvPr/>
        </p:nvPicPr>
        <p:blipFill>
          <a:blip r:embed="rId10">
            <a:alphaModFix/>
          </a:blip>
          <a:stretch>
            <a:fillRect/>
          </a:stretch>
        </p:blipFill>
        <p:spPr>
          <a:xfrm>
            <a:off x="917602" y="9380924"/>
            <a:ext cx="3459127" cy="2391600"/>
          </a:xfrm>
          <a:prstGeom prst="rect">
            <a:avLst/>
          </a:prstGeom>
          <a:noFill/>
          <a:ln>
            <a:noFill/>
          </a:ln>
        </p:spPr>
      </p:pic>
      <p:sp>
        <p:nvSpPr>
          <p:cNvPr id="74" name="Google Shape;74;p13"/>
          <p:cNvSpPr txBox="1"/>
          <p:nvPr/>
        </p:nvSpPr>
        <p:spPr>
          <a:xfrm>
            <a:off x="23573975" y="15830825"/>
            <a:ext cx="8596500" cy="484200"/>
          </a:xfrm>
          <a:prstGeom prst="rect">
            <a:avLst/>
          </a:prstGeom>
          <a:noFill/>
          <a:ln w="9525" cap="rnd"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200" b="1"/>
              <a:t>How does Pill Pack work? </a:t>
            </a:r>
            <a:r>
              <a:rPr lang="en" sz="2200"/>
              <a:t>Visit</a:t>
            </a:r>
            <a:r>
              <a:rPr lang="en" sz="2200" b="1"/>
              <a:t> </a:t>
            </a:r>
            <a:r>
              <a:rPr lang="en" sz="2200"/>
              <a:t>https://youtu.be/yogL3fpiq6s</a:t>
            </a:r>
            <a:endParaRPr sz="2200"/>
          </a:p>
        </p:txBody>
      </p:sp>
      <p:sp>
        <p:nvSpPr>
          <p:cNvPr id="75" name="Google Shape;75;p13"/>
          <p:cNvSpPr txBox="1"/>
          <p:nvPr/>
        </p:nvSpPr>
        <p:spPr>
          <a:xfrm>
            <a:off x="6119025" y="11544300"/>
            <a:ext cx="1980300" cy="34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b="1" u="sng">
                <a:solidFill>
                  <a:srgbClr val="073763"/>
                </a:solidFill>
                <a:hlinkClick r:id="rId11"/>
              </a:rPr>
              <a:t>http://econintersect.com</a:t>
            </a:r>
            <a:endParaRPr sz="1300" b="1">
              <a:solidFill>
                <a:srgbClr val="073763"/>
              </a:solidFill>
            </a:endParaRPr>
          </a:p>
        </p:txBody>
      </p:sp>
      <p:sp>
        <p:nvSpPr>
          <p:cNvPr id="76" name="Google Shape;76;p13"/>
          <p:cNvSpPr txBox="1"/>
          <p:nvPr/>
        </p:nvSpPr>
        <p:spPr>
          <a:xfrm>
            <a:off x="23438453" y="15219313"/>
            <a:ext cx="2288700" cy="34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sz="1000" u="sng">
                <a:solidFill>
                  <a:srgbClr val="073763"/>
                </a:solidFill>
              </a:rPr>
              <a:t>htt</a:t>
            </a:r>
            <a:r>
              <a:rPr lang="en" sz="1000" u="sng">
                <a:solidFill>
                  <a:srgbClr val="073763"/>
                </a:solidFill>
                <a:hlinkClick r:id="rId12"/>
              </a:rPr>
              <a:t>ps</a:t>
            </a:r>
            <a:r>
              <a:rPr lang="en" sz="1000" u="sng">
                <a:solidFill>
                  <a:srgbClr val="073763"/>
                </a:solidFill>
                <a:hlinkClick r:id="rId12"/>
              </a:rPr>
              <a:t>://www.pillpack.com</a:t>
            </a:r>
            <a:endParaRPr sz="900" b="1"/>
          </a:p>
        </p:txBody>
      </p:sp>
      <p:sp>
        <p:nvSpPr>
          <p:cNvPr id="77" name="Google Shape;77;p13"/>
          <p:cNvSpPr txBox="1"/>
          <p:nvPr/>
        </p:nvSpPr>
        <p:spPr>
          <a:xfrm>
            <a:off x="1012500" y="17991013"/>
            <a:ext cx="2181300" cy="21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b="1" u="sng">
                <a:solidFill>
                  <a:srgbClr val="073763"/>
                </a:solidFill>
                <a:hlinkClick r:id="rId13"/>
              </a:rPr>
              <a:t>https://www.epmmagazine.com</a:t>
            </a:r>
            <a:endParaRPr sz="700" b="1">
              <a:solidFill>
                <a:srgbClr val="073763"/>
              </a:solidFill>
            </a:endParaRPr>
          </a:p>
        </p:txBody>
      </p:sp>
      <p:sp>
        <p:nvSpPr>
          <p:cNvPr id="78" name="Google Shape;78;p13"/>
          <p:cNvSpPr txBox="1"/>
          <p:nvPr/>
        </p:nvSpPr>
        <p:spPr>
          <a:xfrm>
            <a:off x="917602" y="11691225"/>
            <a:ext cx="3755700" cy="34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b="1" u="sng">
                <a:solidFill>
                  <a:srgbClr val="073763"/>
                </a:solidFill>
                <a:hlinkClick r:id="rId14"/>
              </a:rPr>
              <a:t>https://www.clipart.email/make-a-clipart/?image=9196159</a:t>
            </a:r>
            <a:endParaRPr sz="1000" b="1">
              <a:solidFill>
                <a:srgbClr val="073763"/>
              </a:solidFill>
            </a:endParaRPr>
          </a:p>
        </p:txBody>
      </p:sp>
      <p:sp>
        <p:nvSpPr>
          <p:cNvPr id="79" name="Google Shape;79;p13"/>
          <p:cNvSpPr txBox="1"/>
          <p:nvPr/>
        </p:nvSpPr>
        <p:spPr>
          <a:xfrm>
            <a:off x="5908725" y="7500650"/>
            <a:ext cx="4168800" cy="135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b="1"/>
              <a:t>THE INNOVATION</a:t>
            </a:r>
            <a:endParaRPr sz="3600" b="1"/>
          </a:p>
          <a:p>
            <a:pPr marL="0" lvl="0" indent="0" algn="ctr" rtl="0">
              <a:spcBef>
                <a:spcPts val="0"/>
              </a:spcBef>
              <a:spcAft>
                <a:spcPts val="0"/>
              </a:spcAft>
              <a:buNone/>
            </a:pPr>
            <a:r>
              <a:rPr lang="en" sz="1600" u="sng"/>
              <a:t>World Wide Web Launches in 1991</a:t>
            </a:r>
            <a:endParaRPr sz="1600" u="sng"/>
          </a:p>
          <a:p>
            <a:pPr marL="0" lvl="0" indent="0" algn="ctr" rtl="0">
              <a:spcBef>
                <a:spcPts val="0"/>
              </a:spcBef>
              <a:spcAft>
                <a:spcPts val="0"/>
              </a:spcAft>
              <a:buNone/>
            </a:pPr>
            <a:r>
              <a:rPr lang="en" sz="1600"/>
              <a:t>E-commerce technology creates a virtual marketplace providing easy access goods and services at much lower costs.</a:t>
            </a:r>
            <a:endParaRPr sz="1600"/>
          </a:p>
        </p:txBody>
      </p:sp>
      <p:sp>
        <p:nvSpPr>
          <p:cNvPr id="80" name="Google Shape;80;p13"/>
          <p:cNvSpPr txBox="1"/>
          <p:nvPr/>
        </p:nvSpPr>
        <p:spPr>
          <a:xfrm>
            <a:off x="444575" y="7501225"/>
            <a:ext cx="4405200" cy="1687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b="1">
                <a:solidFill>
                  <a:schemeClr val="dk1"/>
                </a:solidFill>
              </a:rPr>
              <a:t>THE INCUMBENT</a:t>
            </a:r>
            <a:endParaRPr sz="3600" b="1">
              <a:solidFill>
                <a:schemeClr val="dk1"/>
              </a:solidFill>
            </a:endParaRPr>
          </a:p>
          <a:p>
            <a:pPr marL="0" lvl="0" indent="0" algn="ctr" rtl="0">
              <a:spcBef>
                <a:spcPts val="0"/>
              </a:spcBef>
              <a:spcAft>
                <a:spcPts val="0"/>
              </a:spcAft>
              <a:buNone/>
            </a:pPr>
            <a:r>
              <a:rPr lang="en" sz="1600" u="sng">
                <a:solidFill>
                  <a:schemeClr val="dk1"/>
                </a:solidFill>
              </a:rPr>
              <a:t>Your Neighborhood Pharmacy</a:t>
            </a:r>
            <a:endParaRPr sz="1600" u="sng">
              <a:solidFill>
                <a:schemeClr val="dk1"/>
              </a:solidFill>
            </a:endParaRPr>
          </a:p>
          <a:p>
            <a:pPr marL="0" lvl="0" indent="0" algn="ctr" rtl="0">
              <a:spcBef>
                <a:spcPts val="0"/>
              </a:spcBef>
              <a:spcAft>
                <a:spcPts val="0"/>
              </a:spcAft>
              <a:buNone/>
            </a:pPr>
            <a:r>
              <a:rPr lang="en" sz="1600">
                <a:solidFill>
                  <a:schemeClr val="dk1"/>
                </a:solidFill>
              </a:rPr>
              <a:t>Mainstream is obtaining necessary medication. This environment is very personal, however, very expensive.</a:t>
            </a:r>
            <a:r>
              <a:rPr lang="en" sz="1800">
                <a:solidFill>
                  <a:schemeClr val="dk1"/>
                </a:solidFill>
              </a:rPr>
              <a:t>  </a:t>
            </a:r>
            <a:endParaRPr sz="1800">
              <a:solidFill>
                <a:schemeClr val="dk1"/>
              </a:solidFill>
            </a:endParaRPr>
          </a:p>
        </p:txBody>
      </p:sp>
      <p:sp>
        <p:nvSpPr>
          <p:cNvPr id="81" name="Google Shape;81;p13"/>
          <p:cNvSpPr txBox="1"/>
          <p:nvPr/>
        </p:nvSpPr>
        <p:spPr>
          <a:xfrm>
            <a:off x="10983875" y="21086675"/>
            <a:ext cx="8363100" cy="552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u="sng">
                <a:solidFill>
                  <a:srgbClr val="073763"/>
                </a:solidFill>
                <a:hlinkClick r:id="rId15"/>
              </a:rPr>
              <a:t>https://www.123rf.com/photo_57770719_stock-vector-pill-bottle.html</a:t>
            </a:r>
            <a:endParaRPr sz="1900">
              <a:solidFill>
                <a:srgbClr val="073763"/>
              </a:solidFill>
            </a:endParaRPr>
          </a:p>
        </p:txBody>
      </p:sp>
      <p:sp>
        <p:nvSpPr>
          <p:cNvPr id="82" name="Google Shape;82;p13"/>
          <p:cNvSpPr txBox="1"/>
          <p:nvPr/>
        </p:nvSpPr>
        <p:spPr>
          <a:xfrm>
            <a:off x="14222725" y="11946050"/>
            <a:ext cx="2465100" cy="266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b="1" u="sng">
                <a:solidFill>
                  <a:srgbClr val="073763"/>
                </a:solidFill>
                <a:hlinkClick r:id="rId16"/>
              </a:rPr>
              <a:t>http://clipart-library.com/clipart/money-clip-art-11.html</a:t>
            </a:r>
            <a:endParaRPr sz="1000" b="1">
              <a:solidFill>
                <a:srgbClr val="073763"/>
              </a:solidFill>
            </a:endParaRPr>
          </a:p>
        </p:txBody>
      </p:sp>
      <p:sp>
        <p:nvSpPr>
          <p:cNvPr id="83" name="Google Shape;83;p13"/>
          <p:cNvSpPr txBox="1"/>
          <p:nvPr/>
        </p:nvSpPr>
        <p:spPr>
          <a:xfrm>
            <a:off x="14327875" y="16608400"/>
            <a:ext cx="2391600" cy="34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b="1" u="sng">
                <a:solidFill>
                  <a:srgbClr val="073763"/>
                </a:solidFill>
                <a:hlinkClick r:id="rId17"/>
              </a:rPr>
              <a:t>http://clipart-library.com/confidential-cliparts.html</a:t>
            </a:r>
            <a:endParaRPr b="1">
              <a:solidFill>
                <a:srgbClr val="073763"/>
              </a:solidFill>
            </a:endParaRPr>
          </a:p>
        </p:txBody>
      </p:sp>
      <p:sp>
        <p:nvSpPr>
          <p:cNvPr id="84" name="Google Shape;84;p13"/>
          <p:cNvSpPr txBox="1"/>
          <p:nvPr/>
        </p:nvSpPr>
        <p:spPr>
          <a:xfrm>
            <a:off x="14348125" y="14317550"/>
            <a:ext cx="2339700" cy="21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b="1" u="sng">
                <a:solidFill>
                  <a:srgbClr val="073763"/>
                </a:solidFill>
                <a:hlinkClick r:id="rId18"/>
              </a:rPr>
              <a:t>http://clipart-library.com/free-speech-bubble.html</a:t>
            </a:r>
            <a:endParaRPr sz="300" b="1">
              <a:solidFill>
                <a:srgbClr val="073763"/>
              </a:solidFill>
            </a:endParaRPr>
          </a:p>
        </p:txBody>
      </p:sp>
      <p:pic>
        <p:nvPicPr>
          <p:cNvPr id="85" name="Google Shape;85;p13"/>
          <p:cNvPicPr preferRelativeResize="0"/>
          <p:nvPr/>
        </p:nvPicPr>
        <p:blipFill>
          <a:blip r:embed="rId19">
            <a:alphaModFix/>
          </a:blip>
          <a:stretch>
            <a:fillRect/>
          </a:stretch>
        </p:blipFill>
        <p:spPr>
          <a:xfrm>
            <a:off x="6603913" y="18659374"/>
            <a:ext cx="2778426" cy="2472819"/>
          </a:xfrm>
          <a:prstGeom prst="rect">
            <a:avLst/>
          </a:prstGeom>
          <a:noFill/>
          <a:ln>
            <a:noFill/>
          </a:ln>
        </p:spPr>
      </p:pic>
      <p:sp>
        <p:nvSpPr>
          <p:cNvPr id="86" name="Google Shape;86;p13"/>
          <p:cNvSpPr txBox="1"/>
          <p:nvPr/>
        </p:nvSpPr>
        <p:spPr>
          <a:xfrm>
            <a:off x="363300" y="18659375"/>
            <a:ext cx="5965500" cy="2784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b="1">
                <a:solidFill>
                  <a:schemeClr val="dk1"/>
                </a:solidFill>
              </a:rPr>
              <a:t>THE EMERGING MARKET</a:t>
            </a:r>
            <a:endParaRPr sz="3600" b="1">
              <a:solidFill>
                <a:schemeClr val="dk1"/>
              </a:solidFill>
            </a:endParaRPr>
          </a:p>
          <a:p>
            <a:pPr marL="0" marR="0" lvl="0" indent="0" algn="ctr" rtl="0">
              <a:lnSpc>
                <a:spcPct val="100000"/>
              </a:lnSpc>
              <a:spcBef>
                <a:spcPts val="0"/>
              </a:spcBef>
              <a:spcAft>
                <a:spcPts val="0"/>
              </a:spcAft>
              <a:buNone/>
            </a:pPr>
            <a:endParaRPr sz="600" b="1">
              <a:solidFill>
                <a:schemeClr val="dk1"/>
              </a:solidFill>
            </a:endParaRPr>
          </a:p>
          <a:p>
            <a:pPr marL="0" marR="0" lvl="0" indent="0" algn="ctr" rtl="0">
              <a:lnSpc>
                <a:spcPct val="100000"/>
              </a:lnSpc>
              <a:spcBef>
                <a:spcPts val="0"/>
              </a:spcBef>
              <a:spcAft>
                <a:spcPts val="0"/>
              </a:spcAft>
              <a:buNone/>
            </a:pPr>
            <a:r>
              <a:rPr lang="en" sz="1600">
                <a:solidFill>
                  <a:schemeClr val="dk1"/>
                </a:solidFill>
              </a:rPr>
              <a:t>With the increase in Internet use and availability of goods and services, the online marketplace became a more favorable option for many people.</a:t>
            </a:r>
            <a:endParaRPr sz="1600">
              <a:solidFill>
                <a:schemeClr val="dk1"/>
              </a:solidFill>
            </a:endParaRPr>
          </a:p>
          <a:p>
            <a:pPr marL="0" marR="0" lvl="0" indent="0" algn="ctr" rtl="0">
              <a:lnSpc>
                <a:spcPct val="100000"/>
              </a:lnSpc>
              <a:spcBef>
                <a:spcPts val="0"/>
              </a:spcBef>
              <a:spcAft>
                <a:spcPts val="0"/>
              </a:spcAft>
              <a:buNone/>
            </a:pPr>
            <a:endParaRPr>
              <a:solidFill>
                <a:schemeClr val="dk1"/>
              </a:solidFill>
            </a:endParaRPr>
          </a:p>
          <a:p>
            <a:pPr marL="0" lvl="0" indent="0" algn="ctr" rtl="0">
              <a:spcBef>
                <a:spcPts val="0"/>
              </a:spcBef>
              <a:spcAft>
                <a:spcPts val="0"/>
              </a:spcAft>
              <a:buNone/>
            </a:pPr>
            <a:r>
              <a:rPr lang="en" sz="1600">
                <a:solidFill>
                  <a:schemeClr val="dk1"/>
                </a:solidFill>
              </a:rPr>
              <a:t>The online purchasing and shipment system established by online pharmacies increased the availability of medication to populations with limited accessibility (i.e. elderly, several comorbidities). </a:t>
            </a:r>
            <a:endParaRPr sz="1800">
              <a:solidFill>
                <a:schemeClr val="dk1"/>
              </a:solidFill>
            </a:endParaRPr>
          </a:p>
        </p:txBody>
      </p:sp>
      <p:sp>
        <p:nvSpPr>
          <p:cNvPr id="87" name="Google Shape;87;p13"/>
          <p:cNvSpPr txBox="1"/>
          <p:nvPr/>
        </p:nvSpPr>
        <p:spPr>
          <a:xfrm>
            <a:off x="809625" y="21783675"/>
            <a:ext cx="3459000" cy="16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3"/>
          <p:cNvSpPr txBox="1"/>
          <p:nvPr/>
        </p:nvSpPr>
        <p:spPr>
          <a:xfrm>
            <a:off x="6669075" y="21132200"/>
            <a:ext cx="2648100" cy="266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b="1" u="sng">
                <a:solidFill>
                  <a:srgbClr val="073763"/>
                </a:solidFill>
                <a:hlinkClick r:id="rId20"/>
              </a:rPr>
              <a:t>ht</a:t>
            </a:r>
            <a:r>
              <a:rPr lang="en" sz="1000" b="1" u="sng">
                <a:solidFill>
                  <a:srgbClr val="073763"/>
                </a:solidFill>
                <a:hlinkClick r:id="rId20"/>
              </a:rPr>
              <a:t>tps://www.clipartkey.com/view/xiJmwwtransparent-person-shopping-clipart-clip-art-online-shopping/</a:t>
            </a:r>
            <a:endParaRPr sz="1000" b="1">
              <a:solidFill>
                <a:srgbClr val="073763"/>
              </a:solidFill>
            </a:endParaRPr>
          </a:p>
        </p:txBody>
      </p:sp>
      <p:sp>
        <p:nvSpPr>
          <p:cNvPr id="89" name="Google Shape;89;p13"/>
          <p:cNvSpPr txBox="1"/>
          <p:nvPr/>
        </p:nvSpPr>
        <p:spPr>
          <a:xfrm>
            <a:off x="27420925" y="14063500"/>
            <a:ext cx="5219700" cy="160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a:t>THE FATE OF THE INCUMBENTS</a:t>
            </a:r>
            <a:endParaRPr sz="2400" b="1"/>
          </a:p>
          <a:p>
            <a:pPr marL="0" lvl="0" indent="0" algn="ctr" rtl="0">
              <a:spcBef>
                <a:spcPts val="0"/>
              </a:spcBef>
              <a:spcAft>
                <a:spcPts val="0"/>
              </a:spcAft>
              <a:buNone/>
            </a:pPr>
            <a:endParaRPr sz="600">
              <a:solidFill>
                <a:schemeClr val="dk1"/>
              </a:solidFill>
            </a:endParaRPr>
          </a:p>
          <a:p>
            <a:pPr marL="0" lvl="0" indent="0" algn="ctr" rtl="0">
              <a:spcBef>
                <a:spcPts val="0"/>
              </a:spcBef>
              <a:spcAft>
                <a:spcPts val="0"/>
              </a:spcAft>
              <a:buNone/>
            </a:pPr>
            <a:r>
              <a:rPr lang="en" sz="1600">
                <a:solidFill>
                  <a:schemeClr val="dk1"/>
                </a:solidFill>
              </a:rPr>
              <a:t>With pharmaceutical availability online to the extent of PillPack by Amazon Pharmacy, established pharmaceutical businesses have to either adapt to survive or risk losing a significant market share </a:t>
            </a:r>
            <a:endParaRPr sz="1600" b="1"/>
          </a:p>
        </p:txBody>
      </p:sp>
      <p:sp>
        <p:nvSpPr>
          <p:cNvPr id="90" name="Google Shape;90;p13"/>
          <p:cNvSpPr txBox="1"/>
          <p:nvPr/>
        </p:nvSpPr>
        <p:spPr>
          <a:xfrm>
            <a:off x="27802075" y="10758100"/>
            <a:ext cx="4923300" cy="2653200"/>
          </a:xfrm>
          <a:prstGeom prst="rect">
            <a:avLst/>
          </a:prstGeom>
          <a:noFill/>
          <a:ln>
            <a:noFill/>
          </a:ln>
        </p:spPr>
        <p:txBody>
          <a:bodyPr spcFirstLastPara="1" wrap="square" lIns="91425" tIns="91425" rIns="91425" bIns="91425" anchor="t" anchorCtr="0">
            <a:noAutofit/>
          </a:bodyPr>
          <a:lstStyle/>
          <a:p>
            <a:pPr marL="457200" lvl="0" indent="-330200" algn="l" rtl="0">
              <a:lnSpc>
                <a:spcPct val="100000"/>
              </a:lnSpc>
              <a:spcBef>
                <a:spcPts val="1200"/>
              </a:spcBef>
              <a:spcAft>
                <a:spcPts val="0"/>
              </a:spcAft>
              <a:buClr>
                <a:schemeClr val="dk1"/>
              </a:buClr>
              <a:buSzPts val="1600"/>
              <a:buFont typeface="Times New Roman"/>
              <a:buChar char="❖"/>
            </a:pPr>
            <a:r>
              <a:rPr lang="en" sz="1600" b="1">
                <a:solidFill>
                  <a:schemeClr val="dk1"/>
                </a:solidFill>
                <a:latin typeface="Times New Roman"/>
                <a:ea typeface="Times New Roman"/>
                <a:cs typeface="Times New Roman"/>
                <a:sym typeface="Times New Roman"/>
              </a:rPr>
              <a:t>Continuing to lower the cost of prescriptions</a:t>
            </a:r>
            <a:r>
              <a:rPr lang="en" sz="1600">
                <a:solidFill>
                  <a:schemeClr val="dk1"/>
                </a:solidFill>
                <a:latin typeface="Times New Roman"/>
                <a:ea typeface="Times New Roman"/>
                <a:cs typeface="Times New Roman"/>
                <a:sym typeface="Times New Roman"/>
              </a:rPr>
              <a:t> →  “engaging a less skilled workforce to deliver a lower-cost solution in an affordable, convenient, and accessible way,” (Tohme Shaya &amp; Eddington, 2019)</a:t>
            </a:r>
            <a:endParaRPr sz="1600">
              <a:solidFill>
                <a:schemeClr val="dk1"/>
              </a:solidFill>
              <a:latin typeface="Times New Roman"/>
              <a:ea typeface="Times New Roman"/>
              <a:cs typeface="Times New Roman"/>
              <a:sym typeface="Times New Roman"/>
            </a:endParaRPr>
          </a:p>
          <a:p>
            <a:pPr marL="457200" lvl="0" indent="-330200" algn="l" rtl="0">
              <a:lnSpc>
                <a:spcPct val="100000"/>
              </a:lnSpc>
              <a:spcBef>
                <a:spcPts val="0"/>
              </a:spcBef>
              <a:spcAft>
                <a:spcPts val="0"/>
              </a:spcAft>
              <a:buClr>
                <a:schemeClr val="dk1"/>
              </a:buClr>
              <a:buSzPts val="1600"/>
              <a:buFont typeface="Times New Roman"/>
              <a:buChar char="❖"/>
            </a:pPr>
            <a:r>
              <a:rPr lang="en" sz="1600" b="1">
                <a:solidFill>
                  <a:schemeClr val="dk1"/>
                </a:solidFill>
                <a:latin typeface="Times New Roman"/>
                <a:ea typeface="Times New Roman"/>
                <a:cs typeface="Times New Roman"/>
                <a:sym typeface="Times New Roman"/>
              </a:rPr>
              <a:t>An often neglected market</a:t>
            </a:r>
            <a:r>
              <a:rPr lang="en" sz="1600">
                <a:solidFill>
                  <a:schemeClr val="dk1"/>
                </a:solidFill>
                <a:latin typeface="Times New Roman"/>
                <a:ea typeface="Times New Roman"/>
                <a:cs typeface="Times New Roman"/>
                <a:sym typeface="Times New Roman"/>
              </a:rPr>
              <a:t> → populations such as the elderly, the impaired or other patients with several medical diagnoses that require a variety of medications have an easy and more affordable option with pre packaged medication dosages</a:t>
            </a:r>
            <a:endParaRPr sz="1600">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endParaRPr/>
          </a:p>
        </p:txBody>
      </p:sp>
      <p:sp>
        <p:nvSpPr>
          <p:cNvPr id="91" name="Google Shape;91;p13"/>
          <p:cNvSpPr txBox="1"/>
          <p:nvPr/>
        </p:nvSpPr>
        <p:spPr>
          <a:xfrm>
            <a:off x="23676275" y="9975663"/>
            <a:ext cx="8239500" cy="552600"/>
          </a:xfrm>
          <a:prstGeom prst="rect">
            <a:avLst/>
          </a:prstGeom>
          <a:noFill/>
          <a:ln>
            <a:noFill/>
          </a:ln>
        </p:spPr>
        <p:txBody>
          <a:bodyPr spcFirstLastPara="1" wrap="square" lIns="91425" tIns="91425" rIns="91425" bIns="91425" anchor="t" anchorCtr="0">
            <a:noAutofit/>
          </a:bodyPr>
          <a:lstStyle/>
          <a:p>
            <a:pPr marL="457200" lvl="0" indent="0" algn="ctr" rtl="0">
              <a:spcBef>
                <a:spcPts val="0"/>
              </a:spcBef>
              <a:spcAft>
                <a:spcPts val="0"/>
              </a:spcAft>
              <a:buClr>
                <a:schemeClr val="dk1"/>
              </a:buClr>
              <a:buSzPts val="1100"/>
              <a:buFont typeface="Arial"/>
              <a:buNone/>
            </a:pPr>
            <a:r>
              <a:rPr lang="en" sz="3600" b="1">
                <a:solidFill>
                  <a:schemeClr val="dk1"/>
                </a:solidFill>
              </a:rPr>
              <a:t>THE LATEST DEVELOPMENTS</a:t>
            </a:r>
            <a:endParaRPr sz="3600"/>
          </a:p>
        </p:txBody>
      </p:sp>
      <p:sp>
        <p:nvSpPr>
          <p:cNvPr id="92" name="Google Shape;92;p13"/>
          <p:cNvSpPr txBox="1"/>
          <p:nvPr/>
        </p:nvSpPr>
        <p:spPr>
          <a:xfrm>
            <a:off x="-627075" y="21281975"/>
            <a:ext cx="636600" cy="16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1122120" y="501148"/>
            <a:ext cx="30674400" cy="2443500"/>
          </a:xfrm>
          <a:prstGeom prst="rect">
            <a:avLst/>
          </a:prstGeom>
        </p:spPr>
        <p:txBody>
          <a:bodyPr spcFirstLastPara="1" wrap="square" lIns="341325" tIns="341325" rIns="341325" bIns="341325" anchor="t" anchorCtr="0">
            <a:noAutofit/>
          </a:bodyPr>
          <a:lstStyle/>
          <a:p>
            <a:pPr marL="0" lvl="0" indent="0" algn="l" rtl="0">
              <a:spcBef>
                <a:spcPts val="0"/>
              </a:spcBef>
              <a:spcAft>
                <a:spcPts val="0"/>
              </a:spcAft>
              <a:buNone/>
            </a:pPr>
            <a:r>
              <a:rPr lang="en" sz="6000"/>
              <a:t>References</a:t>
            </a:r>
            <a:endParaRPr sz="6000"/>
          </a:p>
        </p:txBody>
      </p:sp>
      <p:sp>
        <p:nvSpPr>
          <p:cNvPr id="98" name="Google Shape;98;p14"/>
          <p:cNvSpPr txBox="1">
            <a:spLocks noGrp="1"/>
          </p:cNvSpPr>
          <p:nvPr>
            <p:ph type="body" idx="1"/>
          </p:nvPr>
        </p:nvSpPr>
        <p:spPr>
          <a:xfrm>
            <a:off x="1270795" y="1824627"/>
            <a:ext cx="30674400" cy="14576700"/>
          </a:xfrm>
          <a:prstGeom prst="rect">
            <a:avLst/>
          </a:prstGeom>
        </p:spPr>
        <p:txBody>
          <a:bodyPr spcFirstLastPara="1" wrap="square" lIns="341325" tIns="341325" rIns="341325" bIns="341325" anchor="t" anchorCtr="0">
            <a:noAutofit/>
          </a:bodyPr>
          <a:lstStyle/>
          <a:p>
            <a:pPr marL="0" lvl="0" indent="0" algn="l" rtl="0">
              <a:spcBef>
                <a:spcPts val="0"/>
              </a:spcBef>
              <a:spcAft>
                <a:spcPts val="0"/>
              </a:spcAft>
              <a:buNone/>
            </a:pPr>
            <a:r>
              <a:rPr lang="en" sz="3900">
                <a:solidFill>
                  <a:srgbClr val="000000"/>
                </a:solidFill>
              </a:rPr>
              <a:t>Bower, J.L. &amp;amp; Christensen, C.M., (January-February 1995). Disruptive    technologies: Catching the wave. Retrieved from </a:t>
            </a:r>
            <a:endParaRPr sz="3900">
              <a:solidFill>
                <a:srgbClr val="000000"/>
              </a:solidFill>
            </a:endParaRPr>
          </a:p>
          <a:p>
            <a:pPr marL="0" lvl="0" indent="0" algn="l" rtl="0">
              <a:spcBef>
                <a:spcPts val="6000"/>
              </a:spcBef>
              <a:spcAft>
                <a:spcPts val="0"/>
              </a:spcAft>
              <a:buNone/>
            </a:pPr>
            <a:r>
              <a:rPr lang="en" sz="3900">
                <a:solidFill>
                  <a:srgbClr val="000000"/>
                </a:solidFill>
              </a:rPr>
              <a:t>	https://hbr.org/ 1995/01/disruptive- technologies-catching-the-Wave. </a:t>
            </a:r>
            <a:endParaRPr sz="3900">
              <a:solidFill>
                <a:srgbClr val="000000"/>
              </a:solidFill>
            </a:endParaRPr>
          </a:p>
          <a:p>
            <a:pPr marL="0" lvl="0" indent="0" algn="l" rtl="0">
              <a:spcBef>
                <a:spcPts val="6000"/>
              </a:spcBef>
              <a:spcAft>
                <a:spcPts val="0"/>
              </a:spcAft>
              <a:buNone/>
            </a:pPr>
            <a:r>
              <a:rPr lang="en" sz="3900">
                <a:solidFill>
                  <a:srgbClr val="000000"/>
                </a:solidFill>
              </a:rPr>
              <a:t>Farr, C (2019, May 10). The inside story of why Amazon bought PillPack in its effort to crack the $500 billion prescription market. </a:t>
            </a:r>
            <a:endParaRPr sz="3900">
              <a:solidFill>
                <a:srgbClr val="000000"/>
              </a:solidFill>
            </a:endParaRPr>
          </a:p>
          <a:p>
            <a:pPr marL="0" lvl="0" indent="457200" algn="l" rtl="0">
              <a:spcBef>
                <a:spcPts val="6000"/>
              </a:spcBef>
              <a:spcAft>
                <a:spcPts val="0"/>
              </a:spcAft>
              <a:buNone/>
            </a:pPr>
            <a:r>
              <a:rPr lang="en" sz="3900">
                <a:solidFill>
                  <a:srgbClr val="000000"/>
                </a:solidFill>
              </a:rPr>
              <a:t>Retrieved from </a:t>
            </a:r>
            <a:r>
              <a:rPr lang="en" sz="3900">
                <a:solidFill>
                  <a:srgbClr val="000000"/>
                </a:solidFill>
                <a:uFill>
                  <a:noFill/>
                </a:uFill>
                <a:hlinkClick r:id="rId3"/>
              </a:rPr>
              <a:t>https://www.cnbc.com/2019/05/10-whyamazon-bought-pillpack-for-753-million-and-what-happens-next.html</a:t>
            </a:r>
            <a:r>
              <a:rPr lang="en" sz="3900">
                <a:solidFill>
                  <a:srgbClr val="000000"/>
                </a:solidFill>
              </a:rPr>
              <a:t>.</a:t>
            </a:r>
            <a:endParaRPr sz="3900">
              <a:solidFill>
                <a:srgbClr val="000000"/>
              </a:solidFill>
            </a:endParaRPr>
          </a:p>
          <a:p>
            <a:pPr marL="0" lvl="0" indent="0" algn="l" rtl="0">
              <a:spcBef>
                <a:spcPts val="6000"/>
              </a:spcBef>
              <a:spcAft>
                <a:spcPts val="0"/>
              </a:spcAft>
              <a:buNone/>
            </a:pPr>
            <a:r>
              <a:rPr lang="en" sz="3900">
                <a:solidFill>
                  <a:srgbClr val="000000"/>
                </a:solidFill>
              </a:rPr>
              <a:t>Hagan, S. (2019, May 8). Nearly one in two Americans takes prescription drugs: Survey. Retrieved from </a:t>
            </a:r>
            <a:endParaRPr sz="3900">
              <a:solidFill>
                <a:srgbClr val="000000"/>
              </a:solidFill>
            </a:endParaRPr>
          </a:p>
          <a:p>
            <a:pPr marL="0" lvl="0" indent="457200" algn="l" rtl="0">
              <a:spcBef>
                <a:spcPts val="6000"/>
              </a:spcBef>
              <a:spcAft>
                <a:spcPts val="0"/>
              </a:spcAft>
              <a:buNone/>
            </a:pPr>
            <a:r>
              <a:rPr lang="en" sz="3900">
                <a:solidFill>
                  <a:srgbClr val="000000"/>
                </a:solidFill>
              </a:rPr>
              <a:t>https://www.bloomberg.com/news/articles/2019-05-08/nearly-one-in-two-americans-takes-prescription-drugs-survey.</a:t>
            </a:r>
            <a:endParaRPr sz="3900">
              <a:solidFill>
                <a:srgbClr val="000000"/>
              </a:solidFill>
            </a:endParaRPr>
          </a:p>
          <a:p>
            <a:pPr marL="0" lvl="0" indent="0" algn="l" rtl="0">
              <a:spcBef>
                <a:spcPts val="6000"/>
              </a:spcBef>
              <a:spcAft>
                <a:spcPts val="0"/>
              </a:spcAft>
              <a:buNone/>
            </a:pPr>
            <a:r>
              <a:rPr lang="en" sz="3900">
                <a:solidFill>
                  <a:srgbClr val="000000"/>
                </a:solidFill>
              </a:rPr>
              <a:t>Mikulic, M. (2019, August 9). Prescription drug expenditure in the United States from 1960 to 2019. Retrieved from</a:t>
            </a:r>
            <a:endParaRPr sz="3900">
              <a:solidFill>
                <a:srgbClr val="000000"/>
              </a:solidFill>
            </a:endParaRPr>
          </a:p>
          <a:p>
            <a:pPr marL="0" lvl="0" indent="0" algn="l" rtl="0">
              <a:spcBef>
                <a:spcPts val="6000"/>
              </a:spcBef>
              <a:spcAft>
                <a:spcPts val="0"/>
              </a:spcAft>
              <a:buNone/>
            </a:pPr>
            <a:r>
              <a:rPr lang="en" sz="3900">
                <a:solidFill>
                  <a:srgbClr val="000000"/>
                </a:solidFill>
              </a:rPr>
              <a:t>	</a:t>
            </a:r>
            <a:r>
              <a:rPr lang="en" sz="3900">
                <a:solidFill>
                  <a:srgbClr val="000000"/>
                </a:solidFill>
                <a:uFill>
                  <a:noFill/>
                </a:uFill>
                <a:hlinkClick r:id="rId4"/>
              </a:rPr>
              <a:t>https://www.statista.com/statistics/184914/prescription-drug-expenditures-in-the-us-since-1960/</a:t>
            </a:r>
            <a:r>
              <a:rPr lang="en" sz="3900">
                <a:solidFill>
                  <a:srgbClr val="000000"/>
                </a:solidFill>
              </a:rPr>
              <a:t>.</a:t>
            </a:r>
            <a:endParaRPr sz="3900">
              <a:solidFill>
                <a:srgbClr val="000000"/>
              </a:solidFill>
            </a:endParaRPr>
          </a:p>
          <a:p>
            <a:pPr marL="0" lvl="0" indent="0" algn="l" rtl="0">
              <a:spcBef>
                <a:spcPts val="6000"/>
              </a:spcBef>
              <a:spcAft>
                <a:spcPts val="0"/>
              </a:spcAft>
              <a:buNone/>
            </a:pPr>
            <a:r>
              <a:rPr lang="en" sz="3900">
                <a:solidFill>
                  <a:srgbClr val="000000"/>
                </a:solidFill>
              </a:rPr>
              <a:t>Stergachis, A. (December 2001). The evolution and role of the online pharmacy. Retrieved from </a:t>
            </a:r>
            <a:endParaRPr sz="3900">
              <a:solidFill>
                <a:srgbClr val="000000"/>
              </a:solidFill>
            </a:endParaRPr>
          </a:p>
          <a:p>
            <a:pPr marL="0" lvl="0" indent="457200" algn="l" rtl="0">
              <a:spcBef>
                <a:spcPts val="6000"/>
              </a:spcBef>
              <a:spcAft>
                <a:spcPts val="0"/>
              </a:spcAft>
              <a:buNone/>
            </a:pPr>
            <a:r>
              <a:rPr lang="en" sz="3900">
                <a:solidFill>
                  <a:srgbClr val="000000"/>
                </a:solidFill>
              </a:rPr>
              <a:t>https://www.ptcommunity.com/journal/article/archives/2001/12/628/evolution-anD-role-online-pharmacy.</a:t>
            </a:r>
            <a:endParaRPr sz="3900">
              <a:solidFill>
                <a:srgbClr val="000000"/>
              </a:solidFill>
            </a:endParaRPr>
          </a:p>
          <a:p>
            <a:pPr marL="0" lvl="0" indent="0" algn="l" rtl="0">
              <a:spcBef>
                <a:spcPts val="6000"/>
              </a:spcBef>
              <a:spcAft>
                <a:spcPts val="0"/>
              </a:spcAft>
              <a:buClr>
                <a:schemeClr val="dk1"/>
              </a:buClr>
              <a:buSzPts val="1100"/>
              <a:buFont typeface="Arial"/>
              <a:buNone/>
            </a:pPr>
            <a:r>
              <a:rPr lang="en" sz="3900">
                <a:solidFill>
                  <a:srgbClr val="000000"/>
                </a:solidFill>
              </a:rPr>
              <a:t>Tohme Shaya, F. &amp;  Eddington, N.D. (2020, January 29). Disruptive innovation in pharmacy:Lessons from the Amazon frontier. </a:t>
            </a:r>
            <a:endParaRPr sz="3900">
              <a:solidFill>
                <a:srgbClr val="000000"/>
              </a:solidFill>
            </a:endParaRPr>
          </a:p>
          <a:p>
            <a:pPr marL="0" lvl="0" indent="0" algn="l" rtl="0">
              <a:spcBef>
                <a:spcPts val="6000"/>
              </a:spcBef>
              <a:spcAft>
                <a:spcPts val="0"/>
              </a:spcAft>
              <a:buNone/>
            </a:pPr>
            <a:r>
              <a:rPr lang="en" sz="3900">
                <a:solidFill>
                  <a:srgbClr val="000000"/>
                </a:solidFill>
              </a:rPr>
              <a:t>         Retrieved from https://jamanet work.com/channels /health-forum/fullarticle/2760416.</a:t>
            </a:r>
            <a:endParaRPr sz="3900">
              <a:solidFill>
                <a:srgbClr val="000000"/>
              </a:solidFill>
            </a:endParaRPr>
          </a:p>
          <a:p>
            <a:pPr marL="0" lvl="0" indent="0" algn="l" rtl="0">
              <a:spcBef>
                <a:spcPts val="6000"/>
              </a:spcBef>
              <a:spcAft>
                <a:spcPts val="0"/>
              </a:spcAft>
              <a:buClr>
                <a:schemeClr val="dk1"/>
              </a:buClr>
              <a:buSzPts val="1100"/>
              <a:buFont typeface="Arial"/>
              <a:buNone/>
            </a:pPr>
            <a:r>
              <a:rPr lang="en" sz="3900">
                <a:solidFill>
                  <a:srgbClr val="000000"/>
                </a:solidFill>
              </a:rPr>
              <a:t>Witters, D. (2019, November 12). Millions in U.S. Lost Someone Who Couldn’t Afford Treatment.Retrieved from</a:t>
            </a:r>
            <a:endParaRPr sz="3900">
              <a:solidFill>
                <a:srgbClr val="000000"/>
              </a:solidFill>
            </a:endParaRPr>
          </a:p>
          <a:p>
            <a:pPr marL="0" lvl="0" indent="457200" algn="l" rtl="0">
              <a:spcBef>
                <a:spcPts val="6000"/>
              </a:spcBef>
              <a:spcAft>
                <a:spcPts val="0"/>
              </a:spcAft>
              <a:buNone/>
            </a:pPr>
            <a:r>
              <a:rPr lang="en" sz="3900">
                <a:solidFill>
                  <a:srgbClr val="000000"/>
                </a:solidFill>
              </a:rPr>
              <a:t>https://news.gallup.com/poll/268094/millions-lost-someone-couldn-affor d-treatment.aspx.</a:t>
            </a:r>
            <a:endParaRPr sz="3900">
              <a:solidFill>
                <a:srgbClr val="000000"/>
              </a:solidFill>
            </a:endParaRPr>
          </a:p>
          <a:p>
            <a:pPr marL="0" lvl="0" indent="457200" algn="l" rtl="0">
              <a:spcBef>
                <a:spcPts val="6000"/>
              </a:spcBef>
              <a:spcAft>
                <a:spcPts val="0"/>
              </a:spcAft>
              <a:buClr>
                <a:schemeClr val="dk1"/>
              </a:buClr>
              <a:buSzPts val="1100"/>
              <a:buFont typeface="Arial"/>
              <a:buNone/>
            </a:pPr>
            <a:endParaRPr sz="3900"/>
          </a:p>
          <a:p>
            <a:pPr marL="0" lvl="0" indent="0" algn="l" rtl="0">
              <a:spcBef>
                <a:spcPts val="6000"/>
              </a:spcBef>
              <a:spcAft>
                <a:spcPts val="60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1051</Words>
  <Application>Microsoft Office PowerPoint</Application>
  <PresentationFormat>Custom</PresentationFormat>
  <Paragraphs>88</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Simple Light</vt:lpstr>
      <vt:lpstr>Disruptive Innovation in Pharmacy: Technology’s Influence on a Lifetime Necessity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Disruptive Innovation in Pharmacy: Technology’s Influence on a Lifetime Necessity</dc:title>
  <dc:creator>Michaela Vieira</dc:creator>
  <cp:lastModifiedBy>Michaela Vieira</cp:lastModifiedBy>
  <cp:revision>1</cp:revision>
  <dcterms:modified xsi:type="dcterms:W3CDTF">2020-04-18T02:43:48Z</dcterms:modified>
</cp:coreProperties>
</file>