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Lst>
  <p:sldSz cy="21945600" cx="32918400"/>
  <p:notesSz cx="6858000" cy="9144000"/>
  <p:embeddedFontLst>
    <p:embeddedFont>
      <p:font typeface="Prosto One"/>
      <p:regular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912">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6912" orient="horz"/>
        <p:guide pos="103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ProstoOne-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857573" y="685800"/>
            <a:ext cx="5143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857573" y="685800"/>
            <a:ext cx="51435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122150" y="3176853"/>
            <a:ext cx="30674400" cy="8757900"/>
          </a:xfrm>
          <a:prstGeom prst="rect">
            <a:avLst/>
          </a:prstGeom>
        </p:spPr>
        <p:txBody>
          <a:bodyPr anchorCtr="0" anchor="b" bIns="341325" lIns="341325" spcFirstLastPara="1" rIns="341325" wrap="square" tIns="341325">
            <a:noAutofit/>
          </a:bodyPr>
          <a:lstStyle>
            <a:lvl1pPr lvl="0" algn="ctr">
              <a:spcBef>
                <a:spcPts val="0"/>
              </a:spcBef>
              <a:spcAft>
                <a:spcPts val="0"/>
              </a:spcAft>
              <a:buSzPts val="19400"/>
              <a:buNone/>
              <a:defRPr sz="19400"/>
            </a:lvl1pPr>
            <a:lvl2pPr lvl="1" algn="ctr">
              <a:spcBef>
                <a:spcPts val="0"/>
              </a:spcBef>
              <a:spcAft>
                <a:spcPts val="0"/>
              </a:spcAft>
              <a:buSzPts val="19400"/>
              <a:buNone/>
              <a:defRPr sz="19400"/>
            </a:lvl2pPr>
            <a:lvl3pPr lvl="2" algn="ctr">
              <a:spcBef>
                <a:spcPts val="0"/>
              </a:spcBef>
              <a:spcAft>
                <a:spcPts val="0"/>
              </a:spcAft>
              <a:buSzPts val="19400"/>
              <a:buNone/>
              <a:defRPr sz="19400"/>
            </a:lvl3pPr>
            <a:lvl4pPr lvl="3" algn="ctr">
              <a:spcBef>
                <a:spcPts val="0"/>
              </a:spcBef>
              <a:spcAft>
                <a:spcPts val="0"/>
              </a:spcAft>
              <a:buSzPts val="19400"/>
              <a:buNone/>
              <a:defRPr sz="19400"/>
            </a:lvl4pPr>
            <a:lvl5pPr lvl="4" algn="ctr">
              <a:spcBef>
                <a:spcPts val="0"/>
              </a:spcBef>
              <a:spcAft>
                <a:spcPts val="0"/>
              </a:spcAft>
              <a:buSzPts val="19400"/>
              <a:buNone/>
              <a:defRPr sz="19400"/>
            </a:lvl5pPr>
            <a:lvl6pPr lvl="5" algn="ctr">
              <a:spcBef>
                <a:spcPts val="0"/>
              </a:spcBef>
              <a:spcAft>
                <a:spcPts val="0"/>
              </a:spcAft>
              <a:buSzPts val="19400"/>
              <a:buNone/>
              <a:defRPr sz="19400"/>
            </a:lvl6pPr>
            <a:lvl7pPr lvl="6" algn="ctr">
              <a:spcBef>
                <a:spcPts val="0"/>
              </a:spcBef>
              <a:spcAft>
                <a:spcPts val="0"/>
              </a:spcAft>
              <a:buSzPts val="19400"/>
              <a:buNone/>
              <a:defRPr sz="19400"/>
            </a:lvl7pPr>
            <a:lvl8pPr lvl="7" algn="ctr">
              <a:spcBef>
                <a:spcPts val="0"/>
              </a:spcBef>
              <a:spcAft>
                <a:spcPts val="0"/>
              </a:spcAft>
              <a:buSzPts val="19400"/>
              <a:buNone/>
              <a:defRPr sz="19400"/>
            </a:lvl8pPr>
            <a:lvl9pPr lvl="8" algn="ctr">
              <a:spcBef>
                <a:spcPts val="0"/>
              </a:spcBef>
              <a:spcAft>
                <a:spcPts val="0"/>
              </a:spcAft>
              <a:buSzPts val="19400"/>
              <a:buNone/>
              <a:defRPr sz="19400"/>
            </a:lvl9pPr>
          </a:lstStyle>
          <a:p/>
        </p:txBody>
      </p:sp>
      <p:sp>
        <p:nvSpPr>
          <p:cNvPr id="11" name="Google Shape;11;p2"/>
          <p:cNvSpPr txBox="1"/>
          <p:nvPr>
            <p:ph idx="1" type="subTitle"/>
          </p:nvPr>
        </p:nvSpPr>
        <p:spPr>
          <a:xfrm>
            <a:off x="1122120" y="12092267"/>
            <a:ext cx="30674400" cy="3381900"/>
          </a:xfrm>
          <a:prstGeom prst="rect">
            <a:avLst/>
          </a:prstGeom>
        </p:spPr>
        <p:txBody>
          <a:bodyPr anchorCtr="0" anchor="t" bIns="341325" lIns="341325" spcFirstLastPara="1" rIns="341325" wrap="square" tIns="341325">
            <a:noAutofit/>
          </a:bodyPr>
          <a:lstStyle>
            <a:lvl1pPr lvl="0" algn="ctr">
              <a:lnSpc>
                <a:spcPct val="100000"/>
              </a:lnSpc>
              <a:spcBef>
                <a:spcPts val="0"/>
              </a:spcBef>
              <a:spcAft>
                <a:spcPts val="0"/>
              </a:spcAft>
              <a:buSzPts val="10500"/>
              <a:buNone/>
              <a:defRPr sz="10500"/>
            </a:lvl1pPr>
            <a:lvl2pPr lvl="1" algn="ctr">
              <a:lnSpc>
                <a:spcPct val="100000"/>
              </a:lnSpc>
              <a:spcBef>
                <a:spcPts val="0"/>
              </a:spcBef>
              <a:spcAft>
                <a:spcPts val="0"/>
              </a:spcAft>
              <a:buSzPts val="10500"/>
              <a:buNone/>
              <a:defRPr sz="10500"/>
            </a:lvl2pPr>
            <a:lvl3pPr lvl="2" algn="ctr">
              <a:lnSpc>
                <a:spcPct val="100000"/>
              </a:lnSpc>
              <a:spcBef>
                <a:spcPts val="0"/>
              </a:spcBef>
              <a:spcAft>
                <a:spcPts val="0"/>
              </a:spcAft>
              <a:buSzPts val="10500"/>
              <a:buNone/>
              <a:defRPr sz="10500"/>
            </a:lvl3pPr>
            <a:lvl4pPr lvl="3" algn="ctr">
              <a:lnSpc>
                <a:spcPct val="100000"/>
              </a:lnSpc>
              <a:spcBef>
                <a:spcPts val="0"/>
              </a:spcBef>
              <a:spcAft>
                <a:spcPts val="0"/>
              </a:spcAft>
              <a:buSzPts val="10500"/>
              <a:buNone/>
              <a:defRPr sz="10500"/>
            </a:lvl4pPr>
            <a:lvl5pPr lvl="4" algn="ctr">
              <a:lnSpc>
                <a:spcPct val="100000"/>
              </a:lnSpc>
              <a:spcBef>
                <a:spcPts val="0"/>
              </a:spcBef>
              <a:spcAft>
                <a:spcPts val="0"/>
              </a:spcAft>
              <a:buSzPts val="10500"/>
              <a:buNone/>
              <a:defRPr sz="10500"/>
            </a:lvl5pPr>
            <a:lvl6pPr lvl="5" algn="ctr">
              <a:lnSpc>
                <a:spcPct val="100000"/>
              </a:lnSpc>
              <a:spcBef>
                <a:spcPts val="0"/>
              </a:spcBef>
              <a:spcAft>
                <a:spcPts val="0"/>
              </a:spcAft>
              <a:buSzPts val="10500"/>
              <a:buNone/>
              <a:defRPr sz="10500"/>
            </a:lvl6pPr>
            <a:lvl7pPr lvl="6" algn="ctr">
              <a:lnSpc>
                <a:spcPct val="100000"/>
              </a:lnSpc>
              <a:spcBef>
                <a:spcPts val="0"/>
              </a:spcBef>
              <a:spcAft>
                <a:spcPts val="0"/>
              </a:spcAft>
              <a:buSzPts val="10500"/>
              <a:buNone/>
              <a:defRPr sz="10500"/>
            </a:lvl7pPr>
            <a:lvl8pPr lvl="7" algn="ctr">
              <a:lnSpc>
                <a:spcPct val="100000"/>
              </a:lnSpc>
              <a:spcBef>
                <a:spcPts val="0"/>
              </a:spcBef>
              <a:spcAft>
                <a:spcPts val="0"/>
              </a:spcAft>
              <a:buSzPts val="10500"/>
              <a:buNone/>
              <a:defRPr sz="10500"/>
            </a:lvl8pPr>
            <a:lvl9pPr lvl="8" algn="ctr">
              <a:lnSpc>
                <a:spcPct val="100000"/>
              </a:lnSpc>
              <a:spcBef>
                <a:spcPts val="0"/>
              </a:spcBef>
              <a:spcAft>
                <a:spcPts val="0"/>
              </a:spcAft>
              <a:buSzPts val="10500"/>
              <a:buNone/>
              <a:defRPr sz="10500"/>
            </a:lvl9pPr>
          </a:lstStyle>
          <a:p/>
        </p:txBody>
      </p:sp>
      <p:sp>
        <p:nvSpPr>
          <p:cNvPr id="12" name="Google Shape;12;p2"/>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122120" y="4719467"/>
            <a:ext cx="30674400" cy="8377500"/>
          </a:xfrm>
          <a:prstGeom prst="rect">
            <a:avLst/>
          </a:prstGeom>
        </p:spPr>
        <p:txBody>
          <a:bodyPr anchorCtr="0" anchor="b" bIns="341325" lIns="341325" spcFirstLastPara="1" rIns="341325" wrap="square" tIns="341325">
            <a:noAutofit/>
          </a:bodyPr>
          <a:lstStyle>
            <a:lvl1pPr lvl="0" algn="ctr">
              <a:spcBef>
                <a:spcPts val="0"/>
              </a:spcBef>
              <a:spcAft>
                <a:spcPts val="0"/>
              </a:spcAft>
              <a:buSzPts val="44800"/>
              <a:buNone/>
              <a:defRPr sz="44800"/>
            </a:lvl1pPr>
            <a:lvl2pPr lvl="1" algn="ctr">
              <a:spcBef>
                <a:spcPts val="0"/>
              </a:spcBef>
              <a:spcAft>
                <a:spcPts val="0"/>
              </a:spcAft>
              <a:buSzPts val="44800"/>
              <a:buNone/>
              <a:defRPr sz="44800"/>
            </a:lvl2pPr>
            <a:lvl3pPr lvl="2" algn="ctr">
              <a:spcBef>
                <a:spcPts val="0"/>
              </a:spcBef>
              <a:spcAft>
                <a:spcPts val="0"/>
              </a:spcAft>
              <a:buSzPts val="44800"/>
              <a:buNone/>
              <a:defRPr sz="44800"/>
            </a:lvl3pPr>
            <a:lvl4pPr lvl="3" algn="ctr">
              <a:spcBef>
                <a:spcPts val="0"/>
              </a:spcBef>
              <a:spcAft>
                <a:spcPts val="0"/>
              </a:spcAft>
              <a:buSzPts val="44800"/>
              <a:buNone/>
              <a:defRPr sz="44800"/>
            </a:lvl4pPr>
            <a:lvl5pPr lvl="4" algn="ctr">
              <a:spcBef>
                <a:spcPts val="0"/>
              </a:spcBef>
              <a:spcAft>
                <a:spcPts val="0"/>
              </a:spcAft>
              <a:buSzPts val="44800"/>
              <a:buNone/>
              <a:defRPr sz="44800"/>
            </a:lvl5pPr>
            <a:lvl6pPr lvl="5" algn="ctr">
              <a:spcBef>
                <a:spcPts val="0"/>
              </a:spcBef>
              <a:spcAft>
                <a:spcPts val="0"/>
              </a:spcAft>
              <a:buSzPts val="44800"/>
              <a:buNone/>
              <a:defRPr sz="44800"/>
            </a:lvl6pPr>
            <a:lvl7pPr lvl="6" algn="ctr">
              <a:spcBef>
                <a:spcPts val="0"/>
              </a:spcBef>
              <a:spcAft>
                <a:spcPts val="0"/>
              </a:spcAft>
              <a:buSzPts val="44800"/>
              <a:buNone/>
              <a:defRPr sz="44800"/>
            </a:lvl7pPr>
            <a:lvl8pPr lvl="7" algn="ctr">
              <a:spcBef>
                <a:spcPts val="0"/>
              </a:spcBef>
              <a:spcAft>
                <a:spcPts val="0"/>
              </a:spcAft>
              <a:buSzPts val="44800"/>
              <a:buNone/>
              <a:defRPr sz="44800"/>
            </a:lvl8pPr>
            <a:lvl9pPr lvl="8" algn="ctr">
              <a:spcBef>
                <a:spcPts val="0"/>
              </a:spcBef>
              <a:spcAft>
                <a:spcPts val="0"/>
              </a:spcAft>
              <a:buSzPts val="44800"/>
              <a:buNone/>
              <a:defRPr sz="44800"/>
            </a:lvl9pPr>
          </a:lstStyle>
          <a:p>
            <a:r>
              <a:t>xx%</a:t>
            </a:r>
          </a:p>
        </p:txBody>
      </p:sp>
      <p:sp>
        <p:nvSpPr>
          <p:cNvPr id="46" name="Google Shape;46;p11"/>
          <p:cNvSpPr txBox="1"/>
          <p:nvPr>
            <p:ph idx="1" type="body"/>
          </p:nvPr>
        </p:nvSpPr>
        <p:spPr>
          <a:xfrm>
            <a:off x="1122120" y="13449493"/>
            <a:ext cx="30674400" cy="5550000"/>
          </a:xfrm>
          <a:prstGeom prst="rect">
            <a:avLst/>
          </a:prstGeom>
        </p:spPr>
        <p:txBody>
          <a:bodyPr anchorCtr="0" anchor="t" bIns="341325" lIns="341325" spcFirstLastPara="1" rIns="341325" wrap="square" tIns="341325">
            <a:noAutofit/>
          </a:bodyPr>
          <a:lstStyle>
            <a:lvl1pPr indent="-654050" lvl="0" marL="457200" algn="ctr">
              <a:spcBef>
                <a:spcPts val="0"/>
              </a:spcBef>
              <a:spcAft>
                <a:spcPts val="0"/>
              </a:spcAft>
              <a:buSzPts val="6700"/>
              <a:buChar char="●"/>
              <a:defRPr/>
            </a:lvl1pPr>
            <a:lvl2pPr indent="-558800" lvl="1" marL="914400" algn="ctr">
              <a:spcBef>
                <a:spcPts val="6000"/>
              </a:spcBef>
              <a:spcAft>
                <a:spcPts val="0"/>
              </a:spcAft>
              <a:buSzPts val="5200"/>
              <a:buChar char="○"/>
              <a:defRPr/>
            </a:lvl2pPr>
            <a:lvl3pPr indent="-558800" lvl="2" marL="1371600" algn="ctr">
              <a:spcBef>
                <a:spcPts val="6000"/>
              </a:spcBef>
              <a:spcAft>
                <a:spcPts val="0"/>
              </a:spcAft>
              <a:buSzPts val="5200"/>
              <a:buChar char="■"/>
              <a:defRPr/>
            </a:lvl3pPr>
            <a:lvl4pPr indent="-558800" lvl="3" marL="1828800" algn="ctr">
              <a:spcBef>
                <a:spcPts val="6000"/>
              </a:spcBef>
              <a:spcAft>
                <a:spcPts val="0"/>
              </a:spcAft>
              <a:buSzPts val="5200"/>
              <a:buChar char="●"/>
              <a:defRPr/>
            </a:lvl4pPr>
            <a:lvl5pPr indent="-558800" lvl="4" marL="2286000" algn="ctr">
              <a:spcBef>
                <a:spcPts val="6000"/>
              </a:spcBef>
              <a:spcAft>
                <a:spcPts val="0"/>
              </a:spcAft>
              <a:buSzPts val="5200"/>
              <a:buChar char="○"/>
              <a:defRPr/>
            </a:lvl5pPr>
            <a:lvl6pPr indent="-558800" lvl="5" marL="2743200" algn="ctr">
              <a:spcBef>
                <a:spcPts val="6000"/>
              </a:spcBef>
              <a:spcAft>
                <a:spcPts val="0"/>
              </a:spcAft>
              <a:buSzPts val="5200"/>
              <a:buChar char="■"/>
              <a:defRPr/>
            </a:lvl6pPr>
            <a:lvl7pPr indent="-558800" lvl="6" marL="3200400" algn="ctr">
              <a:spcBef>
                <a:spcPts val="6000"/>
              </a:spcBef>
              <a:spcAft>
                <a:spcPts val="0"/>
              </a:spcAft>
              <a:buSzPts val="5200"/>
              <a:buChar char="●"/>
              <a:defRPr/>
            </a:lvl7pPr>
            <a:lvl8pPr indent="-558800" lvl="7" marL="3657600" algn="ctr">
              <a:spcBef>
                <a:spcPts val="6000"/>
              </a:spcBef>
              <a:spcAft>
                <a:spcPts val="0"/>
              </a:spcAft>
              <a:buSzPts val="5200"/>
              <a:buChar char="○"/>
              <a:defRPr/>
            </a:lvl8pPr>
            <a:lvl9pPr indent="-558800" lvl="8" marL="4114800" algn="ctr">
              <a:spcBef>
                <a:spcPts val="6000"/>
              </a:spcBef>
              <a:spcAft>
                <a:spcPts val="6000"/>
              </a:spcAft>
              <a:buSzPts val="5200"/>
              <a:buChar char="■"/>
              <a:defRPr/>
            </a:lvl9pPr>
          </a:lstStyle>
          <a:p/>
        </p:txBody>
      </p:sp>
      <p:sp>
        <p:nvSpPr>
          <p:cNvPr id="47" name="Google Shape;47;p11"/>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122120" y="9176960"/>
            <a:ext cx="30674400" cy="3591600"/>
          </a:xfrm>
          <a:prstGeom prst="rect">
            <a:avLst/>
          </a:prstGeom>
        </p:spPr>
        <p:txBody>
          <a:bodyPr anchorCtr="0" anchor="ctr" bIns="341325" lIns="341325" spcFirstLastPara="1" rIns="341325" wrap="square" tIns="341325">
            <a:noAutofit/>
          </a:bodyPr>
          <a:lstStyle>
            <a:lvl1pPr lvl="0" algn="ctr">
              <a:spcBef>
                <a:spcPts val="0"/>
              </a:spcBef>
              <a:spcAft>
                <a:spcPts val="0"/>
              </a:spcAft>
              <a:buSzPts val="13400"/>
              <a:buNone/>
              <a:defRPr sz="13400"/>
            </a:lvl1pPr>
            <a:lvl2pPr lvl="1" algn="ctr">
              <a:spcBef>
                <a:spcPts val="0"/>
              </a:spcBef>
              <a:spcAft>
                <a:spcPts val="0"/>
              </a:spcAft>
              <a:buSzPts val="13400"/>
              <a:buNone/>
              <a:defRPr sz="13400"/>
            </a:lvl2pPr>
            <a:lvl3pPr lvl="2" algn="ctr">
              <a:spcBef>
                <a:spcPts val="0"/>
              </a:spcBef>
              <a:spcAft>
                <a:spcPts val="0"/>
              </a:spcAft>
              <a:buSzPts val="13400"/>
              <a:buNone/>
              <a:defRPr sz="13400"/>
            </a:lvl3pPr>
            <a:lvl4pPr lvl="3" algn="ctr">
              <a:spcBef>
                <a:spcPts val="0"/>
              </a:spcBef>
              <a:spcAft>
                <a:spcPts val="0"/>
              </a:spcAft>
              <a:buSzPts val="13400"/>
              <a:buNone/>
              <a:defRPr sz="13400"/>
            </a:lvl4pPr>
            <a:lvl5pPr lvl="4" algn="ctr">
              <a:spcBef>
                <a:spcPts val="0"/>
              </a:spcBef>
              <a:spcAft>
                <a:spcPts val="0"/>
              </a:spcAft>
              <a:buSzPts val="13400"/>
              <a:buNone/>
              <a:defRPr sz="13400"/>
            </a:lvl5pPr>
            <a:lvl6pPr lvl="5" algn="ctr">
              <a:spcBef>
                <a:spcPts val="0"/>
              </a:spcBef>
              <a:spcAft>
                <a:spcPts val="0"/>
              </a:spcAft>
              <a:buSzPts val="13400"/>
              <a:buNone/>
              <a:defRPr sz="13400"/>
            </a:lvl6pPr>
            <a:lvl7pPr lvl="6" algn="ctr">
              <a:spcBef>
                <a:spcPts val="0"/>
              </a:spcBef>
              <a:spcAft>
                <a:spcPts val="0"/>
              </a:spcAft>
              <a:buSzPts val="13400"/>
              <a:buNone/>
              <a:defRPr sz="13400"/>
            </a:lvl7pPr>
            <a:lvl8pPr lvl="7" algn="ctr">
              <a:spcBef>
                <a:spcPts val="0"/>
              </a:spcBef>
              <a:spcAft>
                <a:spcPts val="0"/>
              </a:spcAft>
              <a:buSzPts val="13400"/>
              <a:buNone/>
              <a:defRPr sz="13400"/>
            </a:lvl8pPr>
            <a:lvl9pPr lvl="8" algn="ctr">
              <a:spcBef>
                <a:spcPts val="0"/>
              </a:spcBef>
              <a:spcAft>
                <a:spcPts val="0"/>
              </a:spcAft>
              <a:buSzPts val="13400"/>
              <a:buNone/>
              <a:defRPr sz="13400"/>
            </a:lvl9pPr>
          </a:lstStyle>
          <a:p/>
        </p:txBody>
      </p:sp>
      <p:sp>
        <p:nvSpPr>
          <p:cNvPr id="15" name="Google Shape;15;p3"/>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122120" y="1898773"/>
            <a:ext cx="30674400" cy="2443500"/>
          </a:xfrm>
          <a:prstGeom prst="rect">
            <a:avLst/>
          </a:prstGeom>
        </p:spPr>
        <p:txBody>
          <a:bodyPr anchorCtr="0" anchor="t" bIns="341325" lIns="341325" spcFirstLastPara="1" rIns="341325" wrap="square" tIns="341325">
            <a:noAutofit/>
          </a:bodyPr>
          <a:lstStyle>
            <a:lvl1pPr lvl="0">
              <a:spcBef>
                <a:spcPts val="0"/>
              </a:spcBef>
              <a:spcAft>
                <a:spcPts val="0"/>
              </a:spcAft>
              <a:buSzPts val="10500"/>
              <a:buNone/>
              <a:defRPr/>
            </a:lvl1pPr>
            <a:lvl2pPr lvl="1">
              <a:spcBef>
                <a:spcPts val="0"/>
              </a:spcBef>
              <a:spcAft>
                <a:spcPts val="0"/>
              </a:spcAft>
              <a:buSzPts val="10500"/>
              <a:buNone/>
              <a:defRPr/>
            </a:lvl2pPr>
            <a:lvl3pPr lvl="2">
              <a:spcBef>
                <a:spcPts val="0"/>
              </a:spcBef>
              <a:spcAft>
                <a:spcPts val="0"/>
              </a:spcAft>
              <a:buSzPts val="10500"/>
              <a:buNone/>
              <a:defRPr/>
            </a:lvl3pPr>
            <a:lvl4pPr lvl="3">
              <a:spcBef>
                <a:spcPts val="0"/>
              </a:spcBef>
              <a:spcAft>
                <a:spcPts val="0"/>
              </a:spcAft>
              <a:buSzPts val="10500"/>
              <a:buNone/>
              <a:defRPr/>
            </a:lvl4pPr>
            <a:lvl5pPr lvl="4">
              <a:spcBef>
                <a:spcPts val="0"/>
              </a:spcBef>
              <a:spcAft>
                <a:spcPts val="0"/>
              </a:spcAft>
              <a:buSzPts val="10500"/>
              <a:buNone/>
              <a:defRPr/>
            </a:lvl5pPr>
            <a:lvl6pPr lvl="5">
              <a:spcBef>
                <a:spcPts val="0"/>
              </a:spcBef>
              <a:spcAft>
                <a:spcPts val="0"/>
              </a:spcAft>
              <a:buSzPts val="10500"/>
              <a:buNone/>
              <a:defRPr/>
            </a:lvl6pPr>
            <a:lvl7pPr lvl="6">
              <a:spcBef>
                <a:spcPts val="0"/>
              </a:spcBef>
              <a:spcAft>
                <a:spcPts val="0"/>
              </a:spcAft>
              <a:buSzPts val="10500"/>
              <a:buNone/>
              <a:defRPr/>
            </a:lvl7pPr>
            <a:lvl8pPr lvl="7">
              <a:spcBef>
                <a:spcPts val="0"/>
              </a:spcBef>
              <a:spcAft>
                <a:spcPts val="0"/>
              </a:spcAft>
              <a:buSzPts val="10500"/>
              <a:buNone/>
              <a:defRPr/>
            </a:lvl8pPr>
            <a:lvl9pPr lvl="8">
              <a:spcBef>
                <a:spcPts val="0"/>
              </a:spcBef>
              <a:spcAft>
                <a:spcPts val="0"/>
              </a:spcAft>
              <a:buSzPts val="10500"/>
              <a:buNone/>
              <a:defRPr/>
            </a:lvl9pPr>
          </a:lstStyle>
          <a:p/>
        </p:txBody>
      </p:sp>
      <p:sp>
        <p:nvSpPr>
          <p:cNvPr id="18" name="Google Shape;18;p4"/>
          <p:cNvSpPr txBox="1"/>
          <p:nvPr>
            <p:ph idx="1" type="body"/>
          </p:nvPr>
        </p:nvSpPr>
        <p:spPr>
          <a:xfrm>
            <a:off x="1122120" y="4917227"/>
            <a:ext cx="30674400" cy="14576700"/>
          </a:xfrm>
          <a:prstGeom prst="rect">
            <a:avLst/>
          </a:prstGeom>
        </p:spPr>
        <p:txBody>
          <a:bodyPr anchorCtr="0" anchor="t" bIns="341325" lIns="341325" spcFirstLastPara="1" rIns="341325" wrap="square" tIns="341325">
            <a:noAutofit/>
          </a:bodyPr>
          <a:lstStyle>
            <a:lvl1pPr indent="-654050" lvl="0" marL="457200">
              <a:spcBef>
                <a:spcPts val="0"/>
              </a:spcBef>
              <a:spcAft>
                <a:spcPts val="0"/>
              </a:spcAft>
              <a:buSzPts val="6700"/>
              <a:buChar char="●"/>
              <a:defRPr/>
            </a:lvl1pPr>
            <a:lvl2pPr indent="-558800" lvl="1" marL="914400">
              <a:spcBef>
                <a:spcPts val="6000"/>
              </a:spcBef>
              <a:spcAft>
                <a:spcPts val="0"/>
              </a:spcAft>
              <a:buSzPts val="5200"/>
              <a:buChar char="○"/>
              <a:defRPr/>
            </a:lvl2pPr>
            <a:lvl3pPr indent="-558800" lvl="2" marL="1371600">
              <a:spcBef>
                <a:spcPts val="6000"/>
              </a:spcBef>
              <a:spcAft>
                <a:spcPts val="0"/>
              </a:spcAft>
              <a:buSzPts val="5200"/>
              <a:buChar char="■"/>
              <a:defRPr/>
            </a:lvl3pPr>
            <a:lvl4pPr indent="-558800" lvl="3" marL="1828800">
              <a:spcBef>
                <a:spcPts val="6000"/>
              </a:spcBef>
              <a:spcAft>
                <a:spcPts val="0"/>
              </a:spcAft>
              <a:buSzPts val="5200"/>
              <a:buChar char="●"/>
              <a:defRPr/>
            </a:lvl4pPr>
            <a:lvl5pPr indent="-558800" lvl="4" marL="2286000">
              <a:spcBef>
                <a:spcPts val="6000"/>
              </a:spcBef>
              <a:spcAft>
                <a:spcPts val="0"/>
              </a:spcAft>
              <a:buSzPts val="5200"/>
              <a:buChar char="○"/>
              <a:defRPr/>
            </a:lvl5pPr>
            <a:lvl6pPr indent="-558800" lvl="5" marL="2743200">
              <a:spcBef>
                <a:spcPts val="6000"/>
              </a:spcBef>
              <a:spcAft>
                <a:spcPts val="0"/>
              </a:spcAft>
              <a:buSzPts val="5200"/>
              <a:buChar char="■"/>
              <a:defRPr/>
            </a:lvl6pPr>
            <a:lvl7pPr indent="-558800" lvl="6" marL="3200400">
              <a:spcBef>
                <a:spcPts val="6000"/>
              </a:spcBef>
              <a:spcAft>
                <a:spcPts val="0"/>
              </a:spcAft>
              <a:buSzPts val="5200"/>
              <a:buChar char="●"/>
              <a:defRPr/>
            </a:lvl7pPr>
            <a:lvl8pPr indent="-558800" lvl="7" marL="3657600">
              <a:spcBef>
                <a:spcPts val="6000"/>
              </a:spcBef>
              <a:spcAft>
                <a:spcPts val="0"/>
              </a:spcAft>
              <a:buSzPts val="5200"/>
              <a:buChar char="○"/>
              <a:defRPr/>
            </a:lvl8pPr>
            <a:lvl9pPr indent="-558800" lvl="8" marL="4114800">
              <a:spcBef>
                <a:spcPts val="6000"/>
              </a:spcBef>
              <a:spcAft>
                <a:spcPts val="6000"/>
              </a:spcAft>
              <a:buSzPts val="5200"/>
              <a:buChar char="■"/>
              <a:defRPr/>
            </a:lvl9pPr>
          </a:lstStyle>
          <a:p/>
        </p:txBody>
      </p:sp>
      <p:sp>
        <p:nvSpPr>
          <p:cNvPr id="19" name="Google Shape;19;p4"/>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122120" y="1898773"/>
            <a:ext cx="30674400" cy="2443500"/>
          </a:xfrm>
          <a:prstGeom prst="rect">
            <a:avLst/>
          </a:prstGeom>
        </p:spPr>
        <p:txBody>
          <a:bodyPr anchorCtr="0" anchor="t" bIns="341325" lIns="341325" spcFirstLastPara="1" rIns="341325" wrap="square" tIns="341325">
            <a:noAutofit/>
          </a:bodyPr>
          <a:lstStyle>
            <a:lvl1pPr lvl="0">
              <a:spcBef>
                <a:spcPts val="0"/>
              </a:spcBef>
              <a:spcAft>
                <a:spcPts val="0"/>
              </a:spcAft>
              <a:buSzPts val="10500"/>
              <a:buNone/>
              <a:defRPr/>
            </a:lvl1pPr>
            <a:lvl2pPr lvl="1">
              <a:spcBef>
                <a:spcPts val="0"/>
              </a:spcBef>
              <a:spcAft>
                <a:spcPts val="0"/>
              </a:spcAft>
              <a:buSzPts val="10500"/>
              <a:buNone/>
              <a:defRPr/>
            </a:lvl2pPr>
            <a:lvl3pPr lvl="2">
              <a:spcBef>
                <a:spcPts val="0"/>
              </a:spcBef>
              <a:spcAft>
                <a:spcPts val="0"/>
              </a:spcAft>
              <a:buSzPts val="10500"/>
              <a:buNone/>
              <a:defRPr/>
            </a:lvl3pPr>
            <a:lvl4pPr lvl="3">
              <a:spcBef>
                <a:spcPts val="0"/>
              </a:spcBef>
              <a:spcAft>
                <a:spcPts val="0"/>
              </a:spcAft>
              <a:buSzPts val="10500"/>
              <a:buNone/>
              <a:defRPr/>
            </a:lvl4pPr>
            <a:lvl5pPr lvl="4">
              <a:spcBef>
                <a:spcPts val="0"/>
              </a:spcBef>
              <a:spcAft>
                <a:spcPts val="0"/>
              </a:spcAft>
              <a:buSzPts val="10500"/>
              <a:buNone/>
              <a:defRPr/>
            </a:lvl5pPr>
            <a:lvl6pPr lvl="5">
              <a:spcBef>
                <a:spcPts val="0"/>
              </a:spcBef>
              <a:spcAft>
                <a:spcPts val="0"/>
              </a:spcAft>
              <a:buSzPts val="10500"/>
              <a:buNone/>
              <a:defRPr/>
            </a:lvl6pPr>
            <a:lvl7pPr lvl="6">
              <a:spcBef>
                <a:spcPts val="0"/>
              </a:spcBef>
              <a:spcAft>
                <a:spcPts val="0"/>
              </a:spcAft>
              <a:buSzPts val="10500"/>
              <a:buNone/>
              <a:defRPr/>
            </a:lvl7pPr>
            <a:lvl8pPr lvl="7">
              <a:spcBef>
                <a:spcPts val="0"/>
              </a:spcBef>
              <a:spcAft>
                <a:spcPts val="0"/>
              </a:spcAft>
              <a:buSzPts val="10500"/>
              <a:buNone/>
              <a:defRPr/>
            </a:lvl8pPr>
            <a:lvl9pPr lvl="8">
              <a:spcBef>
                <a:spcPts val="0"/>
              </a:spcBef>
              <a:spcAft>
                <a:spcPts val="0"/>
              </a:spcAft>
              <a:buSzPts val="10500"/>
              <a:buNone/>
              <a:defRPr/>
            </a:lvl9pPr>
          </a:lstStyle>
          <a:p/>
        </p:txBody>
      </p:sp>
      <p:sp>
        <p:nvSpPr>
          <p:cNvPr id="22" name="Google Shape;22;p5"/>
          <p:cNvSpPr txBox="1"/>
          <p:nvPr>
            <p:ph idx="1" type="body"/>
          </p:nvPr>
        </p:nvSpPr>
        <p:spPr>
          <a:xfrm>
            <a:off x="1122120" y="4917227"/>
            <a:ext cx="14399700" cy="14576700"/>
          </a:xfrm>
          <a:prstGeom prst="rect">
            <a:avLst/>
          </a:prstGeom>
        </p:spPr>
        <p:txBody>
          <a:bodyPr anchorCtr="0" anchor="t" bIns="341325" lIns="341325" spcFirstLastPara="1" rIns="341325" wrap="square" tIns="341325">
            <a:noAutofit/>
          </a:bodyPr>
          <a:lstStyle>
            <a:lvl1pPr indent="-558800" lvl="0" marL="457200">
              <a:spcBef>
                <a:spcPts val="0"/>
              </a:spcBef>
              <a:spcAft>
                <a:spcPts val="0"/>
              </a:spcAft>
              <a:buSzPts val="5200"/>
              <a:buChar char="●"/>
              <a:defRPr sz="5200"/>
            </a:lvl1pPr>
            <a:lvl2pPr indent="-514350" lvl="1" marL="914400">
              <a:spcBef>
                <a:spcPts val="6000"/>
              </a:spcBef>
              <a:spcAft>
                <a:spcPts val="0"/>
              </a:spcAft>
              <a:buSzPts val="4500"/>
              <a:buChar char="○"/>
              <a:defRPr sz="4500"/>
            </a:lvl2pPr>
            <a:lvl3pPr indent="-514350" lvl="2" marL="1371600">
              <a:spcBef>
                <a:spcPts val="6000"/>
              </a:spcBef>
              <a:spcAft>
                <a:spcPts val="0"/>
              </a:spcAft>
              <a:buSzPts val="4500"/>
              <a:buChar char="■"/>
              <a:defRPr sz="4500"/>
            </a:lvl3pPr>
            <a:lvl4pPr indent="-514350" lvl="3" marL="1828800">
              <a:spcBef>
                <a:spcPts val="6000"/>
              </a:spcBef>
              <a:spcAft>
                <a:spcPts val="0"/>
              </a:spcAft>
              <a:buSzPts val="4500"/>
              <a:buChar char="●"/>
              <a:defRPr sz="4500"/>
            </a:lvl4pPr>
            <a:lvl5pPr indent="-514350" lvl="4" marL="2286000">
              <a:spcBef>
                <a:spcPts val="6000"/>
              </a:spcBef>
              <a:spcAft>
                <a:spcPts val="0"/>
              </a:spcAft>
              <a:buSzPts val="4500"/>
              <a:buChar char="○"/>
              <a:defRPr sz="4500"/>
            </a:lvl5pPr>
            <a:lvl6pPr indent="-514350" lvl="5" marL="2743200">
              <a:spcBef>
                <a:spcPts val="6000"/>
              </a:spcBef>
              <a:spcAft>
                <a:spcPts val="0"/>
              </a:spcAft>
              <a:buSzPts val="4500"/>
              <a:buChar char="■"/>
              <a:defRPr sz="4500"/>
            </a:lvl6pPr>
            <a:lvl7pPr indent="-514350" lvl="6" marL="3200400">
              <a:spcBef>
                <a:spcPts val="6000"/>
              </a:spcBef>
              <a:spcAft>
                <a:spcPts val="0"/>
              </a:spcAft>
              <a:buSzPts val="4500"/>
              <a:buChar char="●"/>
              <a:defRPr sz="4500"/>
            </a:lvl7pPr>
            <a:lvl8pPr indent="-514350" lvl="7" marL="3657600">
              <a:spcBef>
                <a:spcPts val="6000"/>
              </a:spcBef>
              <a:spcAft>
                <a:spcPts val="0"/>
              </a:spcAft>
              <a:buSzPts val="4500"/>
              <a:buChar char="○"/>
              <a:defRPr sz="4500"/>
            </a:lvl8pPr>
            <a:lvl9pPr indent="-514350" lvl="8" marL="4114800">
              <a:spcBef>
                <a:spcPts val="6000"/>
              </a:spcBef>
              <a:spcAft>
                <a:spcPts val="6000"/>
              </a:spcAft>
              <a:buSzPts val="4500"/>
              <a:buChar char="■"/>
              <a:defRPr sz="4500"/>
            </a:lvl9pPr>
          </a:lstStyle>
          <a:p/>
        </p:txBody>
      </p:sp>
      <p:sp>
        <p:nvSpPr>
          <p:cNvPr id="23" name="Google Shape;23;p5"/>
          <p:cNvSpPr txBox="1"/>
          <p:nvPr>
            <p:ph idx="2" type="body"/>
          </p:nvPr>
        </p:nvSpPr>
        <p:spPr>
          <a:xfrm>
            <a:off x="17396640" y="4917227"/>
            <a:ext cx="14399700" cy="14576700"/>
          </a:xfrm>
          <a:prstGeom prst="rect">
            <a:avLst/>
          </a:prstGeom>
        </p:spPr>
        <p:txBody>
          <a:bodyPr anchorCtr="0" anchor="t" bIns="341325" lIns="341325" spcFirstLastPara="1" rIns="341325" wrap="square" tIns="341325">
            <a:noAutofit/>
          </a:bodyPr>
          <a:lstStyle>
            <a:lvl1pPr indent="-558800" lvl="0" marL="457200">
              <a:spcBef>
                <a:spcPts val="0"/>
              </a:spcBef>
              <a:spcAft>
                <a:spcPts val="0"/>
              </a:spcAft>
              <a:buSzPts val="5200"/>
              <a:buChar char="●"/>
              <a:defRPr sz="5200"/>
            </a:lvl1pPr>
            <a:lvl2pPr indent="-514350" lvl="1" marL="914400">
              <a:spcBef>
                <a:spcPts val="6000"/>
              </a:spcBef>
              <a:spcAft>
                <a:spcPts val="0"/>
              </a:spcAft>
              <a:buSzPts val="4500"/>
              <a:buChar char="○"/>
              <a:defRPr sz="4500"/>
            </a:lvl2pPr>
            <a:lvl3pPr indent="-514350" lvl="2" marL="1371600">
              <a:spcBef>
                <a:spcPts val="6000"/>
              </a:spcBef>
              <a:spcAft>
                <a:spcPts val="0"/>
              </a:spcAft>
              <a:buSzPts val="4500"/>
              <a:buChar char="■"/>
              <a:defRPr sz="4500"/>
            </a:lvl3pPr>
            <a:lvl4pPr indent="-514350" lvl="3" marL="1828800">
              <a:spcBef>
                <a:spcPts val="6000"/>
              </a:spcBef>
              <a:spcAft>
                <a:spcPts val="0"/>
              </a:spcAft>
              <a:buSzPts val="4500"/>
              <a:buChar char="●"/>
              <a:defRPr sz="4500"/>
            </a:lvl4pPr>
            <a:lvl5pPr indent="-514350" lvl="4" marL="2286000">
              <a:spcBef>
                <a:spcPts val="6000"/>
              </a:spcBef>
              <a:spcAft>
                <a:spcPts val="0"/>
              </a:spcAft>
              <a:buSzPts val="4500"/>
              <a:buChar char="○"/>
              <a:defRPr sz="4500"/>
            </a:lvl5pPr>
            <a:lvl6pPr indent="-514350" lvl="5" marL="2743200">
              <a:spcBef>
                <a:spcPts val="6000"/>
              </a:spcBef>
              <a:spcAft>
                <a:spcPts val="0"/>
              </a:spcAft>
              <a:buSzPts val="4500"/>
              <a:buChar char="■"/>
              <a:defRPr sz="4500"/>
            </a:lvl6pPr>
            <a:lvl7pPr indent="-514350" lvl="6" marL="3200400">
              <a:spcBef>
                <a:spcPts val="6000"/>
              </a:spcBef>
              <a:spcAft>
                <a:spcPts val="0"/>
              </a:spcAft>
              <a:buSzPts val="4500"/>
              <a:buChar char="●"/>
              <a:defRPr sz="4500"/>
            </a:lvl7pPr>
            <a:lvl8pPr indent="-514350" lvl="7" marL="3657600">
              <a:spcBef>
                <a:spcPts val="6000"/>
              </a:spcBef>
              <a:spcAft>
                <a:spcPts val="0"/>
              </a:spcAft>
              <a:buSzPts val="4500"/>
              <a:buChar char="○"/>
              <a:defRPr sz="4500"/>
            </a:lvl8pPr>
            <a:lvl9pPr indent="-514350" lvl="8" marL="4114800">
              <a:spcBef>
                <a:spcPts val="6000"/>
              </a:spcBef>
              <a:spcAft>
                <a:spcPts val="6000"/>
              </a:spcAft>
              <a:buSzPts val="4500"/>
              <a:buChar char="■"/>
              <a:defRPr sz="4500"/>
            </a:lvl9pPr>
          </a:lstStyle>
          <a:p/>
        </p:txBody>
      </p:sp>
      <p:sp>
        <p:nvSpPr>
          <p:cNvPr id="24" name="Google Shape;24;p5"/>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122120" y="1898773"/>
            <a:ext cx="30674400" cy="2443500"/>
          </a:xfrm>
          <a:prstGeom prst="rect">
            <a:avLst/>
          </a:prstGeom>
        </p:spPr>
        <p:txBody>
          <a:bodyPr anchorCtr="0" anchor="t" bIns="341325" lIns="341325" spcFirstLastPara="1" rIns="341325" wrap="square" tIns="341325">
            <a:noAutofit/>
          </a:bodyPr>
          <a:lstStyle>
            <a:lvl1pPr lvl="0">
              <a:spcBef>
                <a:spcPts val="0"/>
              </a:spcBef>
              <a:spcAft>
                <a:spcPts val="0"/>
              </a:spcAft>
              <a:buSzPts val="10500"/>
              <a:buNone/>
              <a:defRPr/>
            </a:lvl1pPr>
            <a:lvl2pPr lvl="1">
              <a:spcBef>
                <a:spcPts val="0"/>
              </a:spcBef>
              <a:spcAft>
                <a:spcPts val="0"/>
              </a:spcAft>
              <a:buSzPts val="10500"/>
              <a:buNone/>
              <a:defRPr/>
            </a:lvl2pPr>
            <a:lvl3pPr lvl="2">
              <a:spcBef>
                <a:spcPts val="0"/>
              </a:spcBef>
              <a:spcAft>
                <a:spcPts val="0"/>
              </a:spcAft>
              <a:buSzPts val="10500"/>
              <a:buNone/>
              <a:defRPr/>
            </a:lvl3pPr>
            <a:lvl4pPr lvl="3">
              <a:spcBef>
                <a:spcPts val="0"/>
              </a:spcBef>
              <a:spcAft>
                <a:spcPts val="0"/>
              </a:spcAft>
              <a:buSzPts val="10500"/>
              <a:buNone/>
              <a:defRPr/>
            </a:lvl4pPr>
            <a:lvl5pPr lvl="4">
              <a:spcBef>
                <a:spcPts val="0"/>
              </a:spcBef>
              <a:spcAft>
                <a:spcPts val="0"/>
              </a:spcAft>
              <a:buSzPts val="10500"/>
              <a:buNone/>
              <a:defRPr/>
            </a:lvl5pPr>
            <a:lvl6pPr lvl="5">
              <a:spcBef>
                <a:spcPts val="0"/>
              </a:spcBef>
              <a:spcAft>
                <a:spcPts val="0"/>
              </a:spcAft>
              <a:buSzPts val="10500"/>
              <a:buNone/>
              <a:defRPr/>
            </a:lvl6pPr>
            <a:lvl7pPr lvl="6">
              <a:spcBef>
                <a:spcPts val="0"/>
              </a:spcBef>
              <a:spcAft>
                <a:spcPts val="0"/>
              </a:spcAft>
              <a:buSzPts val="10500"/>
              <a:buNone/>
              <a:defRPr/>
            </a:lvl7pPr>
            <a:lvl8pPr lvl="7">
              <a:spcBef>
                <a:spcPts val="0"/>
              </a:spcBef>
              <a:spcAft>
                <a:spcPts val="0"/>
              </a:spcAft>
              <a:buSzPts val="10500"/>
              <a:buNone/>
              <a:defRPr/>
            </a:lvl8pPr>
            <a:lvl9pPr lvl="8">
              <a:spcBef>
                <a:spcPts val="0"/>
              </a:spcBef>
              <a:spcAft>
                <a:spcPts val="0"/>
              </a:spcAft>
              <a:buSzPts val="10500"/>
              <a:buNone/>
              <a:defRPr/>
            </a:lvl9pPr>
          </a:lstStyle>
          <a:p/>
        </p:txBody>
      </p:sp>
      <p:sp>
        <p:nvSpPr>
          <p:cNvPr id="27" name="Google Shape;27;p6"/>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122120" y="2370560"/>
            <a:ext cx="10108800" cy="3224400"/>
          </a:xfrm>
          <a:prstGeom prst="rect">
            <a:avLst/>
          </a:prstGeom>
        </p:spPr>
        <p:txBody>
          <a:bodyPr anchorCtr="0" anchor="b" bIns="341325" lIns="341325" spcFirstLastPara="1" rIns="341325" wrap="square" tIns="341325">
            <a:noAutofit/>
          </a:bodyPr>
          <a:lstStyle>
            <a:lvl1pPr lvl="0">
              <a:spcBef>
                <a:spcPts val="0"/>
              </a:spcBef>
              <a:spcAft>
                <a:spcPts val="0"/>
              </a:spcAft>
              <a:buSzPts val="9000"/>
              <a:buNone/>
              <a:defRPr sz="9000"/>
            </a:lvl1pPr>
            <a:lvl2pPr lvl="1">
              <a:spcBef>
                <a:spcPts val="0"/>
              </a:spcBef>
              <a:spcAft>
                <a:spcPts val="0"/>
              </a:spcAft>
              <a:buSzPts val="9000"/>
              <a:buNone/>
              <a:defRPr sz="9000"/>
            </a:lvl2pPr>
            <a:lvl3pPr lvl="2">
              <a:spcBef>
                <a:spcPts val="0"/>
              </a:spcBef>
              <a:spcAft>
                <a:spcPts val="0"/>
              </a:spcAft>
              <a:buSzPts val="9000"/>
              <a:buNone/>
              <a:defRPr sz="9000"/>
            </a:lvl3pPr>
            <a:lvl4pPr lvl="3">
              <a:spcBef>
                <a:spcPts val="0"/>
              </a:spcBef>
              <a:spcAft>
                <a:spcPts val="0"/>
              </a:spcAft>
              <a:buSzPts val="9000"/>
              <a:buNone/>
              <a:defRPr sz="9000"/>
            </a:lvl4pPr>
            <a:lvl5pPr lvl="4">
              <a:spcBef>
                <a:spcPts val="0"/>
              </a:spcBef>
              <a:spcAft>
                <a:spcPts val="0"/>
              </a:spcAft>
              <a:buSzPts val="9000"/>
              <a:buNone/>
              <a:defRPr sz="9000"/>
            </a:lvl5pPr>
            <a:lvl6pPr lvl="5">
              <a:spcBef>
                <a:spcPts val="0"/>
              </a:spcBef>
              <a:spcAft>
                <a:spcPts val="0"/>
              </a:spcAft>
              <a:buSzPts val="9000"/>
              <a:buNone/>
              <a:defRPr sz="9000"/>
            </a:lvl6pPr>
            <a:lvl7pPr lvl="6">
              <a:spcBef>
                <a:spcPts val="0"/>
              </a:spcBef>
              <a:spcAft>
                <a:spcPts val="0"/>
              </a:spcAft>
              <a:buSzPts val="9000"/>
              <a:buNone/>
              <a:defRPr sz="9000"/>
            </a:lvl7pPr>
            <a:lvl8pPr lvl="7">
              <a:spcBef>
                <a:spcPts val="0"/>
              </a:spcBef>
              <a:spcAft>
                <a:spcPts val="0"/>
              </a:spcAft>
              <a:buSzPts val="9000"/>
              <a:buNone/>
              <a:defRPr sz="9000"/>
            </a:lvl8pPr>
            <a:lvl9pPr lvl="8">
              <a:spcBef>
                <a:spcPts val="0"/>
              </a:spcBef>
              <a:spcAft>
                <a:spcPts val="0"/>
              </a:spcAft>
              <a:buSzPts val="9000"/>
              <a:buNone/>
              <a:defRPr sz="9000"/>
            </a:lvl9pPr>
          </a:lstStyle>
          <a:p/>
        </p:txBody>
      </p:sp>
      <p:sp>
        <p:nvSpPr>
          <p:cNvPr id="30" name="Google Shape;30;p7"/>
          <p:cNvSpPr txBox="1"/>
          <p:nvPr>
            <p:ph idx="1" type="body"/>
          </p:nvPr>
        </p:nvSpPr>
        <p:spPr>
          <a:xfrm>
            <a:off x="1122120" y="5928960"/>
            <a:ext cx="10108800" cy="13565400"/>
          </a:xfrm>
          <a:prstGeom prst="rect">
            <a:avLst/>
          </a:prstGeom>
        </p:spPr>
        <p:txBody>
          <a:bodyPr anchorCtr="0" anchor="t" bIns="341325" lIns="341325" spcFirstLastPara="1" rIns="341325" wrap="square" tIns="341325">
            <a:noAutofit/>
          </a:bodyPr>
          <a:lstStyle>
            <a:lvl1pPr indent="-514350" lvl="0" marL="457200">
              <a:spcBef>
                <a:spcPts val="0"/>
              </a:spcBef>
              <a:spcAft>
                <a:spcPts val="0"/>
              </a:spcAft>
              <a:buSzPts val="4500"/>
              <a:buChar char="●"/>
              <a:defRPr sz="4500"/>
            </a:lvl1pPr>
            <a:lvl2pPr indent="-514350" lvl="1" marL="914400">
              <a:spcBef>
                <a:spcPts val="6000"/>
              </a:spcBef>
              <a:spcAft>
                <a:spcPts val="0"/>
              </a:spcAft>
              <a:buSzPts val="4500"/>
              <a:buChar char="○"/>
              <a:defRPr sz="4500"/>
            </a:lvl2pPr>
            <a:lvl3pPr indent="-514350" lvl="2" marL="1371600">
              <a:spcBef>
                <a:spcPts val="6000"/>
              </a:spcBef>
              <a:spcAft>
                <a:spcPts val="0"/>
              </a:spcAft>
              <a:buSzPts val="4500"/>
              <a:buChar char="■"/>
              <a:defRPr sz="4500"/>
            </a:lvl3pPr>
            <a:lvl4pPr indent="-514350" lvl="3" marL="1828800">
              <a:spcBef>
                <a:spcPts val="6000"/>
              </a:spcBef>
              <a:spcAft>
                <a:spcPts val="0"/>
              </a:spcAft>
              <a:buSzPts val="4500"/>
              <a:buChar char="●"/>
              <a:defRPr sz="4500"/>
            </a:lvl4pPr>
            <a:lvl5pPr indent="-514350" lvl="4" marL="2286000">
              <a:spcBef>
                <a:spcPts val="6000"/>
              </a:spcBef>
              <a:spcAft>
                <a:spcPts val="0"/>
              </a:spcAft>
              <a:buSzPts val="4500"/>
              <a:buChar char="○"/>
              <a:defRPr sz="4500"/>
            </a:lvl5pPr>
            <a:lvl6pPr indent="-514350" lvl="5" marL="2743200">
              <a:spcBef>
                <a:spcPts val="6000"/>
              </a:spcBef>
              <a:spcAft>
                <a:spcPts val="0"/>
              </a:spcAft>
              <a:buSzPts val="4500"/>
              <a:buChar char="■"/>
              <a:defRPr sz="4500"/>
            </a:lvl6pPr>
            <a:lvl7pPr indent="-514350" lvl="6" marL="3200400">
              <a:spcBef>
                <a:spcPts val="6000"/>
              </a:spcBef>
              <a:spcAft>
                <a:spcPts val="0"/>
              </a:spcAft>
              <a:buSzPts val="4500"/>
              <a:buChar char="●"/>
              <a:defRPr sz="4500"/>
            </a:lvl7pPr>
            <a:lvl8pPr indent="-514350" lvl="7" marL="3657600">
              <a:spcBef>
                <a:spcPts val="6000"/>
              </a:spcBef>
              <a:spcAft>
                <a:spcPts val="0"/>
              </a:spcAft>
              <a:buSzPts val="4500"/>
              <a:buChar char="○"/>
              <a:defRPr sz="4500"/>
            </a:lvl8pPr>
            <a:lvl9pPr indent="-514350" lvl="8" marL="4114800">
              <a:spcBef>
                <a:spcPts val="6000"/>
              </a:spcBef>
              <a:spcAft>
                <a:spcPts val="6000"/>
              </a:spcAft>
              <a:buSzPts val="4500"/>
              <a:buChar char="■"/>
              <a:defRPr sz="4500"/>
            </a:lvl9pPr>
          </a:lstStyle>
          <a:p/>
        </p:txBody>
      </p:sp>
      <p:sp>
        <p:nvSpPr>
          <p:cNvPr id="31" name="Google Shape;31;p7"/>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1764900" y="1920640"/>
            <a:ext cx="22923900" cy="17454000"/>
          </a:xfrm>
          <a:prstGeom prst="rect">
            <a:avLst/>
          </a:prstGeom>
        </p:spPr>
        <p:txBody>
          <a:bodyPr anchorCtr="0" anchor="ctr" bIns="341325" lIns="341325" spcFirstLastPara="1" rIns="341325" wrap="square" tIns="341325">
            <a:noAutofit/>
          </a:bodyPr>
          <a:lstStyle>
            <a:lvl1pPr lvl="0">
              <a:spcBef>
                <a:spcPts val="0"/>
              </a:spcBef>
              <a:spcAft>
                <a:spcPts val="0"/>
              </a:spcAft>
              <a:buSzPts val="17900"/>
              <a:buNone/>
              <a:defRPr sz="17900"/>
            </a:lvl1pPr>
            <a:lvl2pPr lvl="1">
              <a:spcBef>
                <a:spcPts val="0"/>
              </a:spcBef>
              <a:spcAft>
                <a:spcPts val="0"/>
              </a:spcAft>
              <a:buSzPts val="17900"/>
              <a:buNone/>
              <a:defRPr sz="17900"/>
            </a:lvl2pPr>
            <a:lvl3pPr lvl="2">
              <a:spcBef>
                <a:spcPts val="0"/>
              </a:spcBef>
              <a:spcAft>
                <a:spcPts val="0"/>
              </a:spcAft>
              <a:buSzPts val="17900"/>
              <a:buNone/>
              <a:defRPr sz="17900"/>
            </a:lvl3pPr>
            <a:lvl4pPr lvl="3">
              <a:spcBef>
                <a:spcPts val="0"/>
              </a:spcBef>
              <a:spcAft>
                <a:spcPts val="0"/>
              </a:spcAft>
              <a:buSzPts val="17900"/>
              <a:buNone/>
              <a:defRPr sz="17900"/>
            </a:lvl4pPr>
            <a:lvl5pPr lvl="4">
              <a:spcBef>
                <a:spcPts val="0"/>
              </a:spcBef>
              <a:spcAft>
                <a:spcPts val="0"/>
              </a:spcAft>
              <a:buSzPts val="17900"/>
              <a:buNone/>
              <a:defRPr sz="17900"/>
            </a:lvl5pPr>
            <a:lvl6pPr lvl="5">
              <a:spcBef>
                <a:spcPts val="0"/>
              </a:spcBef>
              <a:spcAft>
                <a:spcPts val="0"/>
              </a:spcAft>
              <a:buSzPts val="17900"/>
              <a:buNone/>
              <a:defRPr sz="17900"/>
            </a:lvl6pPr>
            <a:lvl7pPr lvl="6">
              <a:spcBef>
                <a:spcPts val="0"/>
              </a:spcBef>
              <a:spcAft>
                <a:spcPts val="0"/>
              </a:spcAft>
              <a:buSzPts val="17900"/>
              <a:buNone/>
              <a:defRPr sz="17900"/>
            </a:lvl7pPr>
            <a:lvl8pPr lvl="7">
              <a:spcBef>
                <a:spcPts val="0"/>
              </a:spcBef>
              <a:spcAft>
                <a:spcPts val="0"/>
              </a:spcAft>
              <a:buSzPts val="17900"/>
              <a:buNone/>
              <a:defRPr sz="17900"/>
            </a:lvl8pPr>
            <a:lvl9pPr lvl="8">
              <a:spcBef>
                <a:spcPts val="0"/>
              </a:spcBef>
              <a:spcAft>
                <a:spcPts val="0"/>
              </a:spcAft>
              <a:buSzPts val="17900"/>
              <a:buNone/>
              <a:defRPr sz="17900"/>
            </a:lvl9pPr>
          </a:lstStyle>
          <a:p/>
        </p:txBody>
      </p:sp>
      <p:sp>
        <p:nvSpPr>
          <p:cNvPr id="34" name="Google Shape;34;p8"/>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6459200" y="-533"/>
            <a:ext cx="16459200" cy="21945600"/>
          </a:xfrm>
          <a:prstGeom prst="rect">
            <a:avLst/>
          </a:prstGeom>
          <a:solidFill>
            <a:schemeClr val="lt2"/>
          </a:solidFill>
          <a:ln>
            <a:noFill/>
          </a:ln>
        </p:spPr>
        <p:txBody>
          <a:bodyPr anchorCtr="0" anchor="ctr" bIns="341325" lIns="341325" spcFirstLastPara="1" rIns="341325" wrap="square" tIns="3413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955800" y="5261547"/>
            <a:ext cx="14562900" cy="6324300"/>
          </a:xfrm>
          <a:prstGeom prst="rect">
            <a:avLst/>
          </a:prstGeom>
        </p:spPr>
        <p:txBody>
          <a:bodyPr anchorCtr="0" anchor="b" bIns="341325" lIns="341325" spcFirstLastPara="1" rIns="341325" wrap="square" tIns="341325">
            <a:noAutofit/>
          </a:bodyPr>
          <a:lstStyle>
            <a:lvl1pPr lvl="0" algn="ctr">
              <a:spcBef>
                <a:spcPts val="0"/>
              </a:spcBef>
              <a:spcAft>
                <a:spcPts val="0"/>
              </a:spcAft>
              <a:buSzPts val="15700"/>
              <a:buNone/>
              <a:defRPr sz="15700"/>
            </a:lvl1pPr>
            <a:lvl2pPr lvl="1" algn="ctr">
              <a:spcBef>
                <a:spcPts val="0"/>
              </a:spcBef>
              <a:spcAft>
                <a:spcPts val="0"/>
              </a:spcAft>
              <a:buSzPts val="15700"/>
              <a:buNone/>
              <a:defRPr sz="15700"/>
            </a:lvl2pPr>
            <a:lvl3pPr lvl="2" algn="ctr">
              <a:spcBef>
                <a:spcPts val="0"/>
              </a:spcBef>
              <a:spcAft>
                <a:spcPts val="0"/>
              </a:spcAft>
              <a:buSzPts val="15700"/>
              <a:buNone/>
              <a:defRPr sz="15700"/>
            </a:lvl3pPr>
            <a:lvl4pPr lvl="3" algn="ctr">
              <a:spcBef>
                <a:spcPts val="0"/>
              </a:spcBef>
              <a:spcAft>
                <a:spcPts val="0"/>
              </a:spcAft>
              <a:buSzPts val="15700"/>
              <a:buNone/>
              <a:defRPr sz="15700"/>
            </a:lvl4pPr>
            <a:lvl5pPr lvl="4" algn="ctr">
              <a:spcBef>
                <a:spcPts val="0"/>
              </a:spcBef>
              <a:spcAft>
                <a:spcPts val="0"/>
              </a:spcAft>
              <a:buSzPts val="15700"/>
              <a:buNone/>
              <a:defRPr sz="15700"/>
            </a:lvl5pPr>
            <a:lvl6pPr lvl="5" algn="ctr">
              <a:spcBef>
                <a:spcPts val="0"/>
              </a:spcBef>
              <a:spcAft>
                <a:spcPts val="0"/>
              </a:spcAft>
              <a:buSzPts val="15700"/>
              <a:buNone/>
              <a:defRPr sz="15700"/>
            </a:lvl6pPr>
            <a:lvl7pPr lvl="6" algn="ctr">
              <a:spcBef>
                <a:spcPts val="0"/>
              </a:spcBef>
              <a:spcAft>
                <a:spcPts val="0"/>
              </a:spcAft>
              <a:buSzPts val="15700"/>
              <a:buNone/>
              <a:defRPr sz="15700"/>
            </a:lvl7pPr>
            <a:lvl8pPr lvl="7" algn="ctr">
              <a:spcBef>
                <a:spcPts val="0"/>
              </a:spcBef>
              <a:spcAft>
                <a:spcPts val="0"/>
              </a:spcAft>
              <a:buSzPts val="15700"/>
              <a:buNone/>
              <a:defRPr sz="15700"/>
            </a:lvl8pPr>
            <a:lvl9pPr lvl="8" algn="ctr">
              <a:spcBef>
                <a:spcPts val="0"/>
              </a:spcBef>
              <a:spcAft>
                <a:spcPts val="0"/>
              </a:spcAft>
              <a:buSzPts val="15700"/>
              <a:buNone/>
              <a:defRPr sz="15700"/>
            </a:lvl9pPr>
          </a:lstStyle>
          <a:p/>
        </p:txBody>
      </p:sp>
      <p:sp>
        <p:nvSpPr>
          <p:cNvPr id="38" name="Google Shape;38;p9"/>
          <p:cNvSpPr txBox="1"/>
          <p:nvPr>
            <p:ph idx="1" type="subTitle"/>
          </p:nvPr>
        </p:nvSpPr>
        <p:spPr>
          <a:xfrm>
            <a:off x="955800" y="11959787"/>
            <a:ext cx="14562900" cy="5269800"/>
          </a:xfrm>
          <a:prstGeom prst="rect">
            <a:avLst/>
          </a:prstGeom>
        </p:spPr>
        <p:txBody>
          <a:bodyPr anchorCtr="0" anchor="t" bIns="341325" lIns="341325" spcFirstLastPara="1" rIns="341325" wrap="square" tIns="341325">
            <a:noAutofit/>
          </a:bodyPr>
          <a:lstStyle>
            <a:lvl1pPr lvl="0" algn="ctr">
              <a:lnSpc>
                <a:spcPct val="100000"/>
              </a:lnSpc>
              <a:spcBef>
                <a:spcPts val="0"/>
              </a:spcBef>
              <a:spcAft>
                <a:spcPts val="0"/>
              </a:spcAft>
              <a:buSzPts val="7800"/>
              <a:buNone/>
              <a:defRPr sz="7800"/>
            </a:lvl1pPr>
            <a:lvl2pPr lvl="1" algn="ctr">
              <a:lnSpc>
                <a:spcPct val="100000"/>
              </a:lnSpc>
              <a:spcBef>
                <a:spcPts val="0"/>
              </a:spcBef>
              <a:spcAft>
                <a:spcPts val="0"/>
              </a:spcAft>
              <a:buSzPts val="7800"/>
              <a:buNone/>
              <a:defRPr sz="7800"/>
            </a:lvl2pPr>
            <a:lvl3pPr lvl="2" algn="ctr">
              <a:lnSpc>
                <a:spcPct val="100000"/>
              </a:lnSpc>
              <a:spcBef>
                <a:spcPts val="0"/>
              </a:spcBef>
              <a:spcAft>
                <a:spcPts val="0"/>
              </a:spcAft>
              <a:buSzPts val="7800"/>
              <a:buNone/>
              <a:defRPr sz="7800"/>
            </a:lvl3pPr>
            <a:lvl4pPr lvl="3" algn="ctr">
              <a:lnSpc>
                <a:spcPct val="100000"/>
              </a:lnSpc>
              <a:spcBef>
                <a:spcPts val="0"/>
              </a:spcBef>
              <a:spcAft>
                <a:spcPts val="0"/>
              </a:spcAft>
              <a:buSzPts val="7800"/>
              <a:buNone/>
              <a:defRPr sz="7800"/>
            </a:lvl4pPr>
            <a:lvl5pPr lvl="4" algn="ctr">
              <a:lnSpc>
                <a:spcPct val="100000"/>
              </a:lnSpc>
              <a:spcBef>
                <a:spcPts val="0"/>
              </a:spcBef>
              <a:spcAft>
                <a:spcPts val="0"/>
              </a:spcAft>
              <a:buSzPts val="7800"/>
              <a:buNone/>
              <a:defRPr sz="7800"/>
            </a:lvl5pPr>
            <a:lvl6pPr lvl="5" algn="ctr">
              <a:lnSpc>
                <a:spcPct val="100000"/>
              </a:lnSpc>
              <a:spcBef>
                <a:spcPts val="0"/>
              </a:spcBef>
              <a:spcAft>
                <a:spcPts val="0"/>
              </a:spcAft>
              <a:buSzPts val="7800"/>
              <a:buNone/>
              <a:defRPr sz="7800"/>
            </a:lvl6pPr>
            <a:lvl7pPr lvl="6" algn="ctr">
              <a:lnSpc>
                <a:spcPct val="100000"/>
              </a:lnSpc>
              <a:spcBef>
                <a:spcPts val="0"/>
              </a:spcBef>
              <a:spcAft>
                <a:spcPts val="0"/>
              </a:spcAft>
              <a:buSzPts val="7800"/>
              <a:buNone/>
              <a:defRPr sz="7800"/>
            </a:lvl7pPr>
            <a:lvl8pPr lvl="7" algn="ctr">
              <a:lnSpc>
                <a:spcPct val="100000"/>
              </a:lnSpc>
              <a:spcBef>
                <a:spcPts val="0"/>
              </a:spcBef>
              <a:spcAft>
                <a:spcPts val="0"/>
              </a:spcAft>
              <a:buSzPts val="7800"/>
              <a:buNone/>
              <a:defRPr sz="7800"/>
            </a:lvl8pPr>
            <a:lvl9pPr lvl="8" algn="ctr">
              <a:lnSpc>
                <a:spcPct val="100000"/>
              </a:lnSpc>
              <a:spcBef>
                <a:spcPts val="0"/>
              </a:spcBef>
              <a:spcAft>
                <a:spcPts val="0"/>
              </a:spcAft>
              <a:buSzPts val="7800"/>
              <a:buNone/>
              <a:defRPr sz="7800"/>
            </a:lvl9pPr>
          </a:lstStyle>
          <a:p/>
        </p:txBody>
      </p:sp>
      <p:sp>
        <p:nvSpPr>
          <p:cNvPr id="39" name="Google Shape;39;p9"/>
          <p:cNvSpPr txBox="1"/>
          <p:nvPr>
            <p:ph idx="2" type="body"/>
          </p:nvPr>
        </p:nvSpPr>
        <p:spPr>
          <a:xfrm>
            <a:off x="17782200" y="3089387"/>
            <a:ext cx="13813200" cy="15765900"/>
          </a:xfrm>
          <a:prstGeom prst="rect">
            <a:avLst/>
          </a:prstGeom>
        </p:spPr>
        <p:txBody>
          <a:bodyPr anchorCtr="0" anchor="ctr" bIns="341325" lIns="341325" spcFirstLastPara="1" rIns="341325" wrap="square" tIns="341325">
            <a:noAutofit/>
          </a:bodyPr>
          <a:lstStyle>
            <a:lvl1pPr indent="-654050" lvl="0" marL="457200">
              <a:spcBef>
                <a:spcPts val="0"/>
              </a:spcBef>
              <a:spcAft>
                <a:spcPts val="0"/>
              </a:spcAft>
              <a:buSzPts val="6700"/>
              <a:buChar char="●"/>
              <a:defRPr/>
            </a:lvl1pPr>
            <a:lvl2pPr indent="-558800" lvl="1" marL="914400">
              <a:spcBef>
                <a:spcPts val="6000"/>
              </a:spcBef>
              <a:spcAft>
                <a:spcPts val="0"/>
              </a:spcAft>
              <a:buSzPts val="5200"/>
              <a:buChar char="○"/>
              <a:defRPr/>
            </a:lvl2pPr>
            <a:lvl3pPr indent="-558800" lvl="2" marL="1371600">
              <a:spcBef>
                <a:spcPts val="6000"/>
              </a:spcBef>
              <a:spcAft>
                <a:spcPts val="0"/>
              </a:spcAft>
              <a:buSzPts val="5200"/>
              <a:buChar char="■"/>
              <a:defRPr/>
            </a:lvl3pPr>
            <a:lvl4pPr indent="-558800" lvl="3" marL="1828800">
              <a:spcBef>
                <a:spcPts val="6000"/>
              </a:spcBef>
              <a:spcAft>
                <a:spcPts val="0"/>
              </a:spcAft>
              <a:buSzPts val="5200"/>
              <a:buChar char="●"/>
              <a:defRPr/>
            </a:lvl4pPr>
            <a:lvl5pPr indent="-558800" lvl="4" marL="2286000">
              <a:spcBef>
                <a:spcPts val="6000"/>
              </a:spcBef>
              <a:spcAft>
                <a:spcPts val="0"/>
              </a:spcAft>
              <a:buSzPts val="5200"/>
              <a:buChar char="○"/>
              <a:defRPr/>
            </a:lvl5pPr>
            <a:lvl6pPr indent="-558800" lvl="5" marL="2743200">
              <a:spcBef>
                <a:spcPts val="6000"/>
              </a:spcBef>
              <a:spcAft>
                <a:spcPts val="0"/>
              </a:spcAft>
              <a:buSzPts val="5200"/>
              <a:buChar char="■"/>
              <a:defRPr/>
            </a:lvl6pPr>
            <a:lvl7pPr indent="-558800" lvl="6" marL="3200400">
              <a:spcBef>
                <a:spcPts val="6000"/>
              </a:spcBef>
              <a:spcAft>
                <a:spcPts val="0"/>
              </a:spcAft>
              <a:buSzPts val="5200"/>
              <a:buChar char="●"/>
              <a:defRPr/>
            </a:lvl7pPr>
            <a:lvl8pPr indent="-558800" lvl="7" marL="3657600">
              <a:spcBef>
                <a:spcPts val="6000"/>
              </a:spcBef>
              <a:spcAft>
                <a:spcPts val="0"/>
              </a:spcAft>
              <a:buSzPts val="5200"/>
              <a:buChar char="○"/>
              <a:defRPr/>
            </a:lvl8pPr>
            <a:lvl9pPr indent="-558800" lvl="8" marL="4114800">
              <a:spcBef>
                <a:spcPts val="6000"/>
              </a:spcBef>
              <a:spcAft>
                <a:spcPts val="6000"/>
              </a:spcAft>
              <a:buSzPts val="5200"/>
              <a:buChar char="■"/>
              <a:defRPr/>
            </a:lvl9pPr>
          </a:lstStyle>
          <a:p/>
        </p:txBody>
      </p:sp>
      <p:sp>
        <p:nvSpPr>
          <p:cNvPr id="40" name="Google Shape;40;p9"/>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122120" y="18050453"/>
            <a:ext cx="21595500" cy="2581800"/>
          </a:xfrm>
          <a:prstGeom prst="rect">
            <a:avLst/>
          </a:prstGeom>
        </p:spPr>
        <p:txBody>
          <a:bodyPr anchorCtr="0" anchor="ctr" bIns="341325" lIns="341325" spcFirstLastPara="1" rIns="341325" wrap="square" tIns="341325">
            <a:noAutofit/>
          </a:bodyPr>
          <a:lstStyle>
            <a:lvl1pPr indent="-228600" lvl="0" marL="457200">
              <a:lnSpc>
                <a:spcPct val="100000"/>
              </a:lnSpc>
              <a:spcBef>
                <a:spcPts val="0"/>
              </a:spcBef>
              <a:spcAft>
                <a:spcPts val="0"/>
              </a:spcAft>
              <a:buSzPts val="6700"/>
              <a:buNone/>
              <a:defRPr/>
            </a:lvl1pPr>
          </a:lstStyle>
          <a:p/>
        </p:txBody>
      </p:sp>
      <p:sp>
        <p:nvSpPr>
          <p:cNvPr id="43" name="Google Shape;43;p10"/>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122120" y="1898773"/>
            <a:ext cx="30674400" cy="2443500"/>
          </a:xfrm>
          <a:prstGeom prst="rect">
            <a:avLst/>
          </a:prstGeom>
          <a:noFill/>
          <a:ln>
            <a:noFill/>
          </a:ln>
        </p:spPr>
        <p:txBody>
          <a:bodyPr anchorCtr="0" anchor="t" bIns="341325" lIns="341325" spcFirstLastPara="1" rIns="341325" wrap="square" tIns="341325">
            <a:noAutofit/>
          </a:bodyPr>
          <a:lstStyle>
            <a:lvl1pPr lvl="0">
              <a:spcBef>
                <a:spcPts val="0"/>
              </a:spcBef>
              <a:spcAft>
                <a:spcPts val="0"/>
              </a:spcAft>
              <a:buClr>
                <a:schemeClr val="dk1"/>
              </a:buClr>
              <a:buSzPts val="10500"/>
              <a:buNone/>
              <a:defRPr sz="10500">
                <a:solidFill>
                  <a:schemeClr val="dk1"/>
                </a:solidFill>
              </a:defRPr>
            </a:lvl1pPr>
            <a:lvl2pPr lvl="1">
              <a:spcBef>
                <a:spcPts val="0"/>
              </a:spcBef>
              <a:spcAft>
                <a:spcPts val="0"/>
              </a:spcAft>
              <a:buClr>
                <a:schemeClr val="dk1"/>
              </a:buClr>
              <a:buSzPts val="10500"/>
              <a:buNone/>
              <a:defRPr sz="10500">
                <a:solidFill>
                  <a:schemeClr val="dk1"/>
                </a:solidFill>
              </a:defRPr>
            </a:lvl2pPr>
            <a:lvl3pPr lvl="2">
              <a:spcBef>
                <a:spcPts val="0"/>
              </a:spcBef>
              <a:spcAft>
                <a:spcPts val="0"/>
              </a:spcAft>
              <a:buClr>
                <a:schemeClr val="dk1"/>
              </a:buClr>
              <a:buSzPts val="10500"/>
              <a:buNone/>
              <a:defRPr sz="10500">
                <a:solidFill>
                  <a:schemeClr val="dk1"/>
                </a:solidFill>
              </a:defRPr>
            </a:lvl3pPr>
            <a:lvl4pPr lvl="3">
              <a:spcBef>
                <a:spcPts val="0"/>
              </a:spcBef>
              <a:spcAft>
                <a:spcPts val="0"/>
              </a:spcAft>
              <a:buClr>
                <a:schemeClr val="dk1"/>
              </a:buClr>
              <a:buSzPts val="10500"/>
              <a:buNone/>
              <a:defRPr sz="10500">
                <a:solidFill>
                  <a:schemeClr val="dk1"/>
                </a:solidFill>
              </a:defRPr>
            </a:lvl4pPr>
            <a:lvl5pPr lvl="4">
              <a:spcBef>
                <a:spcPts val="0"/>
              </a:spcBef>
              <a:spcAft>
                <a:spcPts val="0"/>
              </a:spcAft>
              <a:buClr>
                <a:schemeClr val="dk1"/>
              </a:buClr>
              <a:buSzPts val="10500"/>
              <a:buNone/>
              <a:defRPr sz="10500">
                <a:solidFill>
                  <a:schemeClr val="dk1"/>
                </a:solidFill>
              </a:defRPr>
            </a:lvl5pPr>
            <a:lvl6pPr lvl="5">
              <a:spcBef>
                <a:spcPts val="0"/>
              </a:spcBef>
              <a:spcAft>
                <a:spcPts val="0"/>
              </a:spcAft>
              <a:buClr>
                <a:schemeClr val="dk1"/>
              </a:buClr>
              <a:buSzPts val="10500"/>
              <a:buNone/>
              <a:defRPr sz="10500">
                <a:solidFill>
                  <a:schemeClr val="dk1"/>
                </a:solidFill>
              </a:defRPr>
            </a:lvl6pPr>
            <a:lvl7pPr lvl="6">
              <a:spcBef>
                <a:spcPts val="0"/>
              </a:spcBef>
              <a:spcAft>
                <a:spcPts val="0"/>
              </a:spcAft>
              <a:buClr>
                <a:schemeClr val="dk1"/>
              </a:buClr>
              <a:buSzPts val="10500"/>
              <a:buNone/>
              <a:defRPr sz="10500">
                <a:solidFill>
                  <a:schemeClr val="dk1"/>
                </a:solidFill>
              </a:defRPr>
            </a:lvl7pPr>
            <a:lvl8pPr lvl="7">
              <a:spcBef>
                <a:spcPts val="0"/>
              </a:spcBef>
              <a:spcAft>
                <a:spcPts val="0"/>
              </a:spcAft>
              <a:buClr>
                <a:schemeClr val="dk1"/>
              </a:buClr>
              <a:buSzPts val="10500"/>
              <a:buNone/>
              <a:defRPr sz="10500">
                <a:solidFill>
                  <a:schemeClr val="dk1"/>
                </a:solidFill>
              </a:defRPr>
            </a:lvl8pPr>
            <a:lvl9pPr lvl="8">
              <a:spcBef>
                <a:spcPts val="0"/>
              </a:spcBef>
              <a:spcAft>
                <a:spcPts val="0"/>
              </a:spcAft>
              <a:buClr>
                <a:schemeClr val="dk1"/>
              </a:buClr>
              <a:buSzPts val="10500"/>
              <a:buNone/>
              <a:defRPr sz="10500">
                <a:solidFill>
                  <a:schemeClr val="dk1"/>
                </a:solidFill>
              </a:defRPr>
            </a:lvl9pPr>
          </a:lstStyle>
          <a:p/>
        </p:txBody>
      </p:sp>
      <p:sp>
        <p:nvSpPr>
          <p:cNvPr id="7" name="Google Shape;7;p1"/>
          <p:cNvSpPr txBox="1"/>
          <p:nvPr>
            <p:ph idx="1" type="body"/>
          </p:nvPr>
        </p:nvSpPr>
        <p:spPr>
          <a:xfrm>
            <a:off x="1122120" y="4917227"/>
            <a:ext cx="30674400" cy="14576700"/>
          </a:xfrm>
          <a:prstGeom prst="rect">
            <a:avLst/>
          </a:prstGeom>
          <a:noFill/>
          <a:ln>
            <a:noFill/>
          </a:ln>
        </p:spPr>
        <p:txBody>
          <a:bodyPr anchorCtr="0" anchor="t" bIns="341325" lIns="341325" spcFirstLastPara="1" rIns="341325" wrap="square" tIns="341325">
            <a:noAutofit/>
          </a:bodyPr>
          <a:lstStyle>
            <a:lvl1pPr indent="-654050" lvl="0" marL="457200">
              <a:lnSpc>
                <a:spcPct val="115000"/>
              </a:lnSpc>
              <a:spcBef>
                <a:spcPts val="0"/>
              </a:spcBef>
              <a:spcAft>
                <a:spcPts val="0"/>
              </a:spcAft>
              <a:buClr>
                <a:schemeClr val="dk2"/>
              </a:buClr>
              <a:buSzPts val="6700"/>
              <a:buChar char="●"/>
              <a:defRPr sz="6700">
                <a:solidFill>
                  <a:schemeClr val="dk2"/>
                </a:solidFill>
              </a:defRPr>
            </a:lvl1pPr>
            <a:lvl2pPr indent="-558800" lvl="1" marL="914400">
              <a:lnSpc>
                <a:spcPct val="115000"/>
              </a:lnSpc>
              <a:spcBef>
                <a:spcPts val="6000"/>
              </a:spcBef>
              <a:spcAft>
                <a:spcPts val="0"/>
              </a:spcAft>
              <a:buClr>
                <a:schemeClr val="dk2"/>
              </a:buClr>
              <a:buSzPts val="5200"/>
              <a:buChar char="○"/>
              <a:defRPr sz="5200">
                <a:solidFill>
                  <a:schemeClr val="dk2"/>
                </a:solidFill>
              </a:defRPr>
            </a:lvl2pPr>
            <a:lvl3pPr indent="-558800" lvl="2" marL="1371600">
              <a:lnSpc>
                <a:spcPct val="115000"/>
              </a:lnSpc>
              <a:spcBef>
                <a:spcPts val="6000"/>
              </a:spcBef>
              <a:spcAft>
                <a:spcPts val="0"/>
              </a:spcAft>
              <a:buClr>
                <a:schemeClr val="dk2"/>
              </a:buClr>
              <a:buSzPts val="5200"/>
              <a:buChar char="■"/>
              <a:defRPr sz="5200">
                <a:solidFill>
                  <a:schemeClr val="dk2"/>
                </a:solidFill>
              </a:defRPr>
            </a:lvl3pPr>
            <a:lvl4pPr indent="-558800" lvl="3" marL="1828800">
              <a:lnSpc>
                <a:spcPct val="115000"/>
              </a:lnSpc>
              <a:spcBef>
                <a:spcPts val="6000"/>
              </a:spcBef>
              <a:spcAft>
                <a:spcPts val="0"/>
              </a:spcAft>
              <a:buClr>
                <a:schemeClr val="dk2"/>
              </a:buClr>
              <a:buSzPts val="5200"/>
              <a:buChar char="●"/>
              <a:defRPr sz="5200">
                <a:solidFill>
                  <a:schemeClr val="dk2"/>
                </a:solidFill>
              </a:defRPr>
            </a:lvl4pPr>
            <a:lvl5pPr indent="-558800" lvl="4" marL="2286000">
              <a:lnSpc>
                <a:spcPct val="115000"/>
              </a:lnSpc>
              <a:spcBef>
                <a:spcPts val="6000"/>
              </a:spcBef>
              <a:spcAft>
                <a:spcPts val="0"/>
              </a:spcAft>
              <a:buClr>
                <a:schemeClr val="dk2"/>
              </a:buClr>
              <a:buSzPts val="5200"/>
              <a:buChar char="○"/>
              <a:defRPr sz="5200">
                <a:solidFill>
                  <a:schemeClr val="dk2"/>
                </a:solidFill>
              </a:defRPr>
            </a:lvl5pPr>
            <a:lvl6pPr indent="-558800" lvl="5" marL="2743200">
              <a:lnSpc>
                <a:spcPct val="115000"/>
              </a:lnSpc>
              <a:spcBef>
                <a:spcPts val="6000"/>
              </a:spcBef>
              <a:spcAft>
                <a:spcPts val="0"/>
              </a:spcAft>
              <a:buClr>
                <a:schemeClr val="dk2"/>
              </a:buClr>
              <a:buSzPts val="5200"/>
              <a:buChar char="■"/>
              <a:defRPr sz="5200">
                <a:solidFill>
                  <a:schemeClr val="dk2"/>
                </a:solidFill>
              </a:defRPr>
            </a:lvl6pPr>
            <a:lvl7pPr indent="-558800" lvl="6" marL="3200400">
              <a:lnSpc>
                <a:spcPct val="115000"/>
              </a:lnSpc>
              <a:spcBef>
                <a:spcPts val="6000"/>
              </a:spcBef>
              <a:spcAft>
                <a:spcPts val="0"/>
              </a:spcAft>
              <a:buClr>
                <a:schemeClr val="dk2"/>
              </a:buClr>
              <a:buSzPts val="5200"/>
              <a:buChar char="●"/>
              <a:defRPr sz="5200">
                <a:solidFill>
                  <a:schemeClr val="dk2"/>
                </a:solidFill>
              </a:defRPr>
            </a:lvl7pPr>
            <a:lvl8pPr indent="-558800" lvl="7" marL="3657600">
              <a:lnSpc>
                <a:spcPct val="115000"/>
              </a:lnSpc>
              <a:spcBef>
                <a:spcPts val="6000"/>
              </a:spcBef>
              <a:spcAft>
                <a:spcPts val="0"/>
              </a:spcAft>
              <a:buClr>
                <a:schemeClr val="dk2"/>
              </a:buClr>
              <a:buSzPts val="5200"/>
              <a:buChar char="○"/>
              <a:defRPr sz="5200">
                <a:solidFill>
                  <a:schemeClr val="dk2"/>
                </a:solidFill>
              </a:defRPr>
            </a:lvl8pPr>
            <a:lvl9pPr indent="-558800" lvl="8" marL="4114800">
              <a:lnSpc>
                <a:spcPct val="115000"/>
              </a:lnSpc>
              <a:spcBef>
                <a:spcPts val="6000"/>
              </a:spcBef>
              <a:spcAft>
                <a:spcPts val="6000"/>
              </a:spcAft>
              <a:buClr>
                <a:schemeClr val="dk2"/>
              </a:buClr>
              <a:buSzPts val="5200"/>
              <a:buChar char="■"/>
              <a:defRPr sz="5200">
                <a:solidFill>
                  <a:schemeClr val="dk2"/>
                </a:solidFill>
              </a:defRPr>
            </a:lvl9pPr>
          </a:lstStyle>
          <a:p/>
        </p:txBody>
      </p:sp>
      <p:sp>
        <p:nvSpPr>
          <p:cNvPr id="8" name="Google Shape;8;p1"/>
          <p:cNvSpPr txBox="1"/>
          <p:nvPr>
            <p:ph idx="12" type="sldNum"/>
          </p:nvPr>
        </p:nvSpPr>
        <p:spPr>
          <a:xfrm>
            <a:off x="30500848" y="19896392"/>
            <a:ext cx="1975500" cy="1679400"/>
          </a:xfrm>
          <a:prstGeom prst="rect">
            <a:avLst/>
          </a:prstGeom>
          <a:noFill/>
          <a:ln>
            <a:noFill/>
          </a:ln>
        </p:spPr>
        <p:txBody>
          <a:bodyPr anchorCtr="0" anchor="ctr" bIns="341325" lIns="341325" spcFirstLastPara="1" rIns="341325" wrap="square" tIns="341325">
            <a:noAutofit/>
          </a:bodyPr>
          <a:lstStyle>
            <a:lvl1pPr lvl="0" algn="r">
              <a:buNone/>
              <a:defRPr sz="3700">
                <a:solidFill>
                  <a:schemeClr val="dk2"/>
                </a:solidFill>
              </a:defRPr>
            </a:lvl1pPr>
            <a:lvl2pPr lvl="1" algn="r">
              <a:buNone/>
              <a:defRPr sz="3700">
                <a:solidFill>
                  <a:schemeClr val="dk2"/>
                </a:solidFill>
              </a:defRPr>
            </a:lvl2pPr>
            <a:lvl3pPr lvl="2" algn="r">
              <a:buNone/>
              <a:defRPr sz="3700">
                <a:solidFill>
                  <a:schemeClr val="dk2"/>
                </a:solidFill>
              </a:defRPr>
            </a:lvl3pPr>
            <a:lvl4pPr lvl="3" algn="r">
              <a:buNone/>
              <a:defRPr sz="3700">
                <a:solidFill>
                  <a:schemeClr val="dk2"/>
                </a:solidFill>
              </a:defRPr>
            </a:lvl4pPr>
            <a:lvl5pPr lvl="4" algn="r">
              <a:buNone/>
              <a:defRPr sz="3700">
                <a:solidFill>
                  <a:schemeClr val="dk2"/>
                </a:solidFill>
              </a:defRPr>
            </a:lvl5pPr>
            <a:lvl6pPr lvl="5" algn="r">
              <a:buNone/>
              <a:defRPr sz="3700">
                <a:solidFill>
                  <a:schemeClr val="dk2"/>
                </a:solidFill>
              </a:defRPr>
            </a:lvl6pPr>
            <a:lvl7pPr lvl="6" algn="r">
              <a:buNone/>
              <a:defRPr sz="3700">
                <a:solidFill>
                  <a:schemeClr val="dk2"/>
                </a:solidFill>
              </a:defRPr>
            </a:lvl7pPr>
            <a:lvl8pPr lvl="7" algn="r">
              <a:buNone/>
              <a:defRPr sz="3700">
                <a:solidFill>
                  <a:schemeClr val="dk2"/>
                </a:solidFill>
              </a:defRPr>
            </a:lvl8pPr>
            <a:lvl9pPr lvl="8" algn="r">
              <a:buNone/>
              <a:defRPr sz="37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hyperlink" Target="https://www.theguardian.com/technology/2019/oct/09/alexa-are-you-invading-my-privacy-the-dark-side-of-our-voice-assistants" TargetMode="External"/><Relationship Id="rId10" Type="http://schemas.openxmlformats.org/officeDocument/2006/relationships/hyperlink" Target="https://www.theguardian.com/technology/2019/oct/09/alexa-are-you-invading-my-privacy-the-dark-side-of-our-voice-assistants" TargetMode="External"/><Relationship Id="rId13" Type="http://schemas.openxmlformats.org/officeDocument/2006/relationships/hyperlink" Target="https://www.theverge.com/interface/2020/4/1/21201162/amazon-delivery-delays-coronavirus-worker-strikes" TargetMode="External"/><Relationship Id="rId12" Type="http://schemas.openxmlformats.org/officeDocument/2006/relationships/hyperlink" Target="https://www.theverge.com/interface/2020/4/1/21201162/amazon-delivery-delays-coronavirus-worker-strikes"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nsmsvikingvoice.org/2018/10/10/the-future-is-here-and-its-amazon/" TargetMode="External"/><Relationship Id="rId4" Type="http://schemas.openxmlformats.org/officeDocument/2006/relationships/image" Target="../media/image1.jpg"/><Relationship Id="rId9" Type="http://schemas.openxmlformats.org/officeDocument/2006/relationships/hyperlink" Target="https://www.cnbc.com/2018/05/17/jeff-bezos-on-what-it-takes-to-be-innovative.html" TargetMode="External"/><Relationship Id="rId15" Type="http://schemas.openxmlformats.org/officeDocument/2006/relationships/hyperlink" Target="https://docs.google.com/document/d/1e3wANKg07Fl2bL8EgrTqmlEhrnc7sLZqQf8vDs1uwoc/edit" TargetMode="External"/><Relationship Id="rId14" Type="http://schemas.openxmlformats.org/officeDocument/2006/relationships/hyperlink" Target="https://docs.google.com/document/d/1e3wANKg07Fl2bL8EgrTqmlEhrnc7sLZqQf8vDs1uwoc/edit" TargetMode="External"/><Relationship Id="rId16" Type="http://schemas.openxmlformats.org/officeDocument/2006/relationships/hyperlink" Target="https://docs.google.com/document/d/1e3wANKg07Fl2bL8EgrTqmlEhrnc7sLZqQf8vDs1uwoc/edit" TargetMode="External"/><Relationship Id="rId5" Type="http://schemas.openxmlformats.org/officeDocument/2006/relationships/hyperlink" Target="https://www.cnn.com/interactive/2018/10/business/amazon-history-timeline/index.ht" TargetMode="External"/><Relationship Id="rId6" Type="http://schemas.openxmlformats.org/officeDocument/2006/relationships/hyperlink" Target="https://www.entrepreneur.com/article/325556" TargetMode="External"/><Relationship Id="rId7" Type="http://schemas.openxmlformats.org/officeDocument/2006/relationships/hyperlink" Target="https://www.shorr.com/packaging-news/2015-06/amazon-effect-impacts-shipping-and-retail" TargetMode="External"/><Relationship Id="rId8" Type="http://schemas.openxmlformats.org/officeDocument/2006/relationships/hyperlink" Target="https://www.cnbc.com/2018/05/17/jeff-bezos-on-what-it-takes-to-be-innovative.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a:hlinkClick r:id="rId3"/>
          </p:cNvPr>
          <p:cNvPicPr preferRelativeResize="0"/>
          <p:nvPr/>
        </p:nvPicPr>
        <p:blipFill>
          <a:blip r:embed="rId4">
            <a:alphaModFix/>
          </a:blip>
          <a:stretch>
            <a:fillRect/>
          </a:stretch>
        </p:blipFill>
        <p:spPr>
          <a:xfrm>
            <a:off x="11615100" y="5498314"/>
            <a:ext cx="10347000" cy="5820161"/>
          </a:xfrm>
          <a:prstGeom prst="rect">
            <a:avLst/>
          </a:prstGeom>
          <a:noFill/>
          <a:ln>
            <a:noFill/>
          </a:ln>
        </p:spPr>
      </p:pic>
      <p:cxnSp>
        <p:nvCxnSpPr>
          <p:cNvPr id="55" name="Google Shape;55;p13">
            <a:hlinkClick r:id="rId5"/>
          </p:cNvPr>
          <p:cNvCxnSpPr/>
          <p:nvPr/>
        </p:nvCxnSpPr>
        <p:spPr>
          <a:xfrm rot="10800000">
            <a:off x="8299800" y="20365800"/>
            <a:ext cx="18700200" cy="197400"/>
          </a:xfrm>
          <a:prstGeom prst="straightConnector1">
            <a:avLst/>
          </a:prstGeom>
          <a:noFill/>
          <a:ln cap="flat" cmpd="sng" w="76200">
            <a:solidFill>
              <a:schemeClr val="dk2"/>
            </a:solidFill>
            <a:prstDash val="solid"/>
            <a:round/>
            <a:headEnd len="med" w="med" type="none"/>
            <a:tailEnd len="med" w="med" type="none"/>
          </a:ln>
        </p:spPr>
      </p:cxnSp>
      <p:sp>
        <p:nvSpPr>
          <p:cNvPr id="56" name="Google Shape;56;p13"/>
          <p:cNvSpPr txBox="1"/>
          <p:nvPr/>
        </p:nvSpPr>
        <p:spPr>
          <a:xfrm>
            <a:off x="2529700" y="11029500"/>
            <a:ext cx="9201600" cy="5443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4800"/>
              <a:t>Violation Of Trust</a:t>
            </a:r>
            <a:endParaRPr sz="4800"/>
          </a:p>
        </p:txBody>
      </p:sp>
      <p:sp>
        <p:nvSpPr>
          <p:cNvPr id="57" name="Google Shape;57;p13"/>
          <p:cNvSpPr txBox="1"/>
          <p:nvPr/>
        </p:nvSpPr>
        <p:spPr>
          <a:xfrm>
            <a:off x="21088800" y="1328100"/>
            <a:ext cx="9523200" cy="544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4800"/>
              <a:t>Innovation: Entering New Markets</a:t>
            </a:r>
            <a:endParaRPr sz="4800"/>
          </a:p>
        </p:txBody>
      </p:sp>
      <p:sp>
        <p:nvSpPr>
          <p:cNvPr id="58" name="Google Shape;58;p13"/>
          <p:cNvSpPr txBox="1"/>
          <p:nvPr/>
        </p:nvSpPr>
        <p:spPr>
          <a:xfrm>
            <a:off x="20892000" y="11049600"/>
            <a:ext cx="9201600" cy="5443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4800"/>
              <a:t>COVID-19 Effect</a:t>
            </a:r>
            <a:endParaRPr sz="4800"/>
          </a:p>
        </p:txBody>
      </p:sp>
      <p:sp>
        <p:nvSpPr>
          <p:cNvPr id="59" name="Google Shape;59;p13"/>
          <p:cNvSpPr/>
          <p:nvPr/>
        </p:nvSpPr>
        <p:spPr>
          <a:xfrm>
            <a:off x="1470700" y="10070100"/>
            <a:ext cx="12246000" cy="7388400"/>
          </a:xfrm>
          <a:prstGeom prst="roundRect">
            <a:avLst>
              <a:gd fmla="val 16667" name="adj"/>
            </a:avLst>
          </a:prstGeom>
          <a:solidFill>
            <a:srgbClr val="000000"/>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p:nvPr/>
        </p:nvSpPr>
        <p:spPr>
          <a:xfrm>
            <a:off x="5865700" y="17480100"/>
            <a:ext cx="3456000" cy="777600"/>
          </a:xfrm>
          <a:prstGeom prst="trapezoid">
            <a:avLst>
              <a:gd fmla="val 25000" name="adj"/>
            </a:avLst>
          </a:prstGeom>
          <a:solidFill>
            <a:srgbClr val="EFEFEF"/>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3"/>
          <p:cNvSpPr/>
          <p:nvPr/>
        </p:nvSpPr>
        <p:spPr>
          <a:xfrm>
            <a:off x="1817500" y="10481700"/>
            <a:ext cx="11510400" cy="66600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3"/>
          <p:cNvSpPr/>
          <p:nvPr/>
        </p:nvSpPr>
        <p:spPr>
          <a:xfrm>
            <a:off x="19748400" y="411600"/>
            <a:ext cx="12246000" cy="7388400"/>
          </a:xfrm>
          <a:prstGeom prst="roundRect">
            <a:avLst>
              <a:gd fmla="val 16667" name="adj"/>
            </a:avLst>
          </a:prstGeom>
          <a:solidFill>
            <a:srgbClr val="000000"/>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3"/>
          <p:cNvSpPr/>
          <p:nvPr/>
        </p:nvSpPr>
        <p:spPr>
          <a:xfrm>
            <a:off x="24143400" y="7821600"/>
            <a:ext cx="3456000" cy="777600"/>
          </a:xfrm>
          <a:prstGeom prst="trapezoid">
            <a:avLst>
              <a:gd fmla="val 25000" name="adj"/>
            </a:avLst>
          </a:prstGeom>
          <a:solidFill>
            <a:srgbClr val="EFEFEF"/>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3"/>
          <p:cNvSpPr/>
          <p:nvPr/>
        </p:nvSpPr>
        <p:spPr>
          <a:xfrm>
            <a:off x="20095200" y="823200"/>
            <a:ext cx="11510400" cy="64530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3"/>
          <p:cNvSpPr/>
          <p:nvPr/>
        </p:nvSpPr>
        <p:spPr>
          <a:xfrm>
            <a:off x="19727400" y="10077000"/>
            <a:ext cx="12246000" cy="7388400"/>
          </a:xfrm>
          <a:prstGeom prst="roundRect">
            <a:avLst>
              <a:gd fmla="val 16667" name="adj"/>
            </a:avLst>
          </a:prstGeom>
          <a:solidFill>
            <a:srgbClr val="000000"/>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3"/>
          <p:cNvSpPr/>
          <p:nvPr/>
        </p:nvSpPr>
        <p:spPr>
          <a:xfrm>
            <a:off x="24122400" y="17487000"/>
            <a:ext cx="3456000" cy="777600"/>
          </a:xfrm>
          <a:prstGeom prst="trapezoid">
            <a:avLst>
              <a:gd fmla="val 25000" name="adj"/>
            </a:avLst>
          </a:prstGeom>
          <a:solidFill>
            <a:srgbClr val="EFEFEF"/>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3"/>
          <p:cNvSpPr/>
          <p:nvPr/>
        </p:nvSpPr>
        <p:spPr>
          <a:xfrm>
            <a:off x="20074200" y="10488600"/>
            <a:ext cx="11510400" cy="66600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3"/>
          <p:cNvSpPr/>
          <p:nvPr/>
        </p:nvSpPr>
        <p:spPr>
          <a:xfrm>
            <a:off x="1582800" y="609600"/>
            <a:ext cx="12246000" cy="7388400"/>
          </a:xfrm>
          <a:prstGeom prst="roundRect">
            <a:avLst>
              <a:gd fmla="val 16667" name="adj"/>
            </a:avLst>
          </a:prstGeom>
          <a:solidFill>
            <a:srgbClr val="000000"/>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3"/>
          <p:cNvSpPr/>
          <p:nvPr/>
        </p:nvSpPr>
        <p:spPr>
          <a:xfrm>
            <a:off x="5977800" y="8019600"/>
            <a:ext cx="3456000" cy="777600"/>
          </a:xfrm>
          <a:prstGeom prst="trapezoid">
            <a:avLst>
              <a:gd fmla="val 25000" name="adj"/>
            </a:avLst>
          </a:prstGeom>
          <a:solidFill>
            <a:srgbClr val="EFEFEF"/>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3"/>
          <p:cNvSpPr/>
          <p:nvPr/>
        </p:nvSpPr>
        <p:spPr>
          <a:xfrm>
            <a:off x="1929600" y="1021200"/>
            <a:ext cx="11510400" cy="66600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71" name="Google Shape;71;p13"/>
          <p:cNvCxnSpPr/>
          <p:nvPr/>
        </p:nvCxnSpPr>
        <p:spPr>
          <a:xfrm>
            <a:off x="8942400" y="19958400"/>
            <a:ext cx="0" cy="691200"/>
          </a:xfrm>
          <a:prstGeom prst="straightConnector1">
            <a:avLst/>
          </a:prstGeom>
          <a:noFill/>
          <a:ln cap="flat" cmpd="sng" w="76200">
            <a:solidFill>
              <a:srgbClr val="000000"/>
            </a:solidFill>
            <a:prstDash val="solid"/>
            <a:round/>
            <a:headEnd len="med" w="med" type="none"/>
            <a:tailEnd len="med" w="med" type="none"/>
          </a:ln>
        </p:spPr>
      </p:cxnSp>
      <p:sp>
        <p:nvSpPr>
          <p:cNvPr id="72" name="Google Shape;72;p13"/>
          <p:cNvSpPr txBox="1"/>
          <p:nvPr/>
        </p:nvSpPr>
        <p:spPr>
          <a:xfrm>
            <a:off x="2462400" y="1468800"/>
            <a:ext cx="10347000" cy="5807400"/>
          </a:xfrm>
          <a:prstGeom prst="rect">
            <a:avLst/>
          </a:prstGeom>
          <a:noFill/>
          <a:ln>
            <a:noFill/>
          </a:ln>
        </p:spPr>
        <p:txBody>
          <a:bodyPr anchorCtr="0" anchor="t" bIns="91425" lIns="91425" spcFirstLastPara="1" rIns="91425" wrap="square" tIns="91425">
            <a:noAutofit/>
          </a:bodyPr>
          <a:lstStyle/>
          <a:p>
            <a:pPr indent="0" lvl="0" marL="3200400" rtl="0" algn="l">
              <a:spcBef>
                <a:spcPts val="0"/>
              </a:spcBef>
              <a:spcAft>
                <a:spcPts val="0"/>
              </a:spcAft>
              <a:buNone/>
            </a:pPr>
            <a:r>
              <a:rPr b="1" lang="en" sz="3000">
                <a:latin typeface="Times New Roman"/>
                <a:ea typeface="Times New Roman"/>
                <a:cs typeface="Times New Roman"/>
                <a:sym typeface="Times New Roman"/>
              </a:rPr>
              <a:t>The Amazon Effect</a:t>
            </a:r>
            <a:endParaRPr b="1" sz="3000">
              <a:latin typeface="Times New Roman"/>
              <a:ea typeface="Times New Roman"/>
              <a:cs typeface="Times New Roman"/>
              <a:sym typeface="Times New Roman"/>
            </a:endParaRPr>
          </a:p>
          <a:p>
            <a:pPr indent="-419100" lvl="0" marL="457200" rtl="0" algn="l">
              <a:lnSpc>
                <a:spcPct val="100000"/>
              </a:lnSpc>
              <a:spcBef>
                <a:spcPts val="0"/>
              </a:spcBef>
              <a:spcAft>
                <a:spcPts val="0"/>
              </a:spcAft>
              <a:buClr>
                <a:schemeClr val="dk1"/>
              </a:buClr>
              <a:buSzPts val="3000"/>
              <a:buFont typeface="Times New Roman"/>
              <a:buChar char="➔"/>
            </a:pPr>
            <a:r>
              <a:rPr lang="en" sz="3000">
                <a:solidFill>
                  <a:schemeClr val="dk1"/>
                </a:solidFill>
                <a:latin typeface="Times New Roman"/>
                <a:ea typeface="Times New Roman"/>
                <a:cs typeface="Times New Roman"/>
                <a:sym typeface="Times New Roman"/>
              </a:rPr>
              <a:t>Generally refers to the hardships that other companies have had to endure because of Amazon</a:t>
            </a:r>
            <a:endParaRPr sz="3000">
              <a:solidFill>
                <a:schemeClr val="dk1"/>
              </a:solidFill>
              <a:latin typeface="Times New Roman"/>
              <a:ea typeface="Times New Roman"/>
              <a:cs typeface="Times New Roman"/>
              <a:sym typeface="Times New Roman"/>
            </a:endParaRPr>
          </a:p>
          <a:p>
            <a:pPr indent="-419100" lvl="0" marL="457200" rtl="0" algn="l">
              <a:lnSpc>
                <a:spcPct val="100000"/>
              </a:lnSpc>
              <a:spcBef>
                <a:spcPts val="0"/>
              </a:spcBef>
              <a:spcAft>
                <a:spcPts val="0"/>
              </a:spcAft>
              <a:buClr>
                <a:schemeClr val="dk1"/>
              </a:buClr>
              <a:buSzPts val="3000"/>
              <a:buFont typeface="Times New Roman"/>
              <a:buChar char="➔"/>
            </a:pPr>
            <a:r>
              <a:rPr lang="en" sz="3000">
                <a:solidFill>
                  <a:schemeClr val="dk1"/>
                </a:solidFill>
                <a:latin typeface="Times New Roman"/>
                <a:ea typeface="Times New Roman"/>
                <a:cs typeface="Times New Roman"/>
                <a:sym typeface="Times New Roman"/>
              </a:rPr>
              <a:t>This does not necessarily mean that Amazon is entirely putting their competition out of business- they are just changing the industry and the expectations of retail</a:t>
            </a:r>
            <a:r>
              <a:rPr lang="en" sz="3000">
                <a:latin typeface="Times New Roman"/>
                <a:ea typeface="Times New Roman"/>
                <a:cs typeface="Times New Roman"/>
                <a:sym typeface="Times New Roman"/>
              </a:rPr>
              <a:t>. (</a:t>
            </a:r>
            <a:r>
              <a:rPr lang="en" sz="3000" u="sng">
                <a:solidFill>
                  <a:srgbClr val="FF9900"/>
                </a:solidFill>
                <a:latin typeface="Times New Roman"/>
                <a:ea typeface="Times New Roman"/>
                <a:cs typeface="Times New Roman"/>
                <a:sym typeface="Times New Roman"/>
                <a:hlinkClick r:id="rId6"/>
              </a:rPr>
              <a:t>Agraval</a:t>
            </a:r>
            <a:r>
              <a:rPr lang="en" sz="3000" u="sng">
                <a:solidFill>
                  <a:srgbClr val="FF9900"/>
                </a:solidFill>
                <a:latin typeface="Times New Roman"/>
                <a:ea typeface="Times New Roman"/>
                <a:cs typeface="Times New Roman"/>
                <a:sym typeface="Times New Roman"/>
              </a:rPr>
              <a:t> </a:t>
            </a:r>
            <a:r>
              <a:rPr lang="en" sz="3000">
                <a:latin typeface="Times New Roman"/>
                <a:ea typeface="Times New Roman"/>
                <a:cs typeface="Times New Roman"/>
                <a:sym typeface="Times New Roman"/>
              </a:rPr>
              <a:t>2</a:t>
            </a:r>
            <a:r>
              <a:rPr lang="en" sz="3000">
                <a:solidFill>
                  <a:schemeClr val="dk1"/>
                </a:solidFill>
                <a:latin typeface="Times New Roman"/>
                <a:ea typeface="Times New Roman"/>
                <a:cs typeface="Times New Roman"/>
                <a:sym typeface="Times New Roman"/>
              </a:rPr>
              <a:t>019) </a:t>
            </a:r>
            <a:endParaRPr sz="3000">
              <a:solidFill>
                <a:schemeClr val="dk1"/>
              </a:solidFill>
              <a:latin typeface="Times New Roman"/>
              <a:ea typeface="Times New Roman"/>
              <a:cs typeface="Times New Roman"/>
              <a:sym typeface="Times New Roman"/>
            </a:endParaRPr>
          </a:p>
          <a:p>
            <a:pPr indent="-419100" lvl="0" marL="457200" rtl="0" algn="l">
              <a:lnSpc>
                <a:spcPct val="100000"/>
              </a:lnSpc>
              <a:spcBef>
                <a:spcPts val="0"/>
              </a:spcBef>
              <a:spcAft>
                <a:spcPts val="0"/>
              </a:spcAft>
              <a:buClr>
                <a:schemeClr val="dk1"/>
              </a:buClr>
              <a:buSzPts val="3000"/>
              <a:buFont typeface="Times New Roman"/>
              <a:buChar char="➔"/>
            </a:pPr>
            <a:r>
              <a:rPr lang="en" sz="3000">
                <a:solidFill>
                  <a:schemeClr val="dk1"/>
                </a:solidFill>
                <a:latin typeface="Times New Roman"/>
                <a:ea typeface="Times New Roman"/>
                <a:cs typeface="Times New Roman"/>
                <a:sym typeface="Times New Roman"/>
              </a:rPr>
              <a:t>“In 2009, Amazon had 2 million Prime members, and in 2011, that grew to 5 million; in 2015, Prime membership is estimated to be around 40 million, and worldwide paid membership grew 53% last year.” (</a:t>
            </a:r>
            <a:r>
              <a:rPr lang="en" sz="3000" u="sng">
                <a:solidFill>
                  <a:srgbClr val="FF9900"/>
                </a:solidFill>
                <a:latin typeface="Times New Roman"/>
                <a:ea typeface="Times New Roman"/>
                <a:cs typeface="Times New Roman"/>
                <a:sym typeface="Times New Roman"/>
                <a:hlinkClick r:id="rId7"/>
              </a:rPr>
              <a:t>Shorr</a:t>
            </a:r>
            <a:r>
              <a:rPr lang="en" sz="3000">
                <a:solidFill>
                  <a:schemeClr val="dk1"/>
                </a:solidFill>
                <a:latin typeface="Times New Roman"/>
                <a:ea typeface="Times New Roman"/>
                <a:cs typeface="Times New Roman"/>
                <a:sym typeface="Times New Roman"/>
              </a:rPr>
              <a:t>) </a:t>
            </a:r>
            <a:endParaRPr sz="3000">
              <a:solidFill>
                <a:schemeClr val="dk1"/>
              </a:solidFill>
              <a:latin typeface="Times New Roman"/>
              <a:ea typeface="Times New Roman"/>
              <a:cs typeface="Times New Roman"/>
              <a:sym typeface="Times New Roman"/>
            </a:endParaRPr>
          </a:p>
        </p:txBody>
      </p:sp>
      <p:sp>
        <p:nvSpPr>
          <p:cNvPr id="73" name="Google Shape;73;p13"/>
          <p:cNvSpPr txBox="1"/>
          <p:nvPr/>
        </p:nvSpPr>
        <p:spPr>
          <a:xfrm>
            <a:off x="20347200" y="1021200"/>
            <a:ext cx="11237400" cy="64530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3000">
                <a:latin typeface="Times New Roman"/>
                <a:ea typeface="Times New Roman"/>
                <a:cs typeface="Times New Roman"/>
                <a:sym typeface="Times New Roman"/>
              </a:rPr>
              <a:t>Innovation- Entering New Markets</a:t>
            </a:r>
            <a:endParaRPr b="1" sz="3000">
              <a:latin typeface="Times New Roman"/>
              <a:ea typeface="Times New Roman"/>
              <a:cs typeface="Times New Roman"/>
              <a:sym typeface="Times New Roman"/>
            </a:endParaRPr>
          </a:p>
          <a:p>
            <a:pPr indent="-419100" lvl="0" marL="457200" rtl="0" algn="l">
              <a:lnSpc>
                <a:spcPct val="100000"/>
              </a:lnSpc>
              <a:spcBef>
                <a:spcPts val="0"/>
              </a:spcBef>
              <a:spcAft>
                <a:spcPts val="0"/>
              </a:spcAft>
              <a:buSzPts val="3000"/>
              <a:buFont typeface="Times New Roman"/>
              <a:buChar char="➔"/>
            </a:pPr>
            <a:r>
              <a:rPr lang="en" sz="3000">
                <a:solidFill>
                  <a:schemeClr val="dk1"/>
                </a:solidFill>
                <a:latin typeface="Times New Roman"/>
                <a:ea typeface="Times New Roman"/>
                <a:cs typeface="Times New Roman"/>
                <a:sym typeface="Times New Roman"/>
              </a:rPr>
              <a:t>Amazon has never been seen to be complacent in the industry and is always finding new ways to compete. Jeff Bezos, the chief executive officer of Amazon has been on record saying, “One thing that I tell people is...if you’re going to do anything new or innovative, you have to be willing to be misundersto</a:t>
            </a:r>
            <a:r>
              <a:rPr lang="en" sz="3000">
                <a:latin typeface="Times New Roman"/>
                <a:ea typeface="Times New Roman"/>
                <a:cs typeface="Times New Roman"/>
                <a:sym typeface="Times New Roman"/>
              </a:rPr>
              <a:t>od.” (</a:t>
            </a:r>
            <a:r>
              <a:rPr lang="en" sz="3000" u="sng">
                <a:solidFill>
                  <a:srgbClr val="FF9900"/>
                </a:solidFill>
                <a:latin typeface="Times New Roman"/>
                <a:ea typeface="Times New Roman"/>
                <a:cs typeface="Times New Roman"/>
                <a:sym typeface="Times New Roman"/>
                <a:hlinkClick r:id="rId8"/>
              </a:rPr>
              <a:t>Clifford</a:t>
            </a:r>
            <a:r>
              <a:rPr lang="en" sz="3000">
                <a:uFill>
                  <a:noFill/>
                </a:uFill>
                <a:latin typeface="Times New Roman"/>
                <a:ea typeface="Times New Roman"/>
                <a:cs typeface="Times New Roman"/>
                <a:sym typeface="Times New Roman"/>
                <a:hlinkClick r:id="rId9"/>
              </a:rPr>
              <a:t>,</a:t>
            </a:r>
            <a:r>
              <a:rPr lang="en" sz="3000">
                <a:latin typeface="Times New Roman"/>
                <a:ea typeface="Times New Roman"/>
                <a:cs typeface="Times New Roman"/>
                <a:sym typeface="Times New Roman"/>
              </a:rPr>
              <a:t> 2</a:t>
            </a:r>
            <a:r>
              <a:rPr lang="en" sz="3000">
                <a:solidFill>
                  <a:schemeClr val="dk1"/>
                </a:solidFill>
                <a:latin typeface="Times New Roman"/>
                <a:ea typeface="Times New Roman"/>
                <a:cs typeface="Times New Roman"/>
                <a:sym typeface="Times New Roman"/>
              </a:rPr>
              <a:t>018) </a:t>
            </a:r>
            <a:endParaRPr sz="3000">
              <a:solidFill>
                <a:schemeClr val="dk1"/>
              </a:solidFill>
              <a:latin typeface="Times New Roman"/>
              <a:ea typeface="Times New Roman"/>
              <a:cs typeface="Times New Roman"/>
              <a:sym typeface="Times New Roman"/>
            </a:endParaRPr>
          </a:p>
          <a:p>
            <a:pPr indent="-419100" lvl="0" marL="457200" rtl="0" algn="l">
              <a:lnSpc>
                <a:spcPct val="100000"/>
              </a:lnSpc>
              <a:spcBef>
                <a:spcPts val="0"/>
              </a:spcBef>
              <a:spcAft>
                <a:spcPts val="0"/>
              </a:spcAft>
              <a:buClr>
                <a:schemeClr val="dk1"/>
              </a:buClr>
              <a:buSzPts val="3000"/>
              <a:buFont typeface="Times New Roman"/>
              <a:buChar char="➔"/>
            </a:pPr>
            <a:r>
              <a:rPr lang="en" sz="3000">
                <a:solidFill>
                  <a:schemeClr val="dk1"/>
                </a:solidFill>
                <a:latin typeface="Times New Roman"/>
                <a:ea typeface="Times New Roman"/>
                <a:cs typeface="Times New Roman"/>
                <a:sym typeface="Times New Roman"/>
              </a:rPr>
              <a:t>New innovation: Amazon Go: is a chain of self-service convenience stores around the United States. Go was founded in 2018 and it is the first store of its kind where there is no checkout required. Amazon Go lets customers enter the store while using the Amazon Go app to browse around and find the products they need and then leave. </a:t>
            </a:r>
            <a:endParaRPr sz="3000">
              <a:solidFill>
                <a:schemeClr val="dk1"/>
              </a:solidFill>
              <a:latin typeface="Times New Roman"/>
              <a:ea typeface="Times New Roman"/>
              <a:cs typeface="Times New Roman"/>
              <a:sym typeface="Times New Roman"/>
            </a:endParaRPr>
          </a:p>
        </p:txBody>
      </p:sp>
      <p:sp>
        <p:nvSpPr>
          <p:cNvPr id="74" name="Google Shape;74;p13"/>
          <p:cNvSpPr txBox="1"/>
          <p:nvPr/>
        </p:nvSpPr>
        <p:spPr>
          <a:xfrm>
            <a:off x="2420200" y="10660200"/>
            <a:ext cx="10347000" cy="5443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3000">
                <a:latin typeface="Times New Roman"/>
                <a:ea typeface="Times New Roman"/>
                <a:cs typeface="Times New Roman"/>
                <a:sym typeface="Times New Roman"/>
              </a:rPr>
              <a:t>Violation of Trust</a:t>
            </a:r>
            <a:endParaRPr b="1" sz="3000">
              <a:latin typeface="Times New Roman"/>
              <a:ea typeface="Times New Roman"/>
              <a:cs typeface="Times New Roman"/>
              <a:sym typeface="Times New Roman"/>
            </a:endParaRPr>
          </a:p>
          <a:p>
            <a:pPr indent="-419100" lvl="0" marL="457200" rtl="0" algn="l">
              <a:lnSpc>
                <a:spcPct val="100000"/>
              </a:lnSpc>
              <a:spcBef>
                <a:spcPts val="0"/>
              </a:spcBef>
              <a:spcAft>
                <a:spcPts val="0"/>
              </a:spcAft>
              <a:buSzPts val="3000"/>
              <a:buFont typeface="Times New Roman"/>
              <a:buChar char="➔"/>
            </a:pPr>
            <a:r>
              <a:rPr lang="en" sz="3000">
                <a:solidFill>
                  <a:schemeClr val="dk1"/>
                </a:solidFill>
                <a:latin typeface="Times New Roman"/>
                <a:ea typeface="Times New Roman"/>
                <a:cs typeface="Times New Roman"/>
                <a:sym typeface="Times New Roman"/>
              </a:rPr>
              <a:t>Amazon is known for delving into people’s private lives due to t</a:t>
            </a:r>
            <a:r>
              <a:rPr lang="en" sz="3000">
                <a:latin typeface="Times New Roman"/>
                <a:ea typeface="Times New Roman"/>
                <a:cs typeface="Times New Roman"/>
                <a:sym typeface="Times New Roman"/>
              </a:rPr>
              <a:t>echnology. (</a:t>
            </a:r>
            <a:r>
              <a:rPr lang="en" sz="3000" u="sng">
                <a:solidFill>
                  <a:srgbClr val="FF9900"/>
                </a:solidFill>
                <a:latin typeface="Times New Roman"/>
                <a:ea typeface="Times New Roman"/>
                <a:cs typeface="Times New Roman"/>
                <a:sym typeface="Times New Roman"/>
                <a:hlinkClick r:id="rId10"/>
              </a:rPr>
              <a:t>Lynskey</a:t>
            </a:r>
            <a:r>
              <a:rPr lang="en" sz="3000">
                <a:uFill>
                  <a:noFill/>
                </a:uFill>
                <a:latin typeface="Times New Roman"/>
                <a:ea typeface="Times New Roman"/>
                <a:cs typeface="Times New Roman"/>
                <a:sym typeface="Times New Roman"/>
                <a:hlinkClick r:id="rId11"/>
              </a:rPr>
              <a:t>,</a:t>
            </a:r>
            <a:r>
              <a:rPr lang="en" sz="3000">
                <a:latin typeface="Times New Roman"/>
                <a:ea typeface="Times New Roman"/>
                <a:cs typeface="Times New Roman"/>
                <a:sym typeface="Times New Roman"/>
              </a:rPr>
              <a:t> 2019)</a:t>
            </a:r>
            <a:endParaRPr sz="3000">
              <a:latin typeface="Times New Roman"/>
              <a:ea typeface="Times New Roman"/>
              <a:cs typeface="Times New Roman"/>
              <a:sym typeface="Times New Roman"/>
            </a:endParaRPr>
          </a:p>
          <a:p>
            <a:pPr indent="-419100" lvl="0" marL="457200" rtl="0" algn="l">
              <a:lnSpc>
                <a:spcPct val="100000"/>
              </a:lnSpc>
              <a:spcBef>
                <a:spcPts val="0"/>
              </a:spcBef>
              <a:spcAft>
                <a:spcPts val="0"/>
              </a:spcAft>
              <a:buClr>
                <a:schemeClr val="dk1"/>
              </a:buClr>
              <a:buSzPts val="3000"/>
              <a:buFont typeface="Times New Roman"/>
              <a:buChar char="➔"/>
            </a:pPr>
            <a:r>
              <a:rPr lang="en" sz="3000">
                <a:solidFill>
                  <a:schemeClr val="dk1"/>
                </a:solidFill>
                <a:latin typeface="Times New Roman"/>
                <a:ea typeface="Times New Roman"/>
                <a:cs typeface="Times New Roman"/>
                <a:sym typeface="Times New Roman"/>
              </a:rPr>
              <a:t>New product created known as Alexa.</a:t>
            </a:r>
            <a:endParaRPr sz="3000">
              <a:solidFill>
                <a:schemeClr val="dk1"/>
              </a:solidFill>
              <a:latin typeface="Times New Roman"/>
              <a:ea typeface="Times New Roman"/>
              <a:cs typeface="Times New Roman"/>
              <a:sym typeface="Times New Roman"/>
            </a:endParaRPr>
          </a:p>
          <a:p>
            <a:pPr indent="-419100" lvl="0" marL="457200" rtl="0" algn="l">
              <a:lnSpc>
                <a:spcPct val="100000"/>
              </a:lnSpc>
              <a:spcBef>
                <a:spcPts val="0"/>
              </a:spcBef>
              <a:spcAft>
                <a:spcPts val="0"/>
              </a:spcAft>
              <a:buClr>
                <a:schemeClr val="dk1"/>
              </a:buClr>
              <a:buSzPts val="3000"/>
              <a:buFont typeface="Times New Roman"/>
              <a:buChar char="➔"/>
            </a:pPr>
            <a:r>
              <a:rPr lang="en" sz="3000">
                <a:solidFill>
                  <a:schemeClr val="dk1"/>
                </a:solidFill>
                <a:latin typeface="Times New Roman"/>
                <a:ea typeface="Times New Roman"/>
                <a:cs typeface="Times New Roman"/>
                <a:sym typeface="Times New Roman"/>
              </a:rPr>
              <a:t>Alexa records people's conversations to further develop its artificial intelligence</a:t>
            </a:r>
            <a:endParaRPr sz="3000">
              <a:solidFill>
                <a:schemeClr val="dk1"/>
              </a:solidFill>
              <a:latin typeface="Times New Roman"/>
              <a:ea typeface="Times New Roman"/>
              <a:cs typeface="Times New Roman"/>
              <a:sym typeface="Times New Roman"/>
            </a:endParaRPr>
          </a:p>
          <a:p>
            <a:pPr indent="-419100" lvl="0" marL="457200" rtl="0" algn="l">
              <a:lnSpc>
                <a:spcPct val="100000"/>
              </a:lnSpc>
              <a:spcBef>
                <a:spcPts val="0"/>
              </a:spcBef>
              <a:spcAft>
                <a:spcPts val="0"/>
              </a:spcAft>
              <a:buClr>
                <a:schemeClr val="dk1"/>
              </a:buClr>
              <a:buSzPts val="3000"/>
              <a:buFont typeface="Times New Roman"/>
              <a:buChar char="➔"/>
            </a:pPr>
            <a:r>
              <a:rPr lang="en" sz="3000">
                <a:solidFill>
                  <a:schemeClr val="dk1"/>
                </a:solidFill>
                <a:latin typeface="Times New Roman"/>
                <a:ea typeface="Times New Roman"/>
                <a:cs typeface="Times New Roman"/>
                <a:sym typeface="Times New Roman"/>
              </a:rPr>
              <a:t>An Amazon spokeswoman stated, “</a:t>
            </a:r>
            <a:r>
              <a:rPr lang="en" sz="3000">
                <a:solidFill>
                  <a:srgbClr val="262626"/>
                </a:solidFill>
                <a:latin typeface="Times New Roman"/>
                <a:ea typeface="Times New Roman"/>
                <a:cs typeface="Times New Roman"/>
                <a:sym typeface="Times New Roman"/>
              </a:rPr>
              <a:t>While all information is treated with high confidentiality and we use multi-factor authentication to restrict access, service encryption, and audits of our control environment to protect it, customers can always delete their utterances at any time." Amazon has battled against all controversies but customers will alway be uncertain whether Alexa or other people are always listening to you.</a:t>
            </a:r>
            <a:r>
              <a:rPr lang="en" sz="3000">
                <a:solidFill>
                  <a:srgbClr val="262626"/>
                </a:solidFill>
                <a:highlight>
                  <a:srgbClr val="FFFFFF"/>
                </a:highlight>
                <a:latin typeface="Times New Roman"/>
                <a:ea typeface="Times New Roman"/>
                <a:cs typeface="Times New Roman"/>
                <a:sym typeface="Times New Roman"/>
              </a:rPr>
              <a:t> </a:t>
            </a:r>
            <a:endParaRPr sz="3000">
              <a:solidFill>
                <a:schemeClr val="dk1"/>
              </a:solidFill>
              <a:latin typeface="Times New Roman"/>
              <a:ea typeface="Times New Roman"/>
              <a:cs typeface="Times New Roman"/>
              <a:sym typeface="Times New Roman"/>
            </a:endParaRPr>
          </a:p>
        </p:txBody>
      </p:sp>
      <p:sp>
        <p:nvSpPr>
          <p:cNvPr id="75" name="Google Shape;75;p13"/>
          <p:cNvSpPr txBox="1"/>
          <p:nvPr/>
        </p:nvSpPr>
        <p:spPr>
          <a:xfrm>
            <a:off x="20934600" y="10488600"/>
            <a:ext cx="9789600" cy="58074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3000">
                <a:latin typeface="Times New Roman"/>
                <a:ea typeface="Times New Roman"/>
                <a:cs typeface="Times New Roman"/>
                <a:sym typeface="Times New Roman"/>
              </a:rPr>
              <a:t>COVID-19 Effect</a:t>
            </a:r>
            <a:endParaRPr b="1" sz="3000">
              <a:latin typeface="Times New Roman"/>
              <a:ea typeface="Times New Roman"/>
              <a:cs typeface="Times New Roman"/>
              <a:sym typeface="Times New Roman"/>
            </a:endParaRPr>
          </a:p>
          <a:p>
            <a:pPr indent="-419100" lvl="0" marL="457200" rtl="0" algn="l">
              <a:lnSpc>
                <a:spcPct val="100000"/>
              </a:lnSpc>
              <a:spcBef>
                <a:spcPts val="0"/>
              </a:spcBef>
              <a:spcAft>
                <a:spcPts val="0"/>
              </a:spcAft>
              <a:buSzPts val="3000"/>
              <a:buFont typeface="Times New Roman"/>
              <a:buChar char="➔"/>
            </a:pPr>
            <a:r>
              <a:rPr lang="en" sz="3000">
                <a:solidFill>
                  <a:schemeClr val="dk1"/>
                </a:solidFill>
                <a:latin typeface="Times New Roman"/>
                <a:ea typeface="Times New Roman"/>
                <a:cs typeface="Times New Roman"/>
                <a:sym typeface="Times New Roman"/>
              </a:rPr>
              <a:t>“With tens of millions of Americans now dependent on online delivery for their food, medicine, and other essential items, the nation’s No. 1 e-co</a:t>
            </a:r>
            <a:r>
              <a:rPr lang="en" sz="3000">
                <a:latin typeface="Times New Roman"/>
                <a:ea typeface="Times New Roman"/>
                <a:cs typeface="Times New Roman"/>
                <a:sym typeface="Times New Roman"/>
              </a:rPr>
              <a:t>mmerce company is buckling under increased demand.” (</a:t>
            </a:r>
            <a:r>
              <a:rPr lang="en" sz="3000" u="sng">
                <a:solidFill>
                  <a:srgbClr val="FF9900"/>
                </a:solidFill>
                <a:latin typeface="Times New Roman"/>
                <a:ea typeface="Times New Roman"/>
                <a:cs typeface="Times New Roman"/>
                <a:sym typeface="Times New Roman"/>
                <a:hlinkClick r:id="rId12"/>
              </a:rPr>
              <a:t>Newton</a:t>
            </a:r>
            <a:r>
              <a:rPr lang="en" sz="3000">
                <a:latin typeface="Times New Roman"/>
                <a:ea typeface="Times New Roman"/>
                <a:cs typeface="Times New Roman"/>
                <a:sym typeface="Times New Roman"/>
              </a:rPr>
              <a:t>, 2020) The coronavirus has altered the priorities of Amazon in all aspects of the company. (</a:t>
            </a:r>
            <a:r>
              <a:rPr lang="en" sz="3000" u="sng">
                <a:solidFill>
                  <a:srgbClr val="FF9900"/>
                </a:solidFill>
                <a:latin typeface="Times New Roman"/>
                <a:ea typeface="Times New Roman"/>
                <a:cs typeface="Times New Roman"/>
                <a:sym typeface="Times New Roman"/>
                <a:hlinkClick r:id="rId13"/>
              </a:rPr>
              <a:t>Newton</a:t>
            </a:r>
            <a:r>
              <a:rPr lang="en" sz="3000">
                <a:latin typeface="Times New Roman"/>
                <a:ea typeface="Times New Roman"/>
                <a:cs typeface="Times New Roman"/>
                <a:sym typeface="Times New Roman"/>
              </a:rPr>
              <a:t>, 2020) </a:t>
            </a:r>
            <a:endParaRPr sz="3000">
              <a:latin typeface="Times New Roman"/>
              <a:ea typeface="Times New Roman"/>
              <a:cs typeface="Times New Roman"/>
              <a:sym typeface="Times New Roman"/>
            </a:endParaRPr>
          </a:p>
          <a:p>
            <a:pPr indent="-419100" lvl="0" marL="457200" rtl="0" algn="l">
              <a:lnSpc>
                <a:spcPct val="100000"/>
              </a:lnSpc>
              <a:spcBef>
                <a:spcPts val="0"/>
              </a:spcBef>
              <a:spcAft>
                <a:spcPts val="0"/>
              </a:spcAft>
              <a:buSzPts val="3000"/>
              <a:buFont typeface="Times New Roman"/>
              <a:buChar char="➔"/>
            </a:pPr>
            <a:r>
              <a:rPr lang="en" sz="3000">
                <a:latin typeface="Times New Roman"/>
                <a:ea typeface="Times New Roman"/>
                <a:cs typeface="Times New Roman"/>
                <a:sym typeface="Times New Roman"/>
              </a:rPr>
              <a:t>The virus has had a negative impact on the company warehouses and their operatio</a:t>
            </a:r>
            <a:r>
              <a:rPr lang="en" sz="3000">
                <a:solidFill>
                  <a:schemeClr val="dk1"/>
                </a:solidFill>
                <a:latin typeface="Times New Roman"/>
                <a:ea typeface="Times New Roman"/>
                <a:cs typeface="Times New Roman"/>
                <a:sym typeface="Times New Roman"/>
              </a:rPr>
              <a:t>ns</a:t>
            </a:r>
            <a:endParaRPr sz="3000">
              <a:solidFill>
                <a:schemeClr val="dk1"/>
              </a:solidFill>
              <a:latin typeface="Times New Roman"/>
              <a:ea typeface="Times New Roman"/>
              <a:cs typeface="Times New Roman"/>
              <a:sym typeface="Times New Roman"/>
            </a:endParaRPr>
          </a:p>
          <a:p>
            <a:pPr indent="-419100" lvl="0" marL="457200" rtl="0" algn="l">
              <a:lnSpc>
                <a:spcPct val="100000"/>
              </a:lnSpc>
              <a:spcBef>
                <a:spcPts val="0"/>
              </a:spcBef>
              <a:spcAft>
                <a:spcPts val="0"/>
              </a:spcAft>
              <a:buClr>
                <a:schemeClr val="dk1"/>
              </a:buClr>
              <a:buSzPts val="3000"/>
              <a:buFont typeface="Times New Roman"/>
              <a:buChar char="➔"/>
            </a:pPr>
            <a:r>
              <a:rPr lang="en" sz="3000">
                <a:solidFill>
                  <a:schemeClr val="dk1"/>
                </a:solidFill>
                <a:latin typeface="Times New Roman"/>
                <a:ea typeface="Times New Roman"/>
                <a:cs typeface="Times New Roman"/>
                <a:sym typeface="Times New Roman"/>
              </a:rPr>
              <a:t>Deliveries have been extended all the way to mid April and some even May. </a:t>
            </a:r>
            <a:endParaRPr sz="3000">
              <a:solidFill>
                <a:schemeClr val="dk1"/>
              </a:solidFill>
              <a:latin typeface="Times New Roman"/>
              <a:ea typeface="Times New Roman"/>
              <a:cs typeface="Times New Roman"/>
              <a:sym typeface="Times New Roman"/>
            </a:endParaRPr>
          </a:p>
          <a:p>
            <a:pPr indent="-419100" lvl="0" marL="457200" rtl="0" algn="l">
              <a:lnSpc>
                <a:spcPct val="100000"/>
              </a:lnSpc>
              <a:spcBef>
                <a:spcPts val="0"/>
              </a:spcBef>
              <a:spcAft>
                <a:spcPts val="0"/>
              </a:spcAft>
              <a:buClr>
                <a:schemeClr val="dk1"/>
              </a:buClr>
              <a:buSzPts val="3000"/>
              <a:buFont typeface="Times New Roman"/>
              <a:buChar char="➔"/>
            </a:pPr>
            <a:r>
              <a:rPr lang="en" sz="3000">
                <a:solidFill>
                  <a:schemeClr val="dk1"/>
                </a:solidFill>
                <a:latin typeface="Times New Roman"/>
                <a:ea typeface="Times New Roman"/>
                <a:cs typeface="Times New Roman"/>
                <a:sym typeface="Times New Roman"/>
              </a:rPr>
              <a:t>The Amazon workers are some of the most exposed people in the country because of their intake and outtake of inventory. </a:t>
            </a:r>
            <a:endParaRPr sz="3000">
              <a:solidFill>
                <a:schemeClr val="dk1"/>
              </a:solidFill>
              <a:latin typeface="Times New Roman"/>
              <a:ea typeface="Times New Roman"/>
              <a:cs typeface="Times New Roman"/>
              <a:sym typeface="Times New Roman"/>
            </a:endParaRPr>
          </a:p>
          <a:p>
            <a:pPr indent="0" lvl="0" marL="457200" rtl="0" algn="l">
              <a:lnSpc>
                <a:spcPct val="200000"/>
              </a:lnSpc>
              <a:spcBef>
                <a:spcPts val="0"/>
              </a:spcBef>
              <a:spcAft>
                <a:spcPts val="0"/>
              </a:spcAft>
              <a:buNone/>
            </a:pPr>
            <a:r>
              <a:t/>
            </a:r>
            <a:endParaRPr sz="1200">
              <a:solidFill>
                <a:schemeClr val="dk1"/>
              </a:solidFill>
              <a:latin typeface="Times New Roman"/>
              <a:ea typeface="Times New Roman"/>
              <a:cs typeface="Times New Roman"/>
              <a:sym typeface="Times New Roman"/>
            </a:endParaRPr>
          </a:p>
        </p:txBody>
      </p:sp>
      <p:sp>
        <p:nvSpPr>
          <p:cNvPr id="76" name="Google Shape;76;p13"/>
          <p:cNvSpPr txBox="1"/>
          <p:nvPr/>
        </p:nvSpPr>
        <p:spPr>
          <a:xfrm>
            <a:off x="8361800" y="18966150"/>
            <a:ext cx="2755200" cy="691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en" sz="3600">
                <a:latin typeface="Times New Roman"/>
                <a:ea typeface="Times New Roman"/>
                <a:cs typeface="Times New Roman"/>
                <a:sym typeface="Times New Roman"/>
              </a:rPr>
              <a:t>1994</a:t>
            </a:r>
            <a:endParaRPr b="1" i="1" sz="3600">
              <a:latin typeface="Times New Roman"/>
              <a:ea typeface="Times New Roman"/>
              <a:cs typeface="Times New Roman"/>
              <a:sym typeface="Times New Roman"/>
            </a:endParaRPr>
          </a:p>
        </p:txBody>
      </p:sp>
      <p:sp>
        <p:nvSpPr>
          <p:cNvPr id="77" name="Google Shape;77;p13"/>
          <p:cNvSpPr txBox="1"/>
          <p:nvPr/>
        </p:nvSpPr>
        <p:spPr>
          <a:xfrm>
            <a:off x="6696000" y="20637600"/>
            <a:ext cx="3456000" cy="777600"/>
          </a:xfrm>
          <a:prstGeom prst="rect">
            <a:avLst/>
          </a:prstGeom>
          <a:noFill/>
          <a:ln cap="flat" cmpd="sng" w="76200">
            <a:solidFill>
              <a:srgbClr val="FF99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3000">
                <a:latin typeface="Times New Roman"/>
                <a:ea typeface="Times New Roman"/>
                <a:cs typeface="Times New Roman"/>
                <a:sym typeface="Times New Roman"/>
              </a:rPr>
              <a:t>Amazon is born</a:t>
            </a:r>
            <a:endParaRPr sz="3000">
              <a:latin typeface="Times New Roman"/>
              <a:ea typeface="Times New Roman"/>
              <a:cs typeface="Times New Roman"/>
              <a:sym typeface="Times New Roman"/>
            </a:endParaRPr>
          </a:p>
        </p:txBody>
      </p:sp>
      <p:cxnSp>
        <p:nvCxnSpPr>
          <p:cNvPr id="78" name="Google Shape;78;p13"/>
          <p:cNvCxnSpPr/>
          <p:nvPr/>
        </p:nvCxnSpPr>
        <p:spPr>
          <a:xfrm>
            <a:off x="12091200" y="19947900"/>
            <a:ext cx="0" cy="691200"/>
          </a:xfrm>
          <a:prstGeom prst="straightConnector1">
            <a:avLst/>
          </a:prstGeom>
          <a:noFill/>
          <a:ln cap="flat" cmpd="sng" w="76200">
            <a:solidFill>
              <a:srgbClr val="000000"/>
            </a:solidFill>
            <a:prstDash val="solid"/>
            <a:round/>
            <a:headEnd len="med" w="med" type="none"/>
            <a:tailEnd len="med" w="med" type="none"/>
          </a:ln>
        </p:spPr>
      </p:cxnSp>
      <p:sp>
        <p:nvSpPr>
          <p:cNvPr id="79" name="Google Shape;79;p13"/>
          <p:cNvSpPr txBox="1"/>
          <p:nvPr/>
        </p:nvSpPr>
        <p:spPr>
          <a:xfrm>
            <a:off x="10320000" y="20779800"/>
            <a:ext cx="4257600" cy="1080000"/>
          </a:xfrm>
          <a:prstGeom prst="rect">
            <a:avLst/>
          </a:prstGeom>
          <a:noFill/>
          <a:ln cap="flat" cmpd="sng" w="76200">
            <a:solidFill>
              <a:srgbClr val="FF99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3000">
                <a:latin typeface="Times New Roman"/>
                <a:ea typeface="Times New Roman"/>
                <a:cs typeface="Times New Roman"/>
                <a:sym typeface="Times New Roman"/>
              </a:rPr>
              <a:t>Amazon Prime is launched</a:t>
            </a:r>
            <a:endParaRPr sz="3000">
              <a:latin typeface="Times New Roman"/>
              <a:ea typeface="Times New Roman"/>
              <a:cs typeface="Times New Roman"/>
              <a:sym typeface="Times New Roman"/>
            </a:endParaRPr>
          </a:p>
        </p:txBody>
      </p:sp>
      <p:sp>
        <p:nvSpPr>
          <p:cNvPr id="80" name="Google Shape;80;p13"/>
          <p:cNvSpPr txBox="1"/>
          <p:nvPr/>
        </p:nvSpPr>
        <p:spPr>
          <a:xfrm>
            <a:off x="11908900" y="19116000"/>
            <a:ext cx="2808000" cy="691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en" sz="3600">
                <a:latin typeface="Times New Roman"/>
                <a:ea typeface="Times New Roman"/>
                <a:cs typeface="Times New Roman"/>
                <a:sym typeface="Times New Roman"/>
              </a:rPr>
              <a:t>2005</a:t>
            </a:r>
            <a:endParaRPr b="1" i="1" sz="3600">
              <a:latin typeface="Times New Roman"/>
              <a:ea typeface="Times New Roman"/>
              <a:cs typeface="Times New Roman"/>
              <a:sym typeface="Times New Roman"/>
            </a:endParaRPr>
          </a:p>
        </p:txBody>
      </p:sp>
      <p:sp>
        <p:nvSpPr>
          <p:cNvPr id="81" name="Google Shape;81;p13"/>
          <p:cNvSpPr txBox="1"/>
          <p:nvPr/>
        </p:nvSpPr>
        <p:spPr>
          <a:xfrm>
            <a:off x="15508800" y="19293000"/>
            <a:ext cx="2164800" cy="35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3600">
                <a:latin typeface="Times New Roman"/>
                <a:ea typeface="Times New Roman"/>
                <a:cs typeface="Times New Roman"/>
                <a:sym typeface="Times New Roman"/>
              </a:rPr>
              <a:t>2</a:t>
            </a:r>
            <a:r>
              <a:rPr b="1" i="1" lang="en" sz="3600">
                <a:latin typeface="Times New Roman"/>
                <a:ea typeface="Times New Roman"/>
                <a:cs typeface="Times New Roman"/>
                <a:sym typeface="Times New Roman"/>
              </a:rPr>
              <a:t>015</a:t>
            </a:r>
            <a:endParaRPr b="1" i="1" sz="3600">
              <a:latin typeface="Times New Roman"/>
              <a:ea typeface="Times New Roman"/>
              <a:cs typeface="Times New Roman"/>
              <a:sym typeface="Times New Roman"/>
            </a:endParaRPr>
          </a:p>
        </p:txBody>
      </p:sp>
      <p:cxnSp>
        <p:nvCxnSpPr>
          <p:cNvPr id="82" name="Google Shape;82;p13"/>
          <p:cNvCxnSpPr/>
          <p:nvPr/>
        </p:nvCxnSpPr>
        <p:spPr>
          <a:xfrm>
            <a:off x="16093500" y="20058000"/>
            <a:ext cx="0" cy="691200"/>
          </a:xfrm>
          <a:prstGeom prst="straightConnector1">
            <a:avLst/>
          </a:prstGeom>
          <a:noFill/>
          <a:ln cap="flat" cmpd="sng" w="76200">
            <a:solidFill>
              <a:srgbClr val="000000"/>
            </a:solidFill>
            <a:prstDash val="solid"/>
            <a:round/>
            <a:headEnd len="med" w="med" type="none"/>
            <a:tailEnd len="med" w="med" type="none"/>
          </a:ln>
        </p:spPr>
      </p:cxnSp>
      <p:sp>
        <p:nvSpPr>
          <p:cNvPr id="83" name="Google Shape;83;p13"/>
          <p:cNvSpPr txBox="1"/>
          <p:nvPr/>
        </p:nvSpPr>
        <p:spPr>
          <a:xfrm>
            <a:off x="14904000" y="20792400"/>
            <a:ext cx="3456000" cy="777600"/>
          </a:xfrm>
          <a:prstGeom prst="rect">
            <a:avLst/>
          </a:prstGeom>
          <a:noFill/>
          <a:ln cap="flat" cmpd="sng" w="76200">
            <a:solidFill>
              <a:srgbClr val="FF99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3000">
                <a:latin typeface="Times New Roman"/>
                <a:ea typeface="Times New Roman"/>
                <a:cs typeface="Times New Roman"/>
                <a:sym typeface="Times New Roman"/>
              </a:rPr>
              <a:t>Echo launch</a:t>
            </a:r>
            <a:endParaRPr sz="3000">
              <a:latin typeface="Times New Roman"/>
              <a:ea typeface="Times New Roman"/>
              <a:cs typeface="Times New Roman"/>
              <a:sym typeface="Times New Roman"/>
            </a:endParaRPr>
          </a:p>
        </p:txBody>
      </p:sp>
      <p:sp>
        <p:nvSpPr>
          <p:cNvPr id="84" name="Google Shape;84;p13"/>
          <p:cNvSpPr txBox="1"/>
          <p:nvPr/>
        </p:nvSpPr>
        <p:spPr>
          <a:xfrm>
            <a:off x="20347200" y="19310400"/>
            <a:ext cx="2808000" cy="35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en" sz="3600">
                <a:latin typeface="Times New Roman"/>
                <a:ea typeface="Times New Roman"/>
                <a:cs typeface="Times New Roman"/>
                <a:sym typeface="Times New Roman"/>
              </a:rPr>
              <a:t>2</a:t>
            </a:r>
            <a:r>
              <a:rPr b="1" i="1" lang="en" sz="3600">
                <a:latin typeface="Times New Roman"/>
                <a:ea typeface="Times New Roman"/>
                <a:cs typeface="Times New Roman"/>
                <a:sym typeface="Times New Roman"/>
              </a:rPr>
              <a:t>017</a:t>
            </a:r>
            <a:endParaRPr b="1" i="1" sz="3600">
              <a:latin typeface="Times New Roman"/>
              <a:ea typeface="Times New Roman"/>
              <a:cs typeface="Times New Roman"/>
              <a:sym typeface="Times New Roman"/>
            </a:endParaRPr>
          </a:p>
        </p:txBody>
      </p:sp>
      <p:cxnSp>
        <p:nvCxnSpPr>
          <p:cNvPr id="85" name="Google Shape;85;p13"/>
          <p:cNvCxnSpPr/>
          <p:nvPr/>
        </p:nvCxnSpPr>
        <p:spPr>
          <a:xfrm>
            <a:off x="20815200" y="20009775"/>
            <a:ext cx="0" cy="691200"/>
          </a:xfrm>
          <a:prstGeom prst="straightConnector1">
            <a:avLst/>
          </a:prstGeom>
          <a:noFill/>
          <a:ln cap="flat" cmpd="sng" w="76200">
            <a:solidFill>
              <a:srgbClr val="000000"/>
            </a:solidFill>
            <a:prstDash val="solid"/>
            <a:round/>
            <a:headEnd len="med" w="med" type="none"/>
            <a:tailEnd len="med" w="med" type="none"/>
          </a:ln>
        </p:spPr>
      </p:cxnSp>
      <p:sp>
        <p:nvSpPr>
          <p:cNvPr id="86" name="Google Shape;86;p13"/>
          <p:cNvSpPr txBox="1"/>
          <p:nvPr/>
        </p:nvSpPr>
        <p:spPr>
          <a:xfrm>
            <a:off x="18686400" y="20850450"/>
            <a:ext cx="4257600" cy="777600"/>
          </a:xfrm>
          <a:prstGeom prst="rect">
            <a:avLst/>
          </a:prstGeom>
          <a:noFill/>
          <a:ln cap="flat" cmpd="sng" w="76200">
            <a:solidFill>
              <a:srgbClr val="FF99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3000">
                <a:latin typeface="Times New Roman"/>
                <a:ea typeface="Times New Roman"/>
                <a:cs typeface="Times New Roman"/>
                <a:sym typeface="Times New Roman"/>
              </a:rPr>
              <a:t>Acquires</a:t>
            </a:r>
            <a:r>
              <a:rPr lang="en" sz="3000">
                <a:latin typeface="Times New Roman"/>
                <a:ea typeface="Times New Roman"/>
                <a:cs typeface="Times New Roman"/>
                <a:sym typeface="Times New Roman"/>
              </a:rPr>
              <a:t> Whole </a:t>
            </a:r>
            <a:r>
              <a:rPr lang="en" sz="3000">
                <a:latin typeface="Times New Roman"/>
                <a:ea typeface="Times New Roman"/>
                <a:cs typeface="Times New Roman"/>
                <a:sym typeface="Times New Roman"/>
              </a:rPr>
              <a:t>Foods</a:t>
            </a:r>
            <a:endParaRPr sz="3000">
              <a:latin typeface="Times New Roman"/>
              <a:ea typeface="Times New Roman"/>
              <a:cs typeface="Times New Roman"/>
              <a:sym typeface="Times New Roman"/>
            </a:endParaRPr>
          </a:p>
        </p:txBody>
      </p:sp>
      <p:cxnSp>
        <p:nvCxnSpPr>
          <p:cNvPr id="87" name="Google Shape;87;p13"/>
          <p:cNvCxnSpPr/>
          <p:nvPr/>
        </p:nvCxnSpPr>
        <p:spPr>
          <a:xfrm>
            <a:off x="24736800" y="20167800"/>
            <a:ext cx="0" cy="691200"/>
          </a:xfrm>
          <a:prstGeom prst="straightConnector1">
            <a:avLst/>
          </a:prstGeom>
          <a:noFill/>
          <a:ln cap="flat" cmpd="sng" w="76200">
            <a:solidFill>
              <a:srgbClr val="000000"/>
            </a:solidFill>
            <a:prstDash val="solid"/>
            <a:round/>
            <a:headEnd len="med" w="med" type="none"/>
            <a:tailEnd len="med" w="med" type="none"/>
          </a:ln>
        </p:spPr>
      </p:cxnSp>
      <p:sp>
        <p:nvSpPr>
          <p:cNvPr id="88" name="Google Shape;88;p13"/>
          <p:cNvSpPr txBox="1"/>
          <p:nvPr/>
        </p:nvSpPr>
        <p:spPr>
          <a:xfrm>
            <a:off x="24192000" y="19555200"/>
            <a:ext cx="3974400" cy="691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en" sz="3600">
                <a:latin typeface="Times New Roman"/>
                <a:ea typeface="Times New Roman"/>
                <a:cs typeface="Times New Roman"/>
                <a:sym typeface="Times New Roman"/>
              </a:rPr>
              <a:t>2019</a:t>
            </a:r>
            <a:endParaRPr b="1" i="1" sz="3600">
              <a:latin typeface="Times New Roman"/>
              <a:ea typeface="Times New Roman"/>
              <a:cs typeface="Times New Roman"/>
              <a:sym typeface="Times New Roman"/>
            </a:endParaRPr>
          </a:p>
        </p:txBody>
      </p:sp>
      <p:sp>
        <p:nvSpPr>
          <p:cNvPr id="89" name="Google Shape;89;p13"/>
          <p:cNvSpPr txBox="1"/>
          <p:nvPr/>
        </p:nvSpPr>
        <p:spPr>
          <a:xfrm>
            <a:off x="23457600" y="20922000"/>
            <a:ext cx="6091200" cy="691200"/>
          </a:xfrm>
          <a:prstGeom prst="rect">
            <a:avLst/>
          </a:prstGeom>
          <a:noFill/>
          <a:ln cap="flat" cmpd="sng" w="76200">
            <a:solidFill>
              <a:srgbClr val="FF99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3000">
                <a:latin typeface="Times New Roman"/>
                <a:ea typeface="Times New Roman"/>
                <a:cs typeface="Times New Roman"/>
                <a:sym typeface="Times New Roman"/>
              </a:rPr>
              <a:t>25 year anniversary of Amazon</a:t>
            </a:r>
            <a:endParaRPr sz="3000">
              <a:latin typeface="Times New Roman"/>
              <a:ea typeface="Times New Roman"/>
              <a:cs typeface="Times New Roman"/>
              <a:sym typeface="Times New Roman"/>
            </a:endParaRPr>
          </a:p>
        </p:txBody>
      </p:sp>
      <p:sp>
        <p:nvSpPr>
          <p:cNvPr id="90" name="Google Shape;90;p13"/>
          <p:cNvSpPr txBox="1"/>
          <p:nvPr/>
        </p:nvSpPr>
        <p:spPr>
          <a:xfrm>
            <a:off x="14169600" y="248100"/>
            <a:ext cx="4579200" cy="1080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3600" u="sng">
                <a:solidFill>
                  <a:srgbClr val="FF9900"/>
                </a:solidFill>
                <a:latin typeface="Times New Roman"/>
                <a:ea typeface="Times New Roman"/>
                <a:cs typeface="Times New Roman"/>
                <a:sym typeface="Times New Roman"/>
                <a:hlinkClick r:id="rId14"/>
              </a:rPr>
              <a:t>Veena Weerakoon</a:t>
            </a:r>
            <a:endParaRPr b="1" sz="3600" u="sng">
              <a:solidFill>
                <a:srgbClr val="FF9900"/>
              </a:solidFill>
              <a:latin typeface="Times New Roman"/>
              <a:ea typeface="Times New Roman"/>
              <a:cs typeface="Times New Roman"/>
              <a:sym typeface="Times New Roman"/>
            </a:endParaRPr>
          </a:p>
          <a:p>
            <a:pPr indent="0" lvl="0" marL="0" rtl="0" algn="ctr">
              <a:spcBef>
                <a:spcPts val="0"/>
              </a:spcBef>
              <a:spcAft>
                <a:spcPts val="0"/>
              </a:spcAft>
              <a:buNone/>
            </a:pPr>
            <a:r>
              <a:rPr b="1" lang="en" sz="3600">
                <a:solidFill>
                  <a:srgbClr val="FF9900"/>
                </a:solidFill>
                <a:uFill>
                  <a:noFill/>
                </a:uFill>
                <a:latin typeface="Times New Roman"/>
                <a:ea typeface="Times New Roman"/>
                <a:cs typeface="Times New Roman"/>
                <a:sym typeface="Times New Roman"/>
                <a:hlinkClick r:id="rId15"/>
              </a:rPr>
              <a:t>Honors Program</a:t>
            </a:r>
            <a:endParaRPr b="1" sz="3600">
              <a:solidFill>
                <a:srgbClr val="FF9900"/>
              </a:solidFill>
              <a:latin typeface="Times New Roman"/>
              <a:ea typeface="Times New Roman"/>
              <a:cs typeface="Times New Roman"/>
              <a:sym typeface="Times New Roman"/>
            </a:endParaRPr>
          </a:p>
        </p:txBody>
      </p:sp>
      <p:sp>
        <p:nvSpPr>
          <p:cNvPr id="91" name="Google Shape;91;p13"/>
          <p:cNvSpPr txBox="1"/>
          <p:nvPr/>
        </p:nvSpPr>
        <p:spPr>
          <a:xfrm>
            <a:off x="14058600" y="10695600"/>
            <a:ext cx="5155200" cy="1814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4800">
                <a:solidFill>
                  <a:schemeClr val="accent1"/>
                </a:solidFill>
                <a:uFill>
                  <a:noFill/>
                </a:uFill>
                <a:latin typeface="Prosto One"/>
                <a:ea typeface="Prosto One"/>
                <a:cs typeface="Prosto One"/>
                <a:sym typeface="Prosto One"/>
                <a:hlinkClick r:id="rId16"/>
              </a:rPr>
              <a:t>Prime Disrupting Retail Industry</a:t>
            </a:r>
            <a:endParaRPr sz="4800">
              <a:solidFill>
                <a:schemeClr val="accent1"/>
              </a:solidFill>
              <a:latin typeface="Prosto One"/>
              <a:ea typeface="Prosto One"/>
              <a:cs typeface="Prosto One"/>
              <a:sym typeface="Prosto One"/>
            </a:endParaRPr>
          </a:p>
        </p:txBody>
      </p:sp>
      <p:sp>
        <p:nvSpPr>
          <p:cNvPr id="92" name="Google Shape;92;p13"/>
          <p:cNvSpPr txBox="1"/>
          <p:nvPr/>
        </p:nvSpPr>
        <p:spPr>
          <a:xfrm>
            <a:off x="14370700" y="2164250"/>
            <a:ext cx="5155200" cy="4607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3000">
                <a:latin typeface="Times New Roman"/>
                <a:ea typeface="Times New Roman"/>
                <a:cs typeface="Times New Roman"/>
                <a:sym typeface="Times New Roman"/>
              </a:rPr>
              <a:t>Intro:</a:t>
            </a:r>
            <a:endParaRPr b="1" sz="3000">
              <a:latin typeface="Times New Roman"/>
              <a:ea typeface="Times New Roman"/>
              <a:cs typeface="Times New Roman"/>
              <a:sym typeface="Times New Roman"/>
            </a:endParaRPr>
          </a:p>
          <a:p>
            <a:pPr indent="0" lvl="0" marL="0" rtl="0" algn="l">
              <a:spcBef>
                <a:spcPts val="0"/>
              </a:spcBef>
              <a:spcAft>
                <a:spcPts val="0"/>
              </a:spcAft>
              <a:buNone/>
            </a:pPr>
            <a:r>
              <a:rPr lang="en" sz="3000">
                <a:latin typeface="Times New Roman"/>
                <a:ea typeface="Times New Roman"/>
                <a:cs typeface="Times New Roman"/>
                <a:sym typeface="Times New Roman"/>
              </a:rPr>
              <a:t>Amazon Prime changed the retail industry as we know it through their innovative two day shipping. Prime is </a:t>
            </a:r>
            <a:r>
              <a:rPr lang="en" sz="3000">
                <a:solidFill>
                  <a:schemeClr val="dk1"/>
                </a:solidFill>
                <a:latin typeface="Times New Roman"/>
                <a:ea typeface="Times New Roman"/>
                <a:cs typeface="Times New Roman"/>
                <a:sym typeface="Times New Roman"/>
              </a:rPr>
              <a:t>the reason why retail stores both online and in person have lost a vast amount of business from consumers.</a:t>
            </a:r>
            <a:endParaRPr sz="3000">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