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Lst>
  <p:sldSz cy="21945600" cx="32918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6912">
          <p15:clr>
            <a:srgbClr val="A4A3A4"/>
          </p15:clr>
        </p15:guide>
        <p15:guide id="2" pos="10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6912" orient="horz"/>
        <p:guide pos="1036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857573" y="685800"/>
            <a:ext cx="5143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857573" y="685800"/>
            <a:ext cx="51435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1122150" y="3176853"/>
            <a:ext cx="30674400" cy="8757900"/>
          </a:xfrm>
          <a:prstGeom prst="rect">
            <a:avLst/>
          </a:prstGeom>
        </p:spPr>
        <p:txBody>
          <a:bodyPr anchorCtr="0" anchor="b" bIns="341325" lIns="341325" spcFirstLastPara="1" rIns="341325" wrap="square" tIns="341325">
            <a:noAutofit/>
          </a:bodyPr>
          <a:lstStyle>
            <a:lvl1pPr lvl="0" algn="ctr">
              <a:spcBef>
                <a:spcPts val="0"/>
              </a:spcBef>
              <a:spcAft>
                <a:spcPts val="0"/>
              </a:spcAft>
              <a:buSzPts val="19400"/>
              <a:buNone/>
              <a:defRPr sz="19400"/>
            </a:lvl1pPr>
            <a:lvl2pPr lvl="1" algn="ctr">
              <a:spcBef>
                <a:spcPts val="0"/>
              </a:spcBef>
              <a:spcAft>
                <a:spcPts val="0"/>
              </a:spcAft>
              <a:buSzPts val="19400"/>
              <a:buNone/>
              <a:defRPr sz="19400"/>
            </a:lvl2pPr>
            <a:lvl3pPr lvl="2" algn="ctr">
              <a:spcBef>
                <a:spcPts val="0"/>
              </a:spcBef>
              <a:spcAft>
                <a:spcPts val="0"/>
              </a:spcAft>
              <a:buSzPts val="19400"/>
              <a:buNone/>
              <a:defRPr sz="19400"/>
            </a:lvl3pPr>
            <a:lvl4pPr lvl="3" algn="ctr">
              <a:spcBef>
                <a:spcPts val="0"/>
              </a:spcBef>
              <a:spcAft>
                <a:spcPts val="0"/>
              </a:spcAft>
              <a:buSzPts val="19400"/>
              <a:buNone/>
              <a:defRPr sz="19400"/>
            </a:lvl4pPr>
            <a:lvl5pPr lvl="4" algn="ctr">
              <a:spcBef>
                <a:spcPts val="0"/>
              </a:spcBef>
              <a:spcAft>
                <a:spcPts val="0"/>
              </a:spcAft>
              <a:buSzPts val="19400"/>
              <a:buNone/>
              <a:defRPr sz="19400"/>
            </a:lvl5pPr>
            <a:lvl6pPr lvl="5" algn="ctr">
              <a:spcBef>
                <a:spcPts val="0"/>
              </a:spcBef>
              <a:spcAft>
                <a:spcPts val="0"/>
              </a:spcAft>
              <a:buSzPts val="19400"/>
              <a:buNone/>
              <a:defRPr sz="19400"/>
            </a:lvl6pPr>
            <a:lvl7pPr lvl="6" algn="ctr">
              <a:spcBef>
                <a:spcPts val="0"/>
              </a:spcBef>
              <a:spcAft>
                <a:spcPts val="0"/>
              </a:spcAft>
              <a:buSzPts val="19400"/>
              <a:buNone/>
              <a:defRPr sz="19400"/>
            </a:lvl7pPr>
            <a:lvl8pPr lvl="7" algn="ctr">
              <a:spcBef>
                <a:spcPts val="0"/>
              </a:spcBef>
              <a:spcAft>
                <a:spcPts val="0"/>
              </a:spcAft>
              <a:buSzPts val="19400"/>
              <a:buNone/>
              <a:defRPr sz="19400"/>
            </a:lvl8pPr>
            <a:lvl9pPr lvl="8" algn="ctr">
              <a:spcBef>
                <a:spcPts val="0"/>
              </a:spcBef>
              <a:spcAft>
                <a:spcPts val="0"/>
              </a:spcAft>
              <a:buSzPts val="19400"/>
              <a:buNone/>
              <a:defRPr sz="19400"/>
            </a:lvl9pPr>
          </a:lstStyle>
          <a:p/>
        </p:txBody>
      </p:sp>
      <p:sp>
        <p:nvSpPr>
          <p:cNvPr id="11" name="Google Shape;11;p2"/>
          <p:cNvSpPr txBox="1"/>
          <p:nvPr>
            <p:ph idx="1" type="subTitle"/>
          </p:nvPr>
        </p:nvSpPr>
        <p:spPr>
          <a:xfrm>
            <a:off x="1122120" y="12092267"/>
            <a:ext cx="30674400" cy="3381900"/>
          </a:xfrm>
          <a:prstGeom prst="rect">
            <a:avLst/>
          </a:prstGeom>
        </p:spPr>
        <p:txBody>
          <a:bodyPr anchorCtr="0" anchor="t" bIns="341325" lIns="341325" spcFirstLastPara="1" rIns="341325" wrap="square" tIns="341325">
            <a:noAutofit/>
          </a:bodyPr>
          <a:lstStyle>
            <a:lvl1pPr lvl="0" algn="ctr">
              <a:lnSpc>
                <a:spcPct val="100000"/>
              </a:lnSpc>
              <a:spcBef>
                <a:spcPts val="0"/>
              </a:spcBef>
              <a:spcAft>
                <a:spcPts val="0"/>
              </a:spcAft>
              <a:buSzPts val="10500"/>
              <a:buNone/>
              <a:defRPr sz="10500"/>
            </a:lvl1pPr>
            <a:lvl2pPr lvl="1" algn="ctr">
              <a:lnSpc>
                <a:spcPct val="100000"/>
              </a:lnSpc>
              <a:spcBef>
                <a:spcPts val="0"/>
              </a:spcBef>
              <a:spcAft>
                <a:spcPts val="0"/>
              </a:spcAft>
              <a:buSzPts val="10500"/>
              <a:buNone/>
              <a:defRPr sz="10500"/>
            </a:lvl2pPr>
            <a:lvl3pPr lvl="2" algn="ctr">
              <a:lnSpc>
                <a:spcPct val="100000"/>
              </a:lnSpc>
              <a:spcBef>
                <a:spcPts val="0"/>
              </a:spcBef>
              <a:spcAft>
                <a:spcPts val="0"/>
              </a:spcAft>
              <a:buSzPts val="10500"/>
              <a:buNone/>
              <a:defRPr sz="10500"/>
            </a:lvl3pPr>
            <a:lvl4pPr lvl="3" algn="ctr">
              <a:lnSpc>
                <a:spcPct val="100000"/>
              </a:lnSpc>
              <a:spcBef>
                <a:spcPts val="0"/>
              </a:spcBef>
              <a:spcAft>
                <a:spcPts val="0"/>
              </a:spcAft>
              <a:buSzPts val="10500"/>
              <a:buNone/>
              <a:defRPr sz="10500"/>
            </a:lvl4pPr>
            <a:lvl5pPr lvl="4" algn="ctr">
              <a:lnSpc>
                <a:spcPct val="100000"/>
              </a:lnSpc>
              <a:spcBef>
                <a:spcPts val="0"/>
              </a:spcBef>
              <a:spcAft>
                <a:spcPts val="0"/>
              </a:spcAft>
              <a:buSzPts val="10500"/>
              <a:buNone/>
              <a:defRPr sz="10500"/>
            </a:lvl5pPr>
            <a:lvl6pPr lvl="5" algn="ctr">
              <a:lnSpc>
                <a:spcPct val="100000"/>
              </a:lnSpc>
              <a:spcBef>
                <a:spcPts val="0"/>
              </a:spcBef>
              <a:spcAft>
                <a:spcPts val="0"/>
              </a:spcAft>
              <a:buSzPts val="10500"/>
              <a:buNone/>
              <a:defRPr sz="10500"/>
            </a:lvl6pPr>
            <a:lvl7pPr lvl="6" algn="ctr">
              <a:lnSpc>
                <a:spcPct val="100000"/>
              </a:lnSpc>
              <a:spcBef>
                <a:spcPts val="0"/>
              </a:spcBef>
              <a:spcAft>
                <a:spcPts val="0"/>
              </a:spcAft>
              <a:buSzPts val="10500"/>
              <a:buNone/>
              <a:defRPr sz="10500"/>
            </a:lvl7pPr>
            <a:lvl8pPr lvl="7" algn="ctr">
              <a:lnSpc>
                <a:spcPct val="100000"/>
              </a:lnSpc>
              <a:spcBef>
                <a:spcPts val="0"/>
              </a:spcBef>
              <a:spcAft>
                <a:spcPts val="0"/>
              </a:spcAft>
              <a:buSzPts val="10500"/>
              <a:buNone/>
              <a:defRPr sz="10500"/>
            </a:lvl8pPr>
            <a:lvl9pPr lvl="8" algn="ctr">
              <a:lnSpc>
                <a:spcPct val="100000"/>
              </a:lnSpc>
              <a:spcBef>
                <a:spcPts val="0"/>
              </a:spcBef>
              <a:spcAft>
                <a:spcPts val="0"/>
              </a:spcAft>
              <a:buSzPts val="10500"/>
              <a:buNone/>
              <a:defRPr sz="10500"/>
            </a:lvl9pPr>
          </a:lstStyle>
          <a:p/>
        </p:txBody>
      </p:sp>
      <p:sp>
        <p:nvSpPr>
          <p:cNvPr id="12" name="Google Shape;12;p2"/>
          <p:cNvSpPr txBox="1"/>
          <p:nvPr>
            <p:ph idx="12" type="sldNum"/>
          </p:nvPr>
        </p:nvSpPr>
        <p:spPr>
          <a:xfrm>
            <a:off x="30500848" y="19896392"/>
            <a:ext cx="1975500" cy="1679400"/>
          </a:xfrm>
          <a:prstGeom prst="rect">
            <a:avLst/>
          </a:prstGeom>
        </p:spPr>
        <p:txBody>
          <a:bodyPr anchorCtr="0" anchor="ctr" bIns="341325" lIns="341325" spcFirstLastPara="1" rIns="341325" wrap="square" tIns="3413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1122120" y="4719467"/>
            <a:ext cx="30674400" cy="8377500"/>
          </a:xfrm>
          <a:prstGeom prst="rect">
            <a:avLst/>
          </a:prstGeom>
        </p:spPr>
        <p:txBody>
          <a:bodyPr anchorCtr="0" anchor="b" bIns="341325" lIns="341325" spcFirstLastPara="1" rIns="341325" wrap="square" tIns="341325">
            <a:noAutofit/>
          </a:bodyPr>
          <a:lstStyle>
            <a:lvl1pPr lvl="0" algn="ctr">
              <a:spcBef>
                <a:spcPts val="0"/>
              </a:spcBef>
              <a:spcAft>
                <a:spcPts val="0"/>
              </a:spcAft>
              <a:buSzPts val="44800"/>
              <a:buNone/>
              <a:defRPr sz="44800"/>
            </a:lvl1pPr>
            <a:lvl2pPr lvl="1" algn="ctr">
              <a:spcBef>
                <a:spcPts val="0"/>
              </a:spcBef>
              <a:spcAft>
                <a:spcPts val="0"/>
              </a:spcAft>
              <a:buSzPts val="44800"/>
              <a:buNone/>
              <a:defRPr sz="44800"/>
            </a:lvl2pPr>
            <a:lvl3pPr lvl="2" algn="ctr">
              <a:spcBef>
                <a:spcPts val="0"/>
              </a:spcBef>
              <a:spcAft>
                <a:spcPts val="0"/>
              </a:spcAft>
              <a:buSzPts val="44800"/>
              <a:buNone/>
              <a:defRPr sz="44800"/>
            </a:lvl3pPr>
            <a:lvl4pPr lvl="3" algn="ctr">
              <a:spcBef>
                <a:spcPts val="0"/>
              </a:spcBef>
              <a:spcAft>
                <a:spcPts val="0"/>
              </a:spcAft>
              <a:buSzPts val="44800"/>
              <a:buNone/>
              <a:defRPr sz="44800"/>
            </a:lvl4pPr>
            <a:lvl5pPr lvl="4" algn="ctr">
              <a:spcBef>
                <a:spcPts val="0"/>
              </a:spcBef>
              <a:spcAft>
                <a:spcPts val="0"/>
              </a:spcAft>
              <a:buSzPts val="44800"/>
              <a:buNone/>
              <a:defRPr sz="44800"/>
            </a:lvl5pPr>
            <a:lvl6pPr lvl="5" algn="ctr">
              <a:spcBef>
                <a:spcPts val="0"/>
              </a:spcBef>
              <a:spcAft>
                <a:spcPts val="0"/>
              </a:spcAft>
              <a:buSzPts val="44800"/>
              <a:buNone/>
              <a:defRPr sz="44800"/>
            </a:lvl6pPr>
            <a:lvl7pPr lvl="6" algn="ctr">
              <a:spcBef>
                <a:spcPts val="0"/>
              </a:spcBef>
              <a:spcAft>
                <a:spcPts val="0"/>
              </a:spcAft>
              <a:buSzPts val="44800"/>
              <a:buNone/>
              <a:defRPr sz="44800"/>
            </a:lvl7pPr>
            <a:lvl8pPr lvl="7" algn="ctr">
              <a:spcBef>
                <a:spcPts val="0"/>
              </a:spcBef>
              <a:spcAft>
                <a:spcPts val="0"/>
              </a:spcAft>
              <a:buSzPts val="44800"/>
              <a:buNone/>
              <a:defRPr sz="44800"/>
            </a:lvl8pPr>
            <a:lvl9pPr lvl="8" algn="ctr">
              <a:spcBef>
                <a:spcPts val="0"/>
              </a:spcBef>
              <a:spcAft>
                <a:spcPts val="0"/>
              </a:spcAft>
              <a:buSzPts val="44800"/>
              <a:buNone/>
              <a:defRPr sz="44800"/>
            </a:lvl9pPr>
          </a:lstStyle>
          <a:p>
            <a:r>
              <a:t>xx%</a:t>
            </a:r>
          </a:p>
        </p:txBody>
      </p:sp>
      <p:sp>
        <p:nvSpPr>
          <p:cNvPr id="46" name="Google Shape;46;p11"/>
          <p:cNvSpPr txBox="1"/>
          <p:nvPr>
            <p:ph idx="1" type="body"/>
          </p:nvPr>
        </p:nvSpPr>
        <p:spPr>
          <a:xfrm>
            <a:off x="1122120" y="13449493"/>
            <a:ext cx="30674400" cy="5550000"/>
          </a:xfrm>
          <a:prstGeom prst="rect">
            <a:avLst/>
          </a:prstGeom>
        </p:spPr>
        <p:txBody>
          <a:bodyPr anchorCtr="0" anchor="t" bIns="341325" lIns="341325" spcFirstLastPara="1" rIns="341325" wrap="square" tIns="341325">
            <a:noAutofit/>
          </a:bodyPr>
          <a:lstStyle>
            <a:lvl1pPr indent="-654050" lvl="0" marL="457200" algn="ctr">
              <a:spcBef>
                <a:spcPts val="0"/>
              </a:spcBef>
              <a:spcAft>
                <a:spcPts val="0"/>
              </a:spcAft>
              <a:buSzPts val="6700"/>
              <a:buChar char="●"/>
              <a:defRPr/>
            </a:lvl1pPr>
            <a:lvl2pPr indent="-558800" lvl="1" marL="914400" algn="ctr">
              <a:spcBef>
                <a:spcPts val="6000"/>
              </a:spcBef>
              <a:spcAft>
                <a:spcPts val="0"/>
              </a:spcAft>
              <a:buSzPts val="5200"/>
              <a:buChar char="○"/>
              <a:defRPr/>
            </a:lvl2pPr>
            <a:lvl3pPr indent="-558800" lvl="2" marL="1371600" algn="ctr">
              <a:spcBef>
                <a:spcPts val="6000"/>
              </a:spcBef>
              <a:spcAft>
                <a:spcPts val="0"/>
              </a:spcAft>
              <a:buSzPts val="5200"/>
              <a:buChar char="■"/>
              <a:defRPr/>
            </a:lvl3pPr>
            <a:lvl4pPr indent="-558800" lvl="3" marL="1828800" algn="ctr">
              <a:spcBef>
                <a:spcPts val="6000"/>
              </a:spcBef>
              <a:spcAft>
                <a:spcPts val="0"/>
              </a:spcAft>
              <a:buSzPts val="5200"/>
              <a:buChar char="●"/>
              <a:defRPr/>
            </a:lvl4pPr>
            <a:lvl5pPr indent="-558800" lvl="4" marL="2286000" algn="ctr">
              <a:spcBef>
                <a:spcPts val="6000"/>
              </a:spcBef>
              <a:spcAft>
                <a:spcPts val="0"/>
              </a:spcAft>
              <a:buSzPts val="5200"/>
              <a:buChar char="○"/>
              <a:defRPr/>
            </a:lvl5pPr>
            <a:lvl6pPr indent="-558800" lvl="5" marL="2743200" algn="ctr">
              <a:spcBef>
                <a:spcPts val="6000"/>
              </a:spcBef>
              <a:spcAft>
                <a:spcPts val="0"/>
              </a:spcAft>
              <a:buSzPts val="5200"/>
              <a:buChar char="■"/>
              <a:defRPr/>
            </a:lvl6pPr>
            <a:lvl7pPr indent="-558800" lvl="6" marL="3200400" algn="ctr">
              <a:spcBef>
                <a:spcPts val="6000"/>
              </a:spcBef>
              <a:spcAft>
                <a:spcPts val="0"/>
              </a:spcAft>
              <a:buSzPts val="5200"/>
              <a:buChar char="●"/>
              <a:defRPr/>
            </a:lvl7pPr>
            <a:lvl8pPr indent="-558800" lvl="7" marL="3657600" algn="ctr">
              <a:spcBef>
                <a:spcPts val="6000"/>
              </a:spcBef>
              <a:spcAft>
                <a:spcPts val="0"/>
              </a:spcAft>
              <a:buSzPts val="5200"/>
              <a:buChar char="○"/>
              <a:defRPr/>
            </a:lvl8pPr>
            <a:lvl9pPr indent="-558800" lvl="8" marL="4114800" algn="ctr">
              <a:spcBef>
                <a:spcPts val="6000"/>
              </a:spcBef>
              <a:spcAft>
                <a:spcPts val="6000"/>
              </a:spcAft>
              <a:buSzPts val="5200"/>
              <a:buChar char="■"/>
              <a:defRPr/>
            </a:lvl9pPr>
          </a:lstStyle>
          <a:p/>
        </p:txBody>
      </p:sp>
      <p:sp>
        <p:nvSpPr>
          <p:cNvPr id="47" name="Google Shape;47;p11"/>
          <p:cNvSpPr txBox="1"/>
          <p:nvPr>
            <p:ph idx="12" type="sldNum"/>
          </p:nvPr>
        </p:nvSpPr>
        <p:spPr>
          <a:xfrm>
            <a:off x="30500848" y="19896392"/>
            <a:ext cx="1975500" cy="1679400"/>
          </a:xfrm>
          <a:prstGeom prst="rect">
            <a:avLst/>
          </a:prstGeom>
        </p:spPr>
        <p:txBody>
          <a:bodyPr anchorCtr="0" anchor="ctr" bIns="341325" lIns="341325" spcFirstLastPara="1" rIns="341325" wrap="square" tIns="3413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30500848" y="19896392"/>
            <a:ext cx="1975500" cy="1679400"/>
          </a:xfrm>
          <a:prstGeom prst="rect">
            <a:avLst/>
          </a:prstGeom>
        </p:spPr>
        <p:txBody>
          <a:bodyPr anchorCtr="0" anchor="ctr" bIns="341325" lIns="341325" spcFirstLastPara="1" rIns="341325" wrap="square" tIns="3413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1122120" y="9176960"/>
            <a:ext cx="30674400" cy="3591600"/>
          </a:xfrm>
          <a:prstGeom prst="rect">
            <a:avLst/>
          </a:prstGeom>
        </p:spPr>
        <p:txBody>
          <a:bodyPr anchorCtr="0" anchor="ctr" bIns="341325" lIns="341325" spcFirstLastPara="1" rIns="341325" wrap="square" tIns="341325">
            <a:noAutofit/>
          </a:bodyPr>
          <a:lstStyle>
            <a:lvl1pPr lvl="0" algn="ctr">
              <a:spcBef>
                <a:spcPts val="0"/>
              </a:spcBef>
              <a:spcAft>
                <a:spcPts val="0"/>
              </a:spcAft>
              <a:buSzPts val="13400"/>
              <a:buNone/>
              <a:defRPr sz="13400"/>
            </a:lvl1pPr>
            <a:lvl2pPr lvl="1" algn="ctr">
              <a:spcBef>
                <a:spcPts val="0"/>
              </a:spcBef>
              <a:spcAft>
                <a:spcPts val="0"/>
              </a:spcAft>
              <a:buSzPts val="13400"/>
              <a:buNone/>
              <a:defRPr sz="13400"/>
            </a:lvl2pPr>
            <a:lvl3pPr lvl="2" algn="ctr">
              <a:spcBef>
                <a:spcPts val="0"/>
              </a:spcBef>
              <a:spcAft>
                <a:spcPts val="0"/>
              </a:spcAft>
              <a:buSzPts val="13400"/>
              <a:buNone/>
              <a:defRPr sz="13400"/>
            </a:lvl3pPr>
            <a:lvl4pPr lvl="3" algn="ctr">
              <a:spcBef>
                <a:spcPts val="0"/>
              </a:spcBef>
              <a:spcAft>
                <a:spcPts val="0"/>
              </a:spcAft>
              <a:buSzPts val="13400"/>
              <a:buNone/>
              <a:defRPr sz="13400"/>
            </a:lvl4pPr>
            <a:lvl5pPr lvl="4" algn="ctr">
              <a:spcBef>
                <a:spcPts val="0"/>
              </a:spcBef>
              <a:spcAft>
                <a:spcPts val="0"/>
              </a:spcAft>
              <a:buSzPts val="13400"/>
              <a:buNone/>
              <a:defRPr sz="13400"/>
            </a:lvl5pPr>
            <a:lvl6pPr lvl="5" algn="ctr">
              <a:spcBef>
                <a:spcPts val="0"/>
              </a:spcBef>
              <a:spcAft>
                <a:spcPts val="0"/>
              </a:spcAft>
              <a:buSzPts val="13400"/>
              <a:buNone/>
              <a:defRPr sz="13400"/>
            </a:lvl6pPr>
            <a:lvl7pPr lvl="6" algn="ctr">
              <a:spcBef>
                <a:spcPts val="0"/>
              </a:spcBef>
              <a:spcAft>
                <a:spcPts val="0"/>
              </a:spcAft>
              <a:buSzPts val="13400"/>
              <a:buNone/>
              <a:defRPr sz="13400"/>
            </a:lvl7pPr>
            <a:lvl8pPr lvl="7" algn="ctr">
              <a:spcBef>
                <a:spcPts val="0"/>
              </a:spcBef>
              <a:spcAft>
                <a:spcPts val="0"/>
              </a:spcAft>
              <a:buSzPts val="13400"/>
              <a:buNone/>
              <a:defRPr sz="13400"/>
            </a:lvl8pPr>
            <a:lvl9pPr lvl="8" algn="ctr">
              <a:spcBef>
                <a:spcPts val="0"/>
              </a:spcBef>
              <a:spcAft>
                <a:spcPts val="0"/>
              </a:spcAft>
              <a:buSzPts val="13400"/>
              <a:buNone/>
              <a:defRPr sz="13400"/>
            </a:lvl9pPr>
          </a:lstStyle>
          <a:p/>
        </p:txBody>
      </p:sp>
      <p:sp>
        <p:nvSpPr>
          <p:cNvPr id="15" name="Google Shape;15;p3"/>
          <p:cNvSpPr txBox="1"/>
          <p:nvPr>
            <p:ph idx="12" type="sldNum"/>
          </p:nvPr>
        </p:nvSpPr>
        <p:spPr>
          <a:xfrm>
            <a:off x="30500848" y="19896392"/>
            <a:ext cx="1975500" cy="1679400"/>
          </a:xfrm>
          <a:prstGeom prst="rect">
            <a:avLst/>
          </a:prstGeom>
        </p:spPr>
        <p:txBody>
          <a:bodyPr anchorCtr="0" anchor="ctr" bIns="341325" lIns="341325" spcFirstLastPara="1" rIns="341325" wrap="square" tIns="3413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1122120" y="1898773"/>
            <a:ext cx="30674400" cy="2443500"/>
          </a:xfrm>
          <a:prstGeom prst="rect">
            <a:avLst/>
          </a:prstGeom>
        </p:spPr>
        <p:txBody>
          <a:bodyPr anchorCtr="0" anchor="t" bIns="341325" lIns="341325" spcFirstLastPara="1" rIns="341325" wrap="square" tIns="341325">
            <a:noAutofit/>
          </a:bodyPr>
          <a:lstStyle>
            <a:lvl1pPr lvl="0">
              <a:spcBef>
                <a:spcPts val="0"/>
              </a:spcBef>
              <a:spcAft>
                <a:spcPts val="0"/>
              </a:spcAft>
              <a:buSzPts val="10500"/>
              <a:buNone/>
              <a:defRPr/>
            </a:lvl1pPr>
            <a:lvl2pPr lvl="1">
              <a:spcBef>
                <a:spcPts val="0"/>
              </a:spcBef>
              <a:spcAft>
                <a:spcPts val="0"/>
              </a:spcAft>
              <a:buSzPts val="10500"/>
              <a:buNone/>
              <a:defRPr/>
            </a:lvl2pPr>
            <a:lvl3pPr lvl="2">
              <a:spcBef>
                <a:spcPts val="0"/>
              </a:spcBef>
              <a:spcAft>
                <a:spcPts val="0"/>
              </a:spcAft>
              <a:buSzPts val="10500"/>
              <a:buNone/>
              <a:defRPr/>
            </a:lvl3pPr>
            <a:lvl4pPr lvl="3">
              <a:spcBef>
                <a:spcPts val="0"/>
              </a:spcBef>
              <a:spcAft>
                <a:spcPts val="0"/>
              </a:spcAft>
              <a:buSzPts val="10500"/>
              <a:buNone/>
              <a:defRPr/>
            </a:lvl4pPr>
            <a:lvl5pPr lvl="4">
              <a:spcBef>
                <a:spcPts val="0"/>
              </a:spcBef>
              <a:spcAft>
                <a:spcPts val="0"/>
              </a:spcAft>
              <a:buSzPts val="10500"/>
              <a:buNone/>
              <a:defRPr/>
            </a:lvl5pPr>
            <a:lvl6pPr lvl="5">
              <a:spcBef>
                <a:spcPts val="0"/>
              </a:spcBef>
              <a:spcAft>
                <a:spcPts val="0"/>
              </a:spcAft>
              <a:buSzPts val="10500"/>
              <a:buNone/>
              <a:defRPr/>
            </a:lvl6pPr>
            <a:lvl7pPr lvl="6">
              <a:spcBef>
                <a:spcPts val="0"/>
              </a:spcBef>
              <a:spcAft>
                <a:spcPts val="0"/>
              </a:spcAft>
              <a:buSzPts val="10500"/>
              <a:buNone/>
              <a:defRPr/>
            </a:lvl7pPr>
            <a:lvl8pPr lvl="7">
              <a:spcBef>
                <a:spcPts val="0"/>
              </a:spcBef>
              <a:spcAft>
                <a:spcPts val="0"/>
              </a:spcAft>
              <a:buSzPts val="10500"/>
              <a:buNone/>
              <a:defRPr/>
            </a:lvl8pPr>
            <a:lvl9pPr lvl="8">
              <a:spcBef>
                <a:spcPts val="0"/>
              </a:spcBef>
              <a:spcAft>
                <a:spcPts val="0"/>
              </a:spcAft>
              <a:buSzPts val="10500"/>
              <a:buNone/>
              <a:defRPr/>
            </a:lvl9pPr>
          </a:lstStyle>
          <a:p/>
        </p:txBody>
      </p:sp>
      <p:sp>
        <p:nvSpPr>
          <p:cNvPr id="18" name="Google Shape;18;p4"/>
          <p:cNvSpPr txBox="1"/>
          <p:nvPr>
            <p:ph idx="1" type="body"/>
          </p:nvPr>
        </p:nvSpPr>
        <p:spPr>
          <a:xfrm>
            <a:off x="1122120" y="4917227"/>
            <a:ext cx="30674400" cy="14576700"/>
          </a:xfrm>
          <a:prstGeom prst="rect">
            <a:avLst/>
          </a:prstGeom>
        </p:spPr>
        <p:txBody>
          <a:bodyPr anchorCtr="0" anchor="t" bIns="341325" lIns="341325" spcFirstLastPara="1" rIns="341325" wrap="square" tIns="341325">
            <a:noAutofit/>
          </a:bodyPr>
          <a:lstStyle>
            <a:lvl1pPr indent="-654050" lvl="0" marL="457200">
              <a:spcBef>
                <a:spcPts val="0"/>
              </a:spcBef>
              <a:spcAft>
                <a:spcPts val="0"/>
              </a:spcAft>
              <a:buSzPts val="6700"/>
              <a:buChar char="●"/>
              <a:defRPr/>
            </a:lvl1pPr>
            <a:lvl2pPr indent="-558800" lvl="1" marL="914400">
              <a:spcBef>
                <a:spcPts val="6000"/>
              </a:spcBef>
              <a:spcAft>
                <a:spcPts val="0"/>
              </a:spcAft>
              <a:buSzPts val="5200"/>
              <a:buChar char="○"/>
              <a:defRPr/>
            </a:lvl2pPr>
            <a:lvl3pPr indent="-558800" lvl="2" marL="1371600">
              <a:spcBef>
                <a:spcPts val="6000"/>
              </a:spcBef>
              <a:spcAft>
                <a:spcPts val="0"/>
              </a:spcAft>
              <a:buSzPts val="5200"/>
              <a:buChar char="■"/>
              <a:defRPr/>
            </a:lvl3pPr>
            <a:lvl4pPr indent="-558800" lvl="3" marL="1828800">
              <a:spcBef>
                <a:spcPts val="6000"/>
              </a:spcBef>
              <a:spcAft>
                <a:spcPts val="0"/>
              </a:spcAft>
              <a:buSzPts val="5200"/>
              <a:buChar char="●"/>
              <a:defRPr/>
            </a:lvl4pPr>
            <a:lvl5pPr indent="-558800" lvl="4" marL="2286000">
              <a:spcBef>
                <a:spcPts val="6000"/>
              </a:spcBef>
              <a:spcAft>
                <a:spcPts val="0"/>
              </a:spcAft>
              <a:buSzPts val="5200"/>
              <a:buChar char="○"/>
              <a:defRPr/>
            </a:lvl5pPr>
            <a:lvl6pPr indent="-558800" lvl="5" marL="2743200">
              <a:spcBef>
                <a:spcPts val="6000"/>
              </a:spcBef>
              <a:spcAft>
                <a:spcPts val="0"/>
              </a:spcAft>
              <a:buSzPts val="5200"/>
              <a:buChar char="■"/>
              <a:defRPr/>
            </a:lvl6pPr>
            <a:lvl7pPr indent="-558800" lvl="6" marL="3200400">
              <a:spcBef>
                <a:spcPts val="6000"/>
              </a:spcBef>
              <a:spcAft>
                <a:spcPts val="0"/>
              </a:spcAft>
              <a:buSzPts val="5200"/>
              <a:buChar char="●"/>
              <a:defRPr/>
            </a:lvl7pPr>
            <a:lvl8pPr indent="-558800" lvl="7" marL="3657600">
              <a:spcBef>
                <a:spcPts val="6000"/>
              </a:spcBef>
              <a:spcAft>
                <a:spcPts val="0"/>
              </a:spcAft>
              <a:buSzPts val="5200"/>
              <a:buChar char="○"/>
              <a:defRPr/>
            </a:lvl8pPr>
            <a:lvl9pPr indent="-558800" lvl="8" marL="4114800">
              <a:spcBef>
                <a:spcPts val="6000"/>
              </a:spcBef>
              <a:spcAft>
                <a:spcPts val="6000"/>
              </a:spcAft>
              <a:buSzPts val="5200"/>
              <a:buChar char="■"/>
              <a:defRPr/>
            </a:lvl9pPr>
          </a:lstStyle>
          <a:p/>
        </p:txBody>
      </p:sp>
      <p:sp>
        <p:nvSpPr>
          <p:cNvPr id="19" name="Google Shape;19;p4"/>
          <p:cNvSpPr txBox="1"/>
          <p:nvPr>
            <p:ph idx="12" type="sldNum"/>
          </p:nvPr>
        </p:nvSpPr>
        <p:spPr>
          <a:xfrm>
            <a:off x="30500848" y="19896392"/>
            <a:ext cx="1975500" cy="1679400"/>
          </a:xfrm>
          <a:prstGeom prst="rect">
            <a:avLst/>
          </a:prstGeom>
        </p:spPr>
        <p:txBody>
          <a:bodyPr anchorCtr="0" anchor="ctr" bIns="341325" lIns="341325" spcFirstLastPara="1" rIns="341325" wrap="square" tIns="3413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1122120" y="1898773"/>
            <a:ext cx="30674400" cy="2443500"/>
          </a:xfrm>
          <a:prstGeom prst="rect">
            <a:avLst/>
          </a:prstGeom>
        </p:spPr>
        <p:txBody>
          <a:bodyPr anchorCtr="0" anchor="t" bIns="341325" lIns="341325" spcFirstLastPara="1" rIns="341325" wrap="square" tIns="341325">
            <a:noAutofit/>
          </a:bodyPr>
          <a:lstStyle>
            <a:lvl1pPr lvl="0">
              <a:spcBef>
                <a:spcPts val="0"/>
              </a:spcBef>
              <a:spcAft>
                <a:spcPts val="0"/>
              </a:spcAft>
              <a:buSzPts val="10500"/>
              <a:buNone/>
              <a:defRPr/>
            </a:lvl1pPr>
            <a:lvl2pPr lvl="1">
              <a:spcBef>
                <a:spcPts val="0"/>
              </a:spcBef>
              <a:spcAft>
                <a:spcPts val="0"/>
              </a:spcAft>
              <a:buSzPts val="10500"/>
              <a:buNone/>
              <a:defRPr/>
            </a:lvl2pPr>
            <a:lvl3pPr lvl="2">
              <a:spcBef>
                <a:spcPts val="0"/>
              </a:spcBef>
              <a:spcAft>
                <a:spcPts val="0"/>
              </a:spcAft>
              <a:buSzPts val="10500"/>
              <a:buNone/>
              <a:defRPr/>
            </a:lvl3pPr>
            <a:lvl4pPr lvl="3">
              <a:spcBef>
                <a:spcPts val="0"/>
              </a:spcBef>
              <a:spcAft>
                <a:spcPts val="0"/>
              </a:spcAft>
              <a:buSzPts val="10500"/>
              <a:buNone/>
              <a:defRPr/>
            </a:lvl4pPr>
            <a:lvl5pPr lvl="4">
              <a:spcBef>
                <a:spcPts val="0"/>
              </a:spcBef>
              <a:spcAft>
                <a:spcPts val="0"/>
              </a:spcAft>
              <a:buSzPts val="10500"/>
              <a:buNone/>
              <a:defRPr/>
            </a:lvl5pPr>
            <a:lvl6pPr lvl="5">
              <a:spcBef>
                <a:spcPts val="0"/>
              </a:spcBef>
              <a:spcAft>
                <a:spcPts val="0"/>
              </a:spcAft>
              <a:buSzPts val="10500"/>
              <a:buNone/>
              <a:defRPr/>
            </a:lvl6pPr>
            <a:lvl7pPr lvl="6">
              <a:spcBef>
                <a:spcPts val="0"/>
              </a:spcBef>
              <a:spcAft>
                <a:spcPts val="0"/>
              </a:spcAft>
              <a:buSzPts val="10500"/>
              <a:buNone/>
              <a:defRPr/>
            </a:lvl7pPr>
            <a:lvl8pPr lvl="7">
              <a:spcBef>
                <a:spcPts val="0"/>
              </a:spcBef>
              <a:spcAft>
                <a:spcPts val="0"/>
              </a:spcAft>
              <a:buSzPts val="10500"/>
              <a:buNone/>
              <a:defRPr/>
            </a:lvl8pPr>
            <a:lvl9pPr lvl="8">
              <a:spcBef>
                <a:spcPts val="0"/>
              </a:spcBef>
              <a:spcAft>
                <a:spcPts val="0"/>
              </a:spcAft>
              <a:buSzPts val="10500"/>
              <a:buNone/>
              <a:defRPr/>
            </a:lvl9pPr>
          </a:lstStyle>
          <a:p/>
        </p:txBody>
      </p:sp>
      <p:sp>
        <p:nvSpPr>
          <p:cNvPr id="22" name="Google Shape;22;p5"/>
          <p:cNvSpPr txBox="1"/>
          <p:nvPr>
            <p:ph idx="1" type="body"/>
          </p:nvPr>
        </p:nvSpPr>
        <p:spPr>
          <a:xfrm>
            <a:off x="1122120" y="4917227"/>
            <a:ext cx="14399700" cy="14576700"/>
          </a:xfrm>
          <a:prstGeom prst="rect">
            <a:avLst/>
          </a:prstGeom>
        </p:spPr>
        <p:txBody>
          <a:bodyPr anchorCtr="0" anchor="t" bIns="341325" lIns="341325" spcFirstLastPara="1" rIns="341325" wrap="square" tIns="341325">
            <a:noAutofit/>
          </a:bodyPr>
          <a:lstStyle>
            <a:lvl1pPr indent="-558800" lvl="0" marL="457200">
              <a:spcBef>
                <a:spcPts val="0"/>
              </a:spcBef>
              <a:spcAft>
                <a:spcPts val="0"/>
              </a:spcAft>
              <a:buSzPts val="5200"/>
              <a:buChar char="●"/>
              <a:defRPr sz="5200"/>
            </a:lvl1pPr>
            <a:lvl2pPr indent="-514350" lvl="1" marL="914400">
              <a:spcBef>
                <a:spcPts val="6000"/>
              </a:spcBef>
              <a:spcAft>
                <a:spcPts val="0"/>
              </a:spcAft>
              <a:buSzPts val="4500"/>
              <a:buChar char="○"/>
              <a:defRPr sz="4500"/>
            </a:lvl2pPr>
            <a:lvl3pPr indent="-514350" lvl="2" marL="1371600">
              <a:spcBef>
                <a:spcPts val="6000"/>
              </a:spcBef>
              <a:spcAft>
                <a:spcPts val="0"/>
              </a:spcAft>
              <a:buSzPts val="4500"/>
              <a:buChar char="■"/>
              <a:defRPr sz="4500"/>
            </a:lvl3pPr>
            <a:lvl4pPr indent="-514350" lvl="3" marL="1828800">
              <a:spcBef>
                <a:spcPts val="6000"/>
              </a:spcBef>
              <a:spcAft>
                <a:spcPts val="0"/>
              </a:spcAft>
              <a:buSzPts val="4500"/>
              <a:buChar char="●"/>
              <a:defRPr sz="4500"/>
            </a:lvl4pPr>
            <a:lvl5pPr indent="-514350" lvl="4" marL="2286000">
              <a:spcBef>
                <a:spcPts val="6000"/>
              </a:spcBef>
              <a:spcAft>
                <a:spcPts val="0"/>
              </a:spcAft>
              <a:buSzPts val="4500"/>
              <a:buChar char="○"/>
              <a:defRPr sz="4500"/>
            </a:lvl5pPr>
            <a:lvl6pPr indent="-514350" lvl="5" marL="2743200">
              <a:spcBef>
                <a:spcPts val="6000"/>
              </a:spcBef>
              <a:spcAft>
                <a:spcPts val="0"/>
              </a:spcAft>
              <a:buSzPts val="4500"/>
              <a:buChar char="■"/>
              <a:defRPr sz="4500"/>
            </a:lvl6pPr>
            <a:lvl7pPr indent="-514350" lvl="6" marL="3200400">
              <a:spcBef>
                <a:spcPts val="6000"/>
              </a:spcBef>
              <a:spcAft>
                <a:spcPts val="0"/>
              </a:spcAft>
              <a:buSzPts val="4500"/>
              <a:buChar char="●"/>
              <a:defRPr sz="4500"/>
            </a:lvl7pPr>
            <a:lvl8pPr indent="-514350" lvl="7" marL="3657600">
              <a:spcBef>
                <a:spcPts val="6000"/>
              </a:spcBef>
              <a:spcAft>
                <a:spcPts val="0"/>
              </a:spcAft>
              <a:buSzPts val="4500"/>
              <a:buChar char="○"/>
              <a:defRPr sz="4500"/>
            </a:lvl8pPr>
            <a:lvl9pPr indent="-514350" lvl="8" marL="4114800">
              <a:spcBef>
                <a:spcPts val="6000"/>
              </a:spcBef>
              <a:spcAft>
                <a:spcPts val="6000"/>
              </a:spcAft>
              <a:buSzPts val="4500"/>
              <a:buChar char="■"/>
              <a:defRPr sz="4500"/>
            </a:lvl9pPr>
          </a:lstStyle>
          <a:p/>
        </p:txBody>
      </p:sp>
      <p:sp>
        <p:nvSpPr>
          <p:cNvPr id="23" name="Google Shape;23;p5"/>
          <p:cNvSpPr txBox="1"/>
          <p:nvPr>
            <p:ph idx="2" type="body"/>
          </p:nvPr>
        </p:nvSpPr>
        <p:spPr>
          <a:xfrm>
            <a:off x="17396640" y="4917227"/>
            <a:ext cx="14399700" cy="14576700"/>
          </a:xfrm>
          <a:prstGeom prst="rect">
            <a:avLst/>
          </a:prstGeom>
        </p:spPr>
        <p:txBody>
          <a:bodyPr anchorCtr="0" anchor="t" bIns="341325" lIns="341325" spcFirstLastPara="1" rIns="341325" wrap="square" tIns="341325">
            <a:noAutofit/>
          </a:bodyPr>
          <a:lstStyle>
            <a:lvl1pPr indent="-558800" lvl="0" marL="457200">
              <a:spcBef>
                <a:spcPts val="0"/>
              </a:spcBef>
              <a:spcAft>
                <a:spcPts val="0"/>
              </a:spcAft>
              <a:buSzPts val="5200"/>
              <a:buChar char="●"/>
              <a:defRPr sz="5200"/>
            </a:lvl1pPr>
            <a:lvl2pPr indent="-514350" lvl="1" marL="914400">
              <a:spcBef>
                <a:spcPts val="6000"/>
              </a:spcBef>
              <a:spcAft>
                <a:spcPts val="0"/>
              </a:spcAft>
              <a:buSzPts val="4500"/>
              <a:buChar char="○"/>
              <a:defRPr sz="4500"/>
            </a:lvl2pPr>
            <a:lvl3pPr indent="-514350" lvl="2" marL="1371600">
              <a:spcBef>
                <a:spcPts val="6000"/>
              </a:spcBef>
              <a:spcAft>
                <a:spcPts val="0"/>
              </a:spcAft>
              <a:buSzPts val="4500"/>
              <a:buChar char="■"/>
              <a:defRPr sz="4500"/>
            </a:lvl3pPr>
            <a:lvl4pPr indent="-514350" lvl="3" marL="1828800">
              <a:spcBef>
                <a:spcPts val="6000"/>
              </a:spcBef>
              <a:spcAft>
                <a:spcPts val="0"/>
              </a:spcAft>
              <a:buSzPts val="4500"/>
              <a:buChar char="●"/>
              <a:defRPr sz="4500"/>
            </a:lvl4pPr>
            <a:lvl5pPr indent="-514350" lvl="4" marL="2286000">
              <a:spcBef>
                <a:spcPts val="6000"/>
              </a:spcBef>
              <a:spcAft>
                <a:spcPts val="0"/>
              </a:spcAft>
              <a:buSzPts val="4500"/>
              <a:buChar char="○"/>
              <a:defRPr sz="4500"/>
            </a:lvl5pPr>
            <a:lvl6pPr indent="-514350" lvl="5" marL="2743200">
              <a:spcBef>
                <a:spcPts val="6000"/>
              </a:spcBef>
              <a:spcAft>
                <a:spcPts val="0"/>
              </a:spcAft>
              <a:buSzPts val="4500"/>
              <a:buChar char="■"/>
              <a:defRPr sz="4500"/>
            </a:lvl6pPr>
            <a:lvl7pPr indent="-514350" lvl="6" marL="3200400">
              <a:spcBef>
                <a:spcPts val="6000"/>
              </a:spcBef>
              <a:spcAft>
                <a:spcPts val="0"/>
              </a:spcAft>
              <a:buSzPts val="4500"/>
              <a:buChar char="●"/>
              <a:defRPr sz="4500"/>
            </a:lvl7pPr>
            <a:lvl8pPr indent="-514350" lvl="7" marL="3657600">
              <a:spcBef>
                <a:spcPts val="6000"/>
              </a:spcBef>
              <a:spcAft>
                <a:spcPts val="0"/>
              </a:spcAft>
              <a:buSzPts val="4500"/>
              <a:buChar char="○"/>
              <a:defRPr sz="4500"/>
            </a:lvl8pPr>
            <a:lvl9pPr indent="-514350" lvl="8" marL="4114800">
              <a:spcBef>
                <a:spcPts val="6000"/>
              </a:spcBef>
              <a:spcAft>
                <a:spcPts val="6000"/>
              </a:spcAft>
              <a:buSzPts val="4500"/>
              <a:buChar char="■"/>
              <a:defRPr sz="4500"/>
            </a:lvl9pPr>
          </a:lstStyle>
          <a:p/>
        </p:txBody>
      </p:sp>
      <p:sp>
        <p:nvSpPr>
          <p:cNvPr id="24" name="Google Shape;24;p5"/>
          <p:cNvSpPr txBox="1"/>
          <p:nvPr>
            <p:ph idx="12" type="sldNum"/>
          </p:nvPr>
        </p:nvSpPr>
        <p:spPr>
          <a:xfrm>
            <a:off x="30500848" y="19896392"/>
            <a:ext cx="1975500" cy="1679400"/>
          </a:xfrm>
          <a:prstGeom prst="rect">
            <a:avLst/>
          </a:prstGeom>
        </p:spPr>
        <p:txBody>
          <a:bodyPr anchorCtr="0" anchor="ctr" bIns="341325" lIns="341325" spcFirstLastPara="1" rIns="341325" wrap="square" tIns="3413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1122120" y="1898773"/>
            <a:ext cx="30674400" cy="2443500"/>
          </a:xfrm>
          <a:prstGeom prst="rect">
            <a:avLst/>
          </a:prstGeom>
        </p:spPr>
        <p:txBody>
          <a:bodyPr anchorCtr="0" anchor="t" bIns="341325" lIns="341325" spcFirstLastPara="1" rIns="341325" wrap="square" tIns="341325">
            <a:noAutofit/>
          </a:bodyPr>
          <a:lstStyle>
            <a:lvl1pPr lvl="0">
              <a:spcBef>
                <a:spcPts val="0"/>
              </a:spcBef>
              <a:spcAft>
                <a:spcPts val="0"/>
              </a:spcAft>
              <a:buSzPts val="10500"/>
              <a:buNone/>
              <a:defRPr/>
            </a:lvl1pPr>
            <a:lvl2pPr lvl="1">
              <a:spcBef>
                <a:spcPts val="0"/>
              </a:spcBef>
              <a:spcAft>
                <a:spcPts val="0"/>
              </a:spcAft>
              <a:buSzPts val="10500"/>
              <a:buNone/>
              <a:defRPr/>
            </a:lvl2pPr>
            <a:lvl3pPr lvl="2">
              <a:spcBef>
                <a:spcPts val="0"/>
              </a:spcBef>
              <a:spcAft>
                <a:spcPts val="0"/>
              </a:spcAft>
              <a:buSzPts val="10500"/>
              <a:buNone/>
              <a:defRPr/>
            </a:lvl3pPr>
            <a:lvl4pPr lvl="3">
              <a:spcBef>
                <a:spcPts val="0"/>
              </a:spcBef>
              <a:spcAft>
                <a:spcPts val="0"/>
              </a:spcAft>
              <a:buSzPts val="10500"/>
              <a:buNone/>
              <a:defRPr/>
            </a:lvl4pPr>
            <a:lvl5pPr lvl="4">
              <a:spcBef>
                <a:spcPts val="0"/>
              </a:spcBef>
              <a:spcAft>
                <a:spcPts val="0"/>
              </a:spcAft>
              <a:buSzPts val="10500"/>
              <a:buNone/>
              <a:defRPr/>
            </a:lvl5pPr>
            <a:lvl6pPr lvl="5">
              <a:spcBef>
                <a:spcPts val="0"/>
              </a:spcBef>
              <a:spcAft>
                <a:spcPts val="0"/>
              </a:spcAft>
              <a:buSzPts val="10500"/>
              <a:buNone/>
              <a:defRPr/>
            </a:lvl6pPr>
            <a:lvl7pPr lvl="6">
              <a:spcBef>
                <a:spcPts val="0"/>
              </a:spcBef>
              <a:spcAft>
                <a:spcPts val="0"/>
              </a:spcAft>
              <a:buSzPts val="10500"/>
              <a:buNone/>
              <a:defRPr/>
            </a:lvl7pPr>
            <a:lvl8pPr lvl="7">
              <a:spcBef>
                <a:spcPts val="0"/>
              </a:spcBef>
              <a:spcAft>
                <a:spcPts val="0"/>
              </a:spcAft>
              <a:buSzPts val="10500"/>
              <a:buNone/>
              <a:defRPr/>
            </a:lvl8pPr>
            <a:lvl9pPr lvl="8">
              <a:spcBef>
                <a:spcPts val="0"/>
              </a:spcBef>
              <a:spcAft>
                <a:spcPts val="0"/>
              </a:spcAft>
              <a:buSzPts val="10500"/>
              <a:buNone/>
              <a:defRPr/>
            </a:lvl9pPr>
          </a:lstStyle>
          <a:p/>
        </p:txBody>
      </p:sp>
      <p:sp>
        <p:nvSpPr>
          <p:cNvPr id="27" name="Google Shape;27;p6"/>
          <p:cNvSpPr txBox="1"/>
          <p:nvPr>
            <p:ph idx="12" type="sldNum"/>
          </p:nvPr>
        </p:nvSpPr>
        <p:spPr>
          <a:xfrm>
            <a:off x="30500848" y="19896392"/>
            <a:ext cx="1975500" cy="1679400"/>
          </a:xfrm>
          <a:prstGeom prst="rect">
            <a:avLst/>
          </a:prstGeom>
        </p:spPr>
        <p:txBody>
          <a:bodyPr anchorCtr="0" anchor="ctr" bIns="341325" lIns="341325" spcFirstLastPara="1" rIns="341325" wrap="square" tIns="3413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1122120" y="2370560"/>
            <a:ext cx="10108800" cy="3224400"/>
          </a:xfrm>
          <a:prstGeom prst="rect">
            <a:avLst/>
          </a:prstGeom>
        </p:spPr>
        <p:txBody>
          <a:bodyPr anchorCtr="0" anchor="b" bIns="341325" lIns="341325" spcFirstLastPara="1" rIns="341325" wrap="square" tIns="341325">
            <a:noAutofit/>
          </a:bodyPr>
          <a:lstStyle>
            <a:lvl1pPr lvl="0">
              <a:spcBef>
                <a:spcPts val="0"/>
              </a:spcBef>
              <a:spcAft>
                <a:spcPts val="0"/>
              </a:spcAft>
              <a:buSzPts val="9000"/>
              <a:buNone/>
              <a:defRPr sz="9000"/>
            </a:lvl1pPr>
            <a:lvl2pPr lvl="1">
              <a:spcBef>
                <a:spcPts val="0"/>
              </a:spcBef>
              <a:spcAft>
                <a:spcPts val="0"/>
              </a:spcAft>
              <a:buSzPts val="9000"/>
              <a:buNone/>
              <a:defRPr sz="9000"/>
            </a:lvl2pPr>
            <a:lvl3pPr lvl="2">
              <a:spcBef>
                <a:spcPts val="0"/>
              </a:spcBef>
              <a:spcAft>
                <a:spcPts val="0"/>
              </a:spcAft>
              <a:buSzPts val="9000"/>
              <a:buNone/>
              <a:defRPr sz="9000"/>
            </a:lvl3pPr>
            <a:lvl4pPr lvl="3">
              <a:spcBef>
                <a:spcPts val="0"/>
              </a:spcBef>
              <a:spcAft>
                <a:spcPts val="0"/>
              </a:spcAft>
              <a:buSzPts val="9000"/>
              <a:buNone/>
              <a:defRPr sz="9000"/>
            </a:lvl4pPr>
            <a:lvl5pPr lvl="4">
              <a:spcBef>
                <a:spcPts val="0"/>
              </a:spcBef>
              <a:spcAft>
                <a:spcPts val="0"/>
              </a:spcAft>
              <a:buSzPts val="9000"/>
              <a:buNone/>
              <a:defRPr sz="9000"/>
            </a:lvl5pPr>
            <a:lvl6pPr lvl="5">
              <a:spcBef>
                <a:spcPts val="0"/>
              </a:spcBef>
              <a:spcAft>
                <a:spcPts val="0"/>
              </a:spcAft>
              <a:buSzPts val="9000"/>
              <a:buNone/>
              <a:defRPr sz="9000"/>
            </a:lvl6pPr>
            <a:lvl7pPr lvl="6">
              <a:spcBef>
                <a:spcPts val="0"/>
              </a:spcBef>
              <a:spcAft>
                <a:spcPts val="0"/>
              </a:spcAft>
              <a:buSzPts val="9000"/>
              <a:buNone/>
              <a:defRPr sz="9000"/>
            </a:lvl7pPr>
            <a:lvl8pPr lvl="7">
              <a:spcBef>
                <a:spcPts val="0"/>
              </a:spcBef>
              <a:spcAft>
                <a:spcPts val="0"/>
              </a:spcAft>
              <a:buSzPts val="9000"/>
              <a:buNone/>
              <a:defRPr sz="9000"/>
            </a:lvl8pPr>
            <a:lvl9pPr lvl="8">
              <a:spcBef>
                <a:spcPts val="0"/>
              </a:spcBef>
              <a:spcAft>
                <a:spcPts val="0"/>
              </a:spcAft>
              <a:buSzPts val="9000"/>
              <a:buNone/>
              <a:defRPr sz="9000"/>
            </a:lvl9pPr>
          </a:lstStyle>
          <a:p/>
        </p:txBody>
      </p:sp>
      <p:sp>
        <p:nvSpPr>
          <p:cNvPr id="30" name="Google Shape;30;p7"/>
          <p:cNvSpPr txBox="1"/>
          <p:nvPr>
            <p:ph idx="1" type="body"/>
          </p:nvPr>
        </p:nvSpPr>
        <p:spPr>
          <a:xfrm>
            <a:off x="1122120" y="5928960"/>
            <a:ext cx="10108800" cy="13565400"/>
          </a:xfrm>
          <a:prstGeom prst="rect">
            <a:avLst/>
          </a:prstGeom>
        </p:spPr>
        <p:txBody>
          <a:bodyPr anchorCtr="0" anchor="t" bIns="341325" lIns="341325" spcFirstLastPara="1" rIns="341325" wrap="square" tIns="341325">
            <a:noAutofit/>
          </a:bodyPr>
          <a:lstStyle>
            <a:lvl1pPr indent="-514350" lvl="0" marL="457200">
              <a:spcBef>
                <a:spcPts val="0"/>
              </a:spcBef>
              <a:spcAft>
                <a:spcPts val="0"/>
              </a:spcAft>
              <a:buSzPts val="4500"/>
              <a:buChar char="●"/>
              <a:defRPr sz="4500"/>
            </a:lvl1pPr>
            <a:lvl2pPr indent="-514350" lvl="1" marL="914400">
              <a:spcBef>
                <a:spcPts val="6000"/>
              </a:spcBef>
              <a:spcAft>
                <a:spcPts val="0"/>
              </a:spcAft>
              <a:buSzPts val="4500"/>
              <a:buChar char="○"/>
              <a:defRPr sz="4500"/>
            </a:lvl2pPr>
            <a:lvl3pPr indent="-514350" lvl="2" marL="1371600">
              <a:spcBef>
                <a:spcPts val="6000"/>
              </a:spcBef>
              <a:spcAft>
                <a:spcPts val="0"/>
              </a:spcAft>
              <a:buSzPts val="4500"/>
              <a:buChar char="■"/>
              <a:defRPr sz="4500"/>
            </a:lvl3pPr>
            <a:lvl4pPr indent="-514350" lvl="3" marL="1828800">
              <a:spcBef>
                <a:spcPts val="6000"/>
              </a:spcBef>
              <a:spcAft>
                <a:spcPts val="0"/>
              </a:spcAft>
              <a:buSzPts val="4500"/>
              <a:buChar char="●"/>
              <a:defRPr sz="4500"/>
            </a:lvl4pPr>
            <a:lvl5pPr indent="-514350" lvl="4" marL="2286000">
              <a:spcBef>
                <a:spcPts val="6000"/>
              </a:spcBef>
              <a:spcAft>
                <a:spcPts val="0"/>
              </a:spcAft>
              <a:buSzPts val="4500"/>
              <a:buChar char="○"/>
              <a:defRPr sz="4500"/>
            </a:lvl5pPr>
            <a:lvl6pPr indent="-514350" lvl="5" marL="2743200">
              <a:spcBef>
                <a:spcPts val="6000"/>
              </a:spcBef>
              <a:spcAft>
                <a:spcPts val="0"/>
              </a:spcAft>
              <a:buSzPts val="4500"/>
              <a:buChar char="■"/>
              <a:defRPr sz="4500"/>
            </a:lvl6pPr>
            <a:lvl7pPr indent="-514350" lvl="6" marL="3200400">
              <a:spcBef>
                <a:spcPts val="6000"/>
              </a:spcBef>
              <a:spcAft>
                <a:spcPts val="0"/>
              </a:spcAft>
              <a:buSzPts val="4500"/>
              <a:buChar char="●"/>
              <a:defRPr sz="4500"/>
            </a:lvl7pPr>
            <a:lvl8pPr indent="-514350" lvl="7" marL="3657600">
              <a:spcBef>
                <a:spcPts val="6000"/>
              </a:spcBef>
              <a:spcAft>
                <a:spcPts val="0"/>
              </a:spcAft>
              <a:buSzPts val="4500"/>
              <a:buChar char="○"/>
              <a:defRPr sz="4500"/>
            </a:lvl8pPr>
            <a:lvl9pPr indent="-514350" lvl="8" marL="4114800">
              <a:spcBef>
                <a:spcPts val="6000"/>
              </a:spcBef>
              <a:spcAft>
                <a:spcPts val="6000"/>
              </a:spcAft>
              <a:buSzPts val="4500"/>
              <a:buChar char="■"/>
              <a:defRPr sz="4500"/>
            </a:lvl9pPr>
          </a:lstStyle>
          <a:p/>
        </p:txBody>
      </p:sp>
      <p:sp>
        <p:nvSpPr>
          <p:cNvPr id="31" name="Google Shape;31;p7"/>
          <p:cNvSpPr txBox="1"/>
          <p:nvPr>
            <p:ph idx="12" type="sldNum"/>
          </p:nvPr>
        </p:nvSpPr>
        <p:spPr>
          <a:xfrm>
            <a:off x="30500848" y="19896392"/>
            <a:ext cx="1975500" cy="1679400"/>
          </a:xfrm>
          <a:prstGeom prst="rect">
            <a:avLst/>
          </a:prstGeom>
        </p:spPr>
        <p:txBody>
          <a:bodyPr anchorCtr="0" anchor="ctr" bIns="341325" lIns="341325" spcFirstLastPara="1" rIns="341325" wrap="square" tIns="3413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1764900" y="1920640"/>
            <a:ext cx="22923900" cy="17454000"/>
          </a:xfrm>
          <a:prstGeom prst="rect">
            <a:avLst/>
          </a:prstGeom>
        </p:spPr>
        <p:txBody>
          <a:bodyPr anchorCtr="0" anchor="ctr" bIns="341325" lIns="341325" spcFirstLastPara="1" rIns="341325" wrap="square" tIns="341325">
            <a:noAutofit/>
          </a:bodyPr>
          <a:lstStyle>
            <a:lvl1pPr lvl="0">
              <a:spcBef>
                <a:spcPts val="0"/>
              </a:spcBef>
              <a:spcAft>
                <a:spcPts val="0"/>
              </a:spcAft>
              <a:buSzPts val="17900"/>
              <a:buNone/>
              <a:defRPr sz="17900"/>
            </a:lvl1pPr>
            <a:lvl2pPr lvl="1">
              <a:spcBef>
                <a:spcPts val="0"/>
              </a:spcBef>
              <a:spcAft>
                <a:spcPts val="0"/>
              </a:spcAft>
              <a:buSzPts val="17900"/>
              <a:buNone/>
              <a:defRPr sz="17900"/>
            </a:lvl2pPr>
            <a:lvl3pPr lvl="2">
              <a:spcBef>
                <a:spcPts val="0"/>
              </a:spcBef>
              <a:spcAft>
                <a:spcPts val="0"/>
              </a:spcAft>
              <a:buSzPts val="17900"/>
              <a:buNone/>
              <a:defRPr sz="17900"/>
            </a:lvl3pPr>
            <a:lvl4pPr lvl="3">
              <a:spcBef>
                <a:spcPts val="0"/>
              </a:spcBef>
              <a:spcAft>
                <a:spcPts val="0"/>
              </a:spcAft>
              <a:buSzPts val="17900"/>
              <a:buNone/>
              <a:defRPr sz="17900"/>
            </a:lvl4pPr>
            <a:lvl5pPr lvl="4">
              <a:spcBef>
                <a:spcPts val="0"/>
              </a:spcBef>
              <a:spcAft>
                <a:spcPts val="0"/>
              </a:spcAft>
              <a:buSzPts val="17900"/>
              <a:buNone/>
              <a:defRPr sz="17900"/>
            </a:lvl5pPr>
            <a:lvl6pPr lvl="5">
              <a:spcBef>
                <a:spcPts val="0"/>
              </a:spcBef>
              <a:spcAft>
                <a:spcPts val="0"/>
              </a:spcAft>
              <a:buSzPts val="17900"/>
              <a:buNone/>
              <a:defRPr sz="17900"/>
            </a:lvl6pPr>
            <a:lvl7pPr lvl="6">
              <a:spcBef>
                <a:spcPts val="0"/>
              </a:spcBef>
              <a:spcAft>
                <a:spcPts val="0"/>
              </a:spcAft>
              <a:buSzPts val="17900"/>
              <a:buNone/>
              <a:defRPr sz="17900"/>
            </a:lvl7pPr>
            <a:lvl8pPr lvl="7">
              <a:spcBef>
                <a:spcPts val="0"/>
              </a:spcBef>
              <a:spcAft>
                <a:spcPts val="0"/>
              </a:spcAft>
              <a:buSzPts val="17900"/>
              <a:buNone/>
              <a:defRPr sz="17900"/>
            </a:lvl8pPr>
            <a:lvl9pPr lvl="8">
              <a:spcBef>
                <a:spcPts val="0"/>
              </a:spcBef>
              <a:spcAft>
                <a:spcPts val="0"/>
              </a:spcAft>
              <a:buSzPts val="17900"/>
              <a:buNone/>
              <a:defRPr sz="17900"/>
            </a:lvl9pPr>
          </a:lstStyle>
          <a:p/>
        </p:txBody>
      </p:sp>
      <p:sp>
        <p:nvSpPr>
          <p:cNvPr id="34" name="Google Shape;34;p8"/>
          <p:cNvSpPr txBox="1"/>
          <p:nvPr>
            <p:ph idx="12" type="sldNum"/>
          </p:nvPr>
        </p:nvSpPr>
        <p:spPr>
          <a:xfrm>
            <a:off x="30500848" y="19896392"/>
            <a:ext cx="1975500" cy="1679400"/>
          </a:xfrm>
          <a:prstGeom prst="rect">
            <a:avLst/>
          </a:prstGeom>
        </p:spPr>
        <p:txBody>
          <a:bodyPr anchorCtr="0" anchor="ctr" bIns="341325" lIns="341325" spcFirstLastPara="1" rIns="341325" wrap="square" tIns="3413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16459200" y="-533"/>
            <a:ext cx="16459200" cy="21945600"/>
          </a:xfrm>
          <a:prstGeom prst="rect">
            <a:avLst/>
          </a:prstGeom>
          <a:solidFill>
            <a:schemeClr val="lt2"/>
          </a:solidFill>
          <a:ln>
            <a:noFill/>
          </a:ln>
        </p:spPr>
        <p:txBody>
          <a:bodyPr anchorCtr="0" anchor="ctr" bIns="341325" lIns="341325" spcFirstLastPara="1" rIns="341325" wrap="square" tIns="3413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955800" y="5261547"/>
            <a:ext cx="14562900" cy="6324300"/>
          </a:xfrm>
          <a:prstGeom prst="rect">
            <a:avLst/>
          </a:prstGeom>
        </p:spPr>
        <p:txBody>
          <a:bodyPr anchorCtr="0" anchor="b" bIns="341325" lIns="341325" spcFirstLastPara="1" rIns="341325" wrap="square" tIns="341325">
            <a:noAutofit/>
          </a:bodyPr>
          <a:lstStyle>
            <a:lvl1pPr lvl="0" algn="ctr">
              <a:spcBef>
                <a:spcPts val="0"/>
              </a:spcBef>
              <a:spcAft>
                <a:spcPts val="0"/>
              </a:spcAft>
              <a:buSzPts val="15700"/>
              <a:buNone/>
              <a:defRPr sz="15700"/>
            </a:lvl1pPr>
            <a:lvl2pPr lvl="1" algn="ctr">
              <a:spcBef>
                <a:spcPts val="0"/>
              </a:spcBef>
              <a:spcAft>
                <a:spcPts val="0"/>
              </a:spcAft>
              <a:buSzPts val="15700"/>
              <a:buNone/>
              <a:defRPr sz="15700"/>
            </a:lvl2pPr>
            <a:lvl3pPr lvl="2" algn="ctr">
              <a:spcBef>
                <a:spcPts val="0"/>
              </a:spcBef>
              <a:spcAft>
                <a:spcPts val="0"/>
              </a:spcAft>
              <a:buSzPts val="15700"/>
              <a:buNone/>
              <a:defRPr sz="15700"/>
            </a:lvl3pPr>
            <a:lvl4pPr lvl="3" algn="ctr">
              <a:spcBef>
                <a:spcPts val="0"/>
              </a:spcBef>
              <a:spcAft>
                <a:spcPts val="0"/>
              </a:spcAft>
              <a:buSzPts val="15700"/>
              <a:buNone/>
              <a:defRPr sz="15700"/>
            </a:lvl4pPr>
            <a:lvl5pPr lvl="4" algn="ctr">
              <a:spcBef>
                <a:spcPts val="0"/>
              </a:spcBef>
              <a:spcAft>
                <a:spcPts val="0"/>
              </a:spcAft>
              <a:buSzPts val="15700"/>
              <a:buNone/>
              <a:defRPr sz="15700"/>
            </a:lvl5pPr>
            <a:lvl6pPr lvl="5" algn="ctr">
              <a:spcBef>
                <a:spcPts val="0"/>
              </a:spcBef>
              <a:spcAft>
                <a:spcPts val="0"/>
              </a:spcAft>
              <a:buSzPts val="15700"/>
              <a:buNone/>
              <a:defRPr sz="15700"/>
            </a:lvl6pPr>
            <a:lvl7pPr lvl="6" algn="ctr">
              <a:spcBef>
                <a:spcPts val="0"/>
              </a:spcBef>
              <a:spcAft>
                <a:spcPts val="0"/>
              </a:spcAft>
              <a:buSzPts val="15700"/>
              <a:buNone/>
              <a:defRPr sz="15700"/>
            </a:lvl7pPr>
            <a:lvl8pPr lvl="7" algn="ctr">
              <a:spcBef>
                <a:spcPts val="0"/>
              </a:spcBef>
              <a:spcAft>
                <a:spcPts val="0"/>
              </a:spcAft>
              <a:buSzPts val="15700"/>
              <a:buNone/>
              <a:defRPr sz="15700"/>
            </a:lvl8pPr>
            <a:lvl9pPr lvl="8" algn="ctr">
              <a:spcBef>
                <a:spcPts val="0"/>
              </a:spcBef>
              <a:spcAft>
                <a:spcPts val="0"/>
              </a:spcAft>
              <a:buSzPts val="15700"/>
              <a:buNone/>
              <a:defRPr sz="15700"/>
            </a:lvl9pPr>
          </a:lstStyle>
          <a:p/>
        </p:txBody>
      </p:sp>
      <p:sp>
        <p:nvSpPr>
          <p:cNvPr id="38" name="Google Shape;38;p9"/>
          <p:cNvSpPr txBox="1"/>
          <p:nvPr>
            <p:ph idx="1" type="subTitle"/>
          </p:nvPr>
        </p:nvSpPr>
        <p:spPr>
          <a:xfrm>
            <a:off x="955800" y="11959787"/>
            <a:ext cx="14562900" cy="5269800"/>
          </a:xfrm>
          <a:prstGeom prst="rect">
            <a:avLst/>
          </a:prstGeom>
        </p:spPr>
        <p:txBody>
          <a:bodyPr anchorCtr="0" anchor="t" bIns="341325" lIns="341325" spcFirstLastPara="1" rIns="341325" wrap="square" tIns="341325">
            <a:noAutofit/>
          </a:bodyPr>
          <a:lstStyle>
            <a:lvl1pPr lvl="0" algn="ctr">
              <a:lnSpc>
                <a:spcPct val="100000"/>
              </a:lnSpc>
              <a:spcBef>
                <a:spcPts val="0"/>
              </a:spcBef>
              <a:spcAft>
                <a:spcPts val="0"/>
              </a:spcAft>
              <a:buSzPts val="7800"/>
              <a:buNone/>
              <a:defRPr sz="7800"/>
            </a:lvl1pPr>
            <a:lvl2pPr lvl="1" algn="ctr">
              <a:lnSpc>
                <a:spcPct val="100000"/>
              </a:lnSpc>
              <a:spcBef>
                <a:spcPts val="0"/>
              </a:spcBef>
              <a:spcAft>
                <a:spcPts val="0"/>
              </a:spcAft>
              <a:buSzPts val="7800"/>
              <a:buNone/>
              <a:defRPr sz="7800"/>
            </a:lvl2pPr>
            <a:lvl3pPr lvl="2" algn="ctr">
              <a:lnSpc>
                <a:spcPct val="100000"/>
              </a:lnSpc>
              <a:spcBef>
                <a:spcPts val="0"/>
              </a:spcBef>
              <a:spcAft>
                <a:spcPts val="0"/>
              </a:spcAft>
              <a:buSzPts val="7800"/>
              <a:buNone/>
              <a:defRPr sz="7800"/>
            </a:lvl3pPr>
            <a:lvl4pPr lvl="3" algn="ctr">
              <a:lnSpc>
                <a:spcPct val="100000"/>
              </a:lnSpc>
              <a:spcBef>
                <a:spcPts val="0"/>
              </a:spcBef>
              <a:spcAft>
                <a:spcPts val="0"/>
              </a:spcAft>
              <a:buSzPts val="7800"/>
              <a:buNone/>
              <a:defRPr sz="7800"/>
            </a:lvl4pPr>
            <a:lvl5pPr lvl="4" algn="ctr">
              <a:lnSpc>
                <a:spcPct val="100000"/>
              </a:lnSpc>
              <a:spcBef>
                <a:spcPts val="0"/>
              </a:spcBef>
              <a:spcAft>
                <a:spcPts val="0"/>
              </a:spcAft>
              <a:buSzPts val="7800"/>
              <a:buNone/>
              <a:defRPr sz="7800"/>
            </a:lvl5pPr>
            <a:lvl6pPr lvl="5" algn="ctr">
              <a:lnSpc>
                <a:spcPct val="100000"/>
              </a:lnSpc>
              <a:spcBef>
                <a:spcPts val="0"/>
              </a:spcBef>
              <a:spcAft>
                <a:spcPts val="0"/>
              </a:spcAft>
              <a:buSzPts val="7800"/>
              <a:buNone/>
              <a:defRPr sz="7800"/>
            </a:lvl6pPr>
            <a:lvl7pPr lvl="6" algn="ctr">
              <a:lnSpc>
                <a:spcPct val="100000"/>
              </a:lnSpc>
              <a:spcBef>
                <a:spcPts val="0"/>
              </a:spcBef>
              <a:spcAft>
                <a:spcPts val="0"/>
              </a:spcAft>
              <a:buSzPts val="7800"/>
              <a:buNone/>
              <a:defRPr sz="7800"/>
            </a:lvl7pPr>
            <a:lvl8pPr lvl="7" algn="ctr">
              <a:lnSpc>
                <a:spcPct val="100000"/>
              </a:lnSpc>
              <a:spcBef>
                <a:spcPts val="0"/>
              </a:spcBef>
              <a:spcAft>
                <a:spcPts val="0"/>
              </a:spcAft>
              <a:buSzPts val="7800"/>
              <a:buNone/>
              <a:defRPr sz="7800"/>
            </a:lvl8pPr>
            <a:lvl9pPr lvl="8" algn="ctr">
              <a:lnSpc>
                <a:spcPct val="100000"/>
              </a:lnSpc>
              <a:spcBef>
                <a:spcPts val="0"/>
              </a:spcBef>
              <a:spcAft>
                <a:spcPts val="0"/>
              </a:spcAft>
              <a:buSzPts val="7800"/>
              <a:buNone/>
              <a:defRPr sz="7800"/>
            </a:lvl9pPr>
          </a:lstStyle>
          <a:p/>
        </p:txBody>
      </p:sp>
      <p:sp>
        <p:nvSpPr>
          <p:cNvPr id="39" name="Google Shape;39;p9"/>
          <p:cNvSpPr txBox="1"/>
          <p:nvPr>
            <p:ph idx="2" type="body"/>
          </p:nvPr>
        </p:nvSpPr>
        <p:spPr>
          <a:xfrm>
            <a:off x="17782200" y="3089387"/>
            <a:ext cx="13813200" cy="15765900"/>
          </a:xfrm>
          <a:prstGeom prst="rect">
            <a:avLst/>
          </a:prstGeom>
        </p:spPr>
        <p:txBody>
          <a:bodyPr anchorCtr="0" anchor="ctr" bIns="341325" lIns="341325" spcFirstLastPara="1" rIns="341325" wrap="square" tIns="341325">
            <a:noAutofit/>
          </a:bodyPr>
          <a:lstStyle>
            <a:lvl1pPr indent="-654050" lvl="0" marL="457200">
              <a:spcBef>
                <a:spcPts val="0"/>
              </a:spcBef>
              <a:spcAft>
                <a:spcPts val="0"/>
              </a:spcAft>
              <a:buSzPts val="6700"/>
              <a:buChar char="●"/>
              <a:defRPr/>
            </a:lvl1pPr>
            <a:lvl2pPr indent="-558800" lvl="1" marL="914400">
              <a:spcBef>
                <a:spcPts val="6000"/>
              </a:spcBef>
              <a:spcAft>
                <a:spcPts val="0"/>
              </a:spcAft>
              <a:buSzPts val="5200"/>
              <a:buChar char="○"/>
              <a:defRPr/>
            </a:lvl2pPr>
            <a:lvl3pPr indent="-558800" lvl="2" marL="1371600">
              <a:spcBef>
                <a:spcPts val="6000"/>
              </a:spcBef>
              <a:spcAft>
                <a:spcPts val="0"/>
              </a:spcAft>
              <a:buSzPts val="5200"/>
              <a:buChar char="■"/>
              <a:defRPr/>
            </a:lvl3pPr>
            <a:lvl4pPr indent="-558800" lvl="3" marL="1828800">
              <a:spcBef>
                <a:spcPts val="6000"/>
              </a:spcBef>
              <a:spcAft>
                <a:spcPts val="0"/>
              </a:spcAft>
              <a:buSzPts val="5200"/>
              <a:buChar char="●"/>
              <a:defRPr/>
            </a:lvl4pPr>
            <a:lvl5pPr indent="-558800" lvl="4" marL="2286000">
              <a:spcBef>
                <a:spcPts val="6000"/>
              </a:spcBef>
              <a:spcAft>
                <a:spcPts val="0"/>
              </a:spcAft>
              <a:buSzPts val="5200"/>
              <a:buChar char="○"/>
              <a:defRPr/>
            </a:lvl5pPr>
            <a:lvl6pPr indent="-558800" lvl="5" marL="2743200">
              <a:spcBef>
                <a:spcPts val="6000"/>
              </a:spcBef>
              <a:spcAft>
                <a:spcPts val="0"/>
              </a:spcAft>
              <a:buSzPts val="5200"/>
              <a:buChar char="■"/>
              <a:defRPr/>
            </a:lvl6pPr>
            <a:lvl7pPr indent="-558800" lvl="6" marL="3200400">
              <a:spcBef>
                <a:spcPts val="6000"/>
              </a:spcBef>
              <a:spcAft>
                <a:spcPts val="0"/>
              </a:spcAft>
              <a:buSzPts val="5200"/>
              <a:buChar char="●"/>
              <a:defRPr/>
            </a:lvl7pPr>
            <a:lvl8pPr indent="-558800" lvl="7" marL="3657600">
              <a:spcBef>
                <a:spcPts val="6000"/>
              </a:spcBef>
              <a:spcAft>
                <a:spcPts val="0"/>
              </a:spcAft>
              <a:buSzPts val="5200"/>
              <a:buChar char="○"/>
              <a:defRPr/>
            </a:lvl8pPr>
            <a:lvl9pPr indent="-558800" lvl="8" marL="4114800">
              <a:spcBef>
                <a:spcPts val="6000"/>
              </a:spcBef>
              <a:spcAft>
                <a:spcPts val="6000"/>
              </a:spcAft>
              <a:buSzPts val="5200"/>
              <a:buChar char="■"/>
              <a:defRPr/>
            </a:lvl9pPr>
          </a:lstStyle>
          <a:p/>
        </p:txBody>
      </p:sp>
      <p:sp>
        <p:nvSpPr>
          <p:cNvPr id="40" name="Google Shape;40;p9"/>
          <p:cNvSpPr txBox="1"/>
          <p:nvPr>
            <p:ph idx="12" type="sldNum"/>
          </p:nvPr>
        </p:nvSpPr>
        <p:spPr>
          <a:xfrm>
            <a:off x="30500848" y="19896392"/>
            <a:ext cx="1975500" cy="1679400"/>
          </a:xfrm>
          <a:prstGeom prst="rect">
            <a:avLst/>
          </a:prstGeom>
        </p:spPr>
        <p:txBody>
          <a:bodyPr anchorCtr="0" anchor="ctr" bIns="341325" lIns="341325" spcFirstLastPara="1" rIns="341325" wrap="square" tIns="3413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1122120" y="18050453"/>
            <a:ext cx="21595500" cy="2581800"/>
          </a:xfrm>
          <a:prstGeom prst="rect">
            <a:avLst/>
          </a:prstGeom>
        </p:spPr>
        <p:txBody>
          <a:bodyPr anchorCtr="0" anchor="ctr" bIns="341325" lIns="341325" spcFirstLastPara="1" rIns="341325" wrap="square" tIns="341325">
            <a:noAutofit/>
          </a:bodyPr>
          <a:lstStyle>
            <a:lvl1pPr indent="-228600" lvl="0" marL="457200">
              <a:lnSpc>
                <a:spcPct val="100000"/>
              </a:lnSpc>
              <a:spcBef>
                <a:spcPts val="0"/>
              </a:spcBef>
              <a:spcAft>
                <a:spcPts val="0"/>
              </a:spcAft>
              <a:buSzPts val="6700"/>
              <a:buNone/>
              <a:defRPr/>
            </a:lvl1pPr>
          </a:lstStyle>
          <a:p/>
        </p:txBody>
      </p:sp>
      <p:sp>
        <p:nvSpPr>
          <p:cNvPr id="43" name="Google Shape;43;p10"/>
          <p:cNvSpPr txBox="1"/>
          <p:nvPr>
            <p:ph idx="12" type="sldNum"/>
          </p:nvPr>
        </p:nvSpPr>
        <p:spPr>
          <a:xfrm>
            <a:off x="30500848" y="19896392"/>
            <a:ext cx="1975500" cy="1679400"/>
          </a:xfrm>
          <a:prstGeom prst="rect">
            <a:avLst/>
          </a:prstGeom>
        </p:spPr>
        <p:txBody>
          <a:bodyPr anchorCtr="0" anchor="ctr" bIns="341325" lIns="341325" spcFirstLastPara="1" rIns="341325" wrap="square" tIns="3413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1122120" y="1898773"/>
            <a:ext cx="30674400" cy="2443500"/>
          </a:xfrm>
          <a:prstGeom prst="rect">
            <a:avLst/>
          </a:prstGeom>
          <a:noFill/>
          <a:ln>
            <a:noFill/>
          </a:ln>
        </p:spPr>
        <p:txBody>
          <a:bodyPr anchorCtr="0" anchor="t" bIns="341325" lIns="341325" spcFirstLastPara="1" rIns="341325" wrap="square" tIns="341325">
            <a:noAutofit/>
          </a:bodyPr>
          <a:lstStyle>
            <a:lvl1pPr lvl="0">
              <a:spcBef>
                <a:spcPts val="0"/>
              </a:spcBef>
              <a:spcAft>
                <a:spcPts val="0"/>
              </a:spcAft>
              <a:buClr>
                <a:schemeClr val="dk1"/>
              </a:buClr>
              <a:buSzPts val="10500"/>
              <a:buNone/>
              <a:defRPr sz="10500">
                <a:solidFill>
                  <a:schemeClr val="dk1"/>
                </a:solidFill>
              </a:defRPr>
            </a:lvl1pPr>
            <a:lvl2pPr lvl="1">
              <a:spcBef>
                <a:spcPts val="0"/>
              </a:spcBef>
              <a:spcAft>
                <a:spcPts val="0"/>
              </a:spcAft>
              <a:buClr>
                <a:schemeClr val="dk1"/>
              </a:buClr>
              <a:buSzPts val="10500"/>
              <a:buNone/>
              <a:defRPr sz="10500">
                <a:solidFill>
                  <a:schemeClr val="dk1"/>
                </a:solidFill>
              </a:defRPr>
            </a:lvl2pPr>
            <a:lvl3pPr lvl="2">
              <a:spcBef>
                <a:spcPts val="0"/>
              </a:spcBef>
              <a:spcAft>
                <a:spcPts val="0"/>
              </a:spcAft>
              <a:buClr>
                <a:schemeClr val="dk1"/>
              </a:buClr>
              <a:buSzPts val="10500"/>
              <a:buNone/>
              <a:defRPr sz="10500">
                <a:solidFill>
                  <a:schemeClr val="dk1"/>
                </a:solidFill>
              </a:defRPr>
            </a:lvl3pPr>
            <a:lvl4pPr lvl="3">
              <a:spcBef>
                <a:spcPts val="0"/>
              </a:spcBef>
              <a:spcAft>
                <a:spcPts val="0"/>
              </a:spcAft>
              <a:buClr>
                <a:schemeClr val="dk1"/>
              </a:buClr>
              <a:buSzPts val="10500"/>
              <a:buNone/>
              <a:defRPr sz="10500">
                <a:solidFill>
                  <a:schemeClr val="dk1"/>
                </a:solidFill>
              </a:defRPr>
            </a:lvl4pPr>
            <a:lvl5pPr lvl="4">
              <a:spcBef>
                <a:spcPts val="0"/>
              </a:spcBef>
              <a:spcAft>
                <a:spcPts val="0"/>
              </a:spcAft>
              <a:buClr>
                <a:schemeClr val="dk1"/>
              </a:buClr>
              <a:buSzPts val="10500"/>
              <a:buNone/>
              <a:defRPr sz="10500">
                <a:solidFill>
                  <a:schemeClr val="dk1"/>
                </a:solidFill>
              </a:defRPr>
            </a:lvl5pPr>
            <a:lvl6pPr lvl="5">
              <a:spcBef>
                <a:spcPts val="0"/>
              </a:spcBef>
              <a:spcAft>
                <a:spcPts val="0"/>
              </a:spcAft>
              <a:buClr>
                <a:schemeClr val="dk1"/>
              </a:buClr>
              <a:buSzPts val="10500"/>
              <a:buNone/>
              <a:defRPr sz="10500">
                <a:solidFill>
                  <a:schemeClr val="dk1"/>
                </a:solidFill>
              </a:defRPr>
            </a:lvl6pPr>
            <a:lvl7pPr lvl="6">
              <a:spcBef>
                <a:spcPts val="0"/>
              </a:spcBef>
              <a:spcAft>
                <a:spcPts val="0"/>
              </a:spcAft>
              <a:buClr>
                <a:schemeClr val="dk1"/>
              </a:buClr>
              <a:buSzPts val="10500"/>
              <a:buNone/>
              <a:defRPr sz="10500">
                <a:solidFill>
                  <a:schemeClr val="dk1"/>
                </a:solidFill>
              </a:defRPr>
            </a:lvl7pPr>
            <a:lvl8pPr lvl="7">
              <a:spcBef>
                <a:spcPts val="0"/>
              </a:spcBef>
              <a:spcAft>
                <a:spcPts val="0"/>
              </a:spcAft>
              <a:buClr>
                <a:schemeClr val="dk1"/>
              </a:buClr>
              <a:buSzPts val="10500"/>
              <a:buNone/>
              <a:defRPr sz="10500">
                <a:solidFill>
                  <a:schemeClr val="dk1"/>
                </a:solidFill>
              </a:defRPr>
            </a:lvl8pPr>
            <a:lvl9pPr lvl="8">
              <a:spcBef>
                <a:spcPts val="0"/>
              </a:spcBef>
              <a:spcAft>
                <a:spcPts val="0"/>
              </a:spcAft>
              <a:buClr>
                <a:schemeClr val="dk1"/>
              </a:buClr>
              <a:buSzPts val="10500"/>
              <a:buNone/>
              <a:defRPr sz="10500">
                <a:solidFill>
                  <a:schemeClr val="dk1"/>
                </a:solidFill>
              </a:defRPr>
            </a:lvl9pPr>
          </a:lstStyle>
          <a:p/>
        </p:txBody>
      </p:sp>
      <p:sp>
        <p:nvSpPr>
          <p:cNvPr id="7" name="Google Shape;7;p1"/>
          <p:cNvSpPr txBox="1"/>
          <p:nvPr>
            <p:ph idx="1" type="body"/>
          </p:nvPr>
        </p:nvSpPr>
        <p:spPr>
          <a:xfrm>
            <a:off x="1122120" y="4917227"/>
            <a:ext cx="30674400" cy="14576700"/>
          </a:xfrm>
          <a:prstGeom prst="rect">
            <a:avLst/>
          </a:prstGeom>
          <a:noFill/>
          <a:ln>
            <a:noFill/>
          </a:ln>
        </p:spPr>
        <p:txBody>
          <a:bodyPr anchorCtr="0" anchor="t" bIns="341325" lIns="341325" spcFirstLastPara="1" rIns="341325" wrap="square" tIns="341325">
            <a:noAutofit/>
          </a:bodyPr>
          <a:lstStyle>
            <a:lvl1pPr indent="-654050" lvl="0" marL="457200">
              <a:lnSpc>
                <a:spcPct val="115000"/>
              </a:lnSpc>
              <a:spcBef>
                <a:spcPts val="0"/>
              </a:spcBef>
              <a:spcAft>
                <a:spcPts val="0"/>
              </a:spcAft>
              <a:buClr>
                <a:schemeClr val="dk2"/>
              </a:buClr>
              <a:buSzPts val="6700"/>
              <a:buChar char="●"/>
              <a:defRPr sz="6700">
                <a:solidFill>
                  <a:schemeClr val="dk2"/>
                </a:solidFill>
              </a:defRPr>
            </a:lvl1pPr>
            <a:lvl2pPr indent="-558800" lvl="1" marL="914400">
              <a:lnSpc>
                <a:spcPct val="115000"/>
              </a:lnSpc>
              <a:spcBef>
                <a:spcPts val="6000"/>
              </a:spcBef>
              <a:spcAft>
                <a:spcPts val="0"/>
              </a:spcAft>
              <a:buClr>
                <a:schemeClr val="dk2"/>
              </a:buClr>
              <a:buSzPts val="5200"/>
              <a:buChar char="○"/>
              <a:defRPr sz="5200">
                <a:solidFill>
                  <a:schemeClr val="dk2"/>
                </a:solidFill>
              </a:defRPr>
            </a:lvl2pPr>
            <a:lvl3pPr indent="-558800" lvl="2" marL="1371600">
              <a:lnSpc>
                <a:spcPct val="115000"/>
              </a:lnSpc>
              <a:spcBef>
                <a:spcPts val="6000"/>
              </a:spcBef>
              <a:spcAft>
                <a:spcPts val="0"/>
              </a:spcAft>
              <a:buClr>
                <a:schemeClr val="dk2"/>
              </a:buClr>
              <a:buSzPts val="5200"/>
              <a:buChar char="■"/>
              <a:defRPr sz="5200">
                <a:solidFill>
                  <a:schemeClr val="dk2"/>
                </a:solidFill>
              </a:defRPr>
            </a:lvl3pPr>
            <a:lvl4pPr indent="-558800" lvl="3" marL="1828800">
              <a:lnSpc>
                <a:spcPct val="115000"/>
              </a:lnSpc>
              <a:spcBef>
                <a:spcPts val="6000"/>
              </a:spcBef>
              <a:spcAft>
                <a:spcPts val="0"/>
              </a:spcAft>
              <a:buClr>
                <a:schemeClr val="dk2"/>
              </a:buClr>
              <a:buSzPts val="5200"/>
              <a:buChar char="●"/>
              <a:defRPr sz="5200">
                <a:solidFill>
                  <a:schemeClr val="dk2"/>
                </a:solidFill>
              </a:defRPr>
            </a:lvl4pPr>
            <a:lvl5pPr indent="-558800" lvl="4" marL="2286000">
              <a:lnSpc>
                <a:spcPct val="115000"/>
              </a:lnSpc>
              <a:spcBef>
                <a:spcPts val="6000"/>
              </a:spcBef>
              <a:spcAft>
                <a:spcPts val="0"/>
              </a:spcAft>
              <a:buClr>
                <a:schemeClr val="dk2"/>
              </a:buClr>
              <a:buSzPts val="5200"/>
              <a:buChar char="○"/>
              <a:defRPr sz="5200">
                <a:solidFill>
                  <a:schemeClr val="dk2"/>
                </a:solidFill>
              </a:defRPr>
            </a:lvl5pPr>
            <a:lvl6pPr indent="-558800" lvl="5" marL="2743200">
              <a:lnSpc>
                <a:spcPct val="115000"/>
              </a:lnSpc>
              <a:spcBef>
                <a:spcPts val="6000"/>
              </a:spcBef>
              <a:spcAft>
                <a:spcPts val="0"/>
              </a:spcAft>
              <a:buClr>
                <a:schemeClr val="dk2"/>
              </a:buClr>
              <a:buSzPts val="5200"/>
              <a:buChar char="■"/>
              <a:defRPr sz="5200">
                <a:solidFill>
                  <a:schemeClr val="dk2"/>
                </a:solidFill>
              </a:defRPr>
            </a:lvl6pPr>
            <a:lvl7pPr indent="-558800" lvl="6" marL="3200400">
              <a:lnSpc>
                <a:spcPct val="115000"/>
              </a:lnSpc>
              <a:spcBef>
                <a:spcPts val="6000"/>
              </a:spcBef>
              <a:spcAft>
                <a:spcPts val="0"/>
              </a:spcAft>
              <a:buClr>
                <a:schemeClr val="dk2"/>
              </a:buClr>
              <a:buSzPts val="5200"/>
              <a:buChar char="●"/>
              <a:defRPr sz="5200">
                <a:solidFill>
                  <a:schemeClr val="dk2"/>
                </a:solidFill>
              </a:defRPr>
            </a:lvl7pPr>
            <a:lvl8pPr indent="-558800" lvl="7" marL="3657600">
              <a:lnSpc>
                <a:spcPct val="115000"/>
              </a:lnSpc>
              <a:spcBef>
                <a:spcPts val="6000"/>
              </a:spcBef>
              <a:spcAft>
                <a:spcPts val="0"/>
              </a:spcAft>
              <a:buClr>
                <a:schemeClr val="dk2"/>
              </a:buClr>
              <a:buSzPts val="5200"/>
              <a:buChar char="○"/>
              <a:defRPr sz="5200">
                <a:solidFill>
                  <a:schemeClr val="dk2"/>
                </a:solidFill>
              </a:defRPr>
            </a:lvl8pPr>
            <a:lvl9pPr indent="-558800" lvl="8" marL="4114800">
              <a:lnSpc>
                <a:spcPct val="115000"/>
              </a:lnSpc>
              <a:spcBef>
                <a:spcPts val="6000"/>
              </a:spcBef>
              <a:spcAft>
                <a:spcPts val="6000"/>
              </a:spcAft>
              <a:buClr>
                <a:schemeClr val="dk2"/>
              </a:buClr>
              <a:buSzPts val="5200"/>
              <a:buChar char="■"/>
              <a:defRPr sz="5200">
                <a:solidFill>
                  <a:schemeClr val="dk2"/>
                </a:solidFill>
              </a:defRPr>
            </a:lvl9pPr>
          </a:lstStyle>
          <a:p/>
        </p:txBody>
      </p:sp>
      <p:sp>
        <p:nvSpPr>
          <p:cNvPr id="8" name="Google Shape;8;p1"/>
          <p:cNvSpPr txBox="1"/>
          <p:nvPr>
            <p:ph idx="12" type="sldNum"/>
          </p:nvPr>
        </p:nvSpPr>
        <p:spPr>
          <a:xfrm>
            <a:off x="30500848" y="19896392"/>
            <a:ext cx="1975500" cy="1679400"/>
          </a:xfrm>
          <a:prstGeom prst="rect">
            <a:avLst/>
          </a:prstGeom>
          <a:noFill/>
          <a:ln>
            <a:noFill/>
          </a:ln>
        </p:spPr>
        <p:txBody>
          <a:bodyPr anchorCtr="0" anchor="ctr" bIns="341325" lIns="341325" spcFirstLastPara="1" rIns="341325" wrap="square" tIns="341325">
            <a:noAutofit/>
          </a:bodyPr>
          <a:lstStyle>
            <a:lvl1pPr lvl="0" algn="r">
              <a:buNone/>
              <a:defRPr sz="3700">
                <a:solidFill>
                  <a:schemeClr val="dk2"/>
                </a:solidFill>
              </a:defRPr>
            </a:lvl1pPr>
            <a:lvl2pPr lvl="1" algn="r">
              <a:buNone/>
              <a:defRPr sz="3700">
                <a:solidFill>
                  <a:schemeClr val="dk2"/>
                </a:solidFill>
              </a:defRPr>
            </a:lvl2pPr>
            <a:lvl3pPr lvl="2" algn="r">
              <a:buNone/>
              <a:defRPr sz="3700">
                <a:solidFill>
                  <a:schemeClr val="dk2"/>
                </a:solidFill>
              </a:defRPr>
            </a:lvl3pPr>
            <a:lvl4pPr lvl="3" algn="r">
              <a:buNone/>
              <a:defRPr sz="3700">
                <a:solidFill>
                  <a:schemeClr val="dk2"/>
                </a:solidFill>
              </a:defRPr>
            </a:lvl4pPr>
            <a:lvl5pPr lvl="4" algn="r">
              <a:buNone/>
              <a:defRPr sz="3700">
                <a:solidFill>
                  <a:schemeClr val="dk2"/>
                </a:solidFill>
              </a:defRPr>
            </a:lvl5pPr>
            <a:lvl6pPr lvl="5" algn="r">
              <a:buNone/>
              <a:defRPr sz="3700">
                <a:solidFill>
                  <a:schemeClr val="dk2"/>
                </a:solidFill>
              </a:defRPr>
            </a:lvl6pPr>
            <a:lvl7pPr lvl="6" algn="r">
              <a:buNone/>
              <a:defRPr sz="3700">
                <a:solidFill>
                  <a:schemeClr val="dk2"/>
                </a:solidFill>
              </a:defRPr>
            </a:lvl7pPr>
            <a:lvl8pPr lvl="7" algn="r">
              <a:buNone/>
              <a:defRPr sz="3700">
                <a:solidFill>
                  <a:schemeClr val="dk2"/>
                </a:solidFill>
              </a:defRPr>
            </a:lvl8pPr>
            <a:lvl9pPr lvl="8" algn="r">
              <a:buNone/>
              <a:defRPr sz="37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0" Type="http://schemas.openxmlformats.org/officeDocument/2006/relationships/hyperlink" Target="https://onlinelibrary-wiley-com.sacredheart.idm.oclc.org/doi/full/10.1002/2327-6924.12314?sid=EBSCO%3Aedb" TargetMode="External"/><Relationship Id="rId11" Type="http://schemas.openxmlformats.org/officeDocument/2006/relationships/image" Target="../media/image2.png"/><Relationship Id="rId10" Type="http://schemas.openxmlformats.org/officeDocument/2006/relationships/image" Target="../media/image3.png"/><Relationship Id="rId13" Type="http://schemas.openxmlformats.org/officeDocument/2006/relationships/hyperlink" Target="https://hbr.org/2015/12/what-is-disruptive-innovation" TargetMode="External"/><Relationship Id="rId12" Type="http://schemas.openxmlformats.org/officeDocument/2006/relationships/hyperlink" Target="https://hbr.org/2015/12/what-is-disruptive-innovation" TargetMode="External"/><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acredheart.idm.oclc.org/login?url=https://search.ebscohost.com/login.aspx?direct=true&amp;db=edb&amp;AN=141873009&amp;site=eds-live&amp;scope=site" TargetMode="External"/><Relationship Id="rId4" Type="http://schemas.openxmlformats.org/officeDocument/2006/relationships/hyperlink" Target="https://sacredheart.idm.oclc.org/login?url=https://search.ebscohost.com/login.aspx?direct=true&amp;db=edb&amp;AN=141873009&amp;site=eds-live&amp;scope=site" TargetMode="External"/><Relationship Id="rId9" Type="http://schemas.openxmlformats.org/officeDocument/2006/relationships/image" Target="../media/image1.png"/><Relationship Id="rId15" Type="http://schemas.openxmlformats.org/officeDocument/2006/relationships/hyperlink" Target="https://www.chcf.org/wp-content/uploads/2017/12/PDF-HARoundtableRetailClinics.pdf" TargetMode="External"/><Relationship Id="rId14" Type="http://schemas.openxmlformats.org/officeDocument/2006/relationships/hyperlink" Target="https://hbr.org/2015/12/what-is-disruptive-innovation" TargetMode="External"/><Relationship Id="rId17" Type="http://schemas.openxmlformats.org/officeDocument/2006/relationships/hyperlink" Target="https://www.chcf.org/wp-content/uploads/2017/12/PDF-HARoundtableRetailClinics.pdf" TargetMode="External"/><Relationship Id="rId16" Type="http://schemas.openxmlformats.org/officeDocument/2006/relationships/hyperlink" Target="https://www.ncbi.nlm.nih.gov/pmc/articles/PMC2795751/" TargetMode="External"/><Relationship Id="rId5" Type="http://schemas.openxmlformats.org/officeDocument/2006/relationships/hyperlink" Target="https://onlinelibrary-wiley-com.sacredheart.idm.oclc.org/doi/full/10.1002/2327-6924.12314?sid=EBSCO%3Aedb" TargetMode="External"/><Relationship Id="rId19" Type="http://schemas.openxmlformats.org/officeDocument/2006/relationships/hyperlink" Target="https://hbr.org/2015/12/what-is-disruptive-innovation" TargetMode="External"/><Relationship Id="rId6" Type="http://schemas.openxmlformats.org/officeDocument/2006/relationships/hyperlink" Target="https://onlinelibrary-wiley-com.sacredheart.idm.oclc.org/doi/full/10.1002/2327-6924.12314?sid=EBSCO%3Aedb" TargetMode="External"/><Relationship Id="rId18" Type="http://schemas.openxmlformats.org/officeDocument/2006/relationships/hyperlink" Target="https://www.chcf.org/wp-content/uploads/2017/12/PDF-HARoundtableRetailClinics.pdf" TargetMode="External"/><Relationship Id="rId7" Type="http://schemas.openxmlformats.org/officeDocument/2006/relationships/hyperlink" Target="https://onlinelibrary-wiley-com.sacredheart.idm.oclc.org/doi/full/10.1002/2327-6924.12314?sid=EBSCO%3Aedb" TargetMode="External"/><Relationship Id="rId8" Type="http://schemas.openxmlformats.org/officeDocument/2006/relationships/hyperlink" Target="https://sacredheart.idm.oclc.org/login?url=https://search.ebscohost.com/login.aspx?direct=true&amp;db=ccm&amp;AN=100293415&amp;site=eds-live&amp;scope=site"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F5D0D0"/>
            </a:gs>
            <a:gs pos="100000">
              <a:srgbClr val="D96868"/>
            </a:gs>
          </a:gsLst>
          <a:lin ang="5400012" scaled="0"/>
        </a:gradFill>
      </p:bgPr>
    </p:bg>
    <p:spTree>
      <p:nvGrpSpPr>
        <p:cNvPr id="53" name="Shape 53"/>
        <p:cNvGrpSpPr/>
        <p:nvPr/>
      </p:nvGrpSpPr>
      <p:grpSpPr>
        <a:xfrm>
          <a:off x="0" y="0"/>
          <a:ext cx="0" cy="0"/>
          <a:chOff x="0" y="0"/>
          <a:chExt cx="0" cy="0"/>
        </a:xfrm>
      </p:grpSpPr>
      <p:sp>
        <p:nvSpPr>
          <p:cNvPr id="54" name="Google Shape;54;p13"/>
          <p:cNvSpPr txBox="1"/>
          <p:nvPr/>
        </p:nvSpPr>
        <p:spPr>
          <a:xfrm>
            <a:off x="21213500" y="3388275"/>
            <a:ext cx="11575800" cy="4513500"/>
          </a:xfrm>
          <a:prstGeom prst="rect">
            <a:avLst/>
          </a:prstGeom>
          <a:solidFill>
            <a:srgbClr val="CC4125"/>
          </a:solid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3600">
                <a:latin typeface="Times New Roman"/>
                <a:ea typeface="Times New Roman"/>
                <a:cs typeface="Times New Roman"/>
                <a:sym typeface="Times New Roman"/>
              </a:rPr>
              <a:t>Economic Implications</a:t>
            </a:r>
            <a:endParaRPr b="1" sz="3600">
              <a:latin typeface="Times New Roman"/>
              <a:ea typeface="Times New Roman"/>
              <a:cs typeface="Times New Roman"/>
              <a:sym typeface="Times New Roman"/>
            </a:endParaRPr>
          </a:p>
          <a:p>
            <a:pPr indent="-381000" lvl="0" marL="457200" rtl="0" algn="l">
              <a:lnSpc>
                <a:spcPct val="100000"/>
              </a:lnSpc>
              <a:spcBef>
                <a:spcPts val="0"/>
              </a:spcBef>
              <a:spcAft>
                <a:spcPts val="0"/>
              </a:spcAft>
              <a:buSzPts val="2400"/>
              <a:buFont typeface="Times New Roman"/>
              <a:buChar char="●"/>
            </a:pPr>
            <a:r>
              <a:rPr lang="en" sz="2400">
                <a:latin typeface="Times New Roman"/>
                <a:ea typeface="Times New Roman"/>
                <a:cs typeface="Times New Roman"/>
                <a:sym typeface="Times New Roman"/>
              </a:rPr>
              <a:t>Americans pay for one of the most expensive healthcare in the world with no correlation to living the longest or healthiest lives compared to other nations (</a:t>
            </a:r>
            <a:r>
              <a:rPr lang="en" sz="2400" u="sng">
                <a:latin typeface="Times New Roman"/>
                <a:ea typeface="Times New Roman"/>
                <a:cs typeface="Times New Roman"/>
                <a:sym typeface="Times New Roman"/>
                <a:hlinkClick r:id="rId3"/>
              </a:rPr>
              <a:t>Lyford &amp; Lash, 2019</a:t>
            </a:r>
            <a:r>
              <a:rPr lang="en" sz="2400">
                <a:latin typeface="Times New Roman"/>
                <a:ea typeface="Times New Roman"/>
                <a:cs typeface="Times New Roman"/>
                <a:sym typeface="Times New Roman"/>
              </a:rPr>
              <a:t>).</a:t>
            </a:r>
            <a:endParaRPr sz="2400">
              <a:latin typeface="Times New Roman"/>
              <a:ea typeface="Times New Roman"/>
              <a:cs typeface="Times New Roman"/>
              <a:sym typeface="Times New Roman"/>
            </a:endParaRPr>
          </a:p>
          <a:p>
            <a:pPr indent="-381000" lvl="0" marL="457200" rtl="0" algn="l">
              <a:lnSpc>
                <a:spcPct val="100000"/>
              </a:lnSpc>
              <a:spcBef>
                <a:spcPts val="0"/>
              </a:spcBef>
              <a:spcAft>
                <a:spcPts val="0"/>
              </a:spcAft>
              <a:buSzPts val="2400"/>
              <a:buFont typeface="Times New Roman"/>
              <a:buChar char="●"/>
            </a:pPr>
            <a:r>
              <a:rPr lang="en" sz="2400">
                <a:latin typeface="Times New Roman"/>
                <a:ea typeface="Times New Roman"/>
                <a:cs typeface="Times New Roman"/>
                <a:sym typeface="Times New Roman"/>
              </a:rPr>
              <a:t>A 2019 Gallup and West Health study found that “more than 13 percent of American adults report knowing of at least one friend or family member who died in the past five years,” because they were unable to pay for the medical treatment they needed (</a:t>
            </a:r>
            <a:r>
              <a:rPr lang="en" sz="2400" u="sng">
                <a:latin typeface="Times New Roman"/>
                <a:ea typeface="Times New Roman"/>
                <a:cs typeface="Times New Roman"/>
                <a:sym typeface="Times New Roman"/>
                <a:hlinkClick r:id="rId4"/>
              </a:rPr>
              <a:t>Lyford &amp; Lash, 2019</a:t>
            </a:r>
            <a:r>
              <a:rPr lang="en" sz="2400">
                <a:latin typeface="Times New Roman"/>
                <a:ea typeface="Times New Roman"/>
                <a:cs typeface="Times New Roman"/>
                <a:sym typeface="Times New Roman"/>
              </a:rPr>
              <a:t>).</a:t>
            </a:r>
            <a:endParaRPr sz="2400">
              <a:latin typeface="Times New Roman"/>
              <a:ea typeface="Times New Roman"/>
              <a:cs typeface="Times New Roman"/>
              <a:sym typeface="Times New Roman"/>
            </a:endParaRPr>
          </a:p>
          <a:p>
            <a:pPr indent="-381000" lvl="0" marL="457200" rtl="0" algn="l">
              <a:lnSpc>
                <a:spcPct val="100000"/>
              </a:lnSpc>
              <a:spcBef>
                <a:spcPts val="0"/>
              </a:spcBef>
              <a:spcAft>
                <a:spcPts val="0"/>
              </a:spcAft>
              <a:buSzPts val="2400"/>
              <a:buFont typeface="Times New Roman"/>
              <a:buChar char="●"/>
            </a:pPr>
            <a:r>
              <a:rPr lang="en" sz="2400">
                <a:latin typeface="Times New Roman"/>
                <a:ea typeface="Times New Roman"/>
                <a:cs typeface="Times New Roman"/>
                <a:sym typeface="Times New Roman"/>
              </a:rPr>
              <a:t>Although affordability is not the main reason consumers seek out care from retail health clinics, they are typically assumed to be a cheaper option to receive basic primary care. Retail health clinics are an option for primary care for both the insured and uninsured.</a:t>
            </a:r>
            <a:endParaRPr sz="2400">
              <a:latin typeface="Times New Roman"/>
              <a:ea typeface="Times New Roman"/>
              <a:cs typeface="Times New Roman"/>
              <a:sym typeface="Times New Roman"/>
            </a:endParaRPr>
          </a:p>
          <a:p>
            <a:pPr indent="-381000" lvl="0" marL="457200" rtl="0" algn="l">
              <a:lnSpc>
                <a:spcPct val="100000"/>
              </a:lnSpc>
              <a:spcBef>
                <a:spcPts val="0"/>
              </a:spcBef>
              <a:spcAft>
                <a:spcPts val="0"/>
              </a:spcAft>
              <a:buSzPts val="2400"/>
              <a:buFont typeface="Times New Roman"/>
              <a:buChar char="●"/>
            </a:pPr>
            <a:r>
              <a:rPr lang="en" sz="2400">
                <a:latin typeface="Times New Roman"/>
                <a:ea typeface="Times New Roman"/>
                <a:cs typeface="Times New Roman"/>
                <a:sym typeface="Times New Roman"/>
              </a:rPr>
              <a:t>Retail clinics are not the answer to the financial woes of the US healthcare system.</a:t>
            </a:r>
            <a:endParaRPr sz="2400">
              <a:latin typeface="Times New Roman"/>
              <a:ea typeface="Times New Roman"/>
              <a:cs typeface="Times New Roman"/>
              <a:sym typeface="Times New Roman"/>
            </a:endParaRPr>
          </a:p>
        </p:txBody>
      </p:sp>
      <p:sp>
        <p:nvSpPr>
          <p:cNvPr id="55" name="Google Shape;55;p13"/>
          <p:cNvSpPr txBox="1"/>
          <p:nvPr/>
        </p:nvSpPr>
        <p:spPr>
          <a:xfrm>
            <a:off x="23069100" y="7739175"/>
            <a:ext cx="9720000" cy="5125800"/>
          </a:xfrm>
          <a:prstGeom prst="rect">
            <a:avLst/>
          </a:prstGeom>
          <a:solidFill>
            <a:srgbClr val="CC4125"/>
          </a:solid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3600">
                <a:latin typeface="Times New Roman"/>
                <a:ea typeface="Times New Roman"/>
                <a:cs typeface="Times New Roman"/>
                <a:sym typeface="Times New Roman"/>
              </a:rPr>
              <a:t>Ethical Implications</a:t>
            </a:r>
            <a:endParaRPr b="1" sz="3600">
              <a:latin typeface="Times New Roman"/>
              <a:ea typeface="Times New Roman"/>
              <a:cs typeface="Times New Roman"/>
              <a:sym typeface="Times New Roman"/>
            </a:endParaRPr>
          </a:p>
          <a:p>
            <a:pPr indent="-381000" lvl="0" marL="457200" rtl="0" algn="l">
              <a:lnSpc>
                <a:spcPct val="100000"/>
              </a:lnSpc>
              <a:spcBef>
                <a:spcPts val="0"/>
              </a:spcBef>
              <a:spcAft>
                <a:spcPts val="0"/>
              </a:spcAft>
              <a:buSzPts val="2400"/>
              <a:buFont typeface="Times New Roman"/>
              <a:buChar char="●"/>
            </a:pPr>
            <a:r>
              <a:rPr lang="en" sz="2400">
                <a:latin typeface="Times New Roman"/>
                <a:ea typeface="Times New Roman"/>
                <a:cs typeface="Times New Roman"/>
                <a:sym typeface="Times New Roman"/>
              </a:rPr>
              <a:t>Lack of communication and transfer of care between the retail health clinic and primary care provider is likely to occur when patients use both services, resulting in this destruction of continuity of care (</a:t>
            </a:r>
            <a:r>
              <a:rPr lang="en" sz="2400" u="sng">
                <a:latin typeface="Times New Roman"/>
                <a:ea typeface="Times New Roman"/>
                <a:cs typeface="Times New Roman"/>
                <a:sym typeface="Times New Roman"/>
                <a:hlinkClick r:id="rId5"/>
              </a:rPr>
              <a:t>Villaseñor &amp; Krouse, 2015</a:t>
            </a:r>
            <a:r>
              <a:rPr lang="en" sz="2400">
                <a:latin typeface="Times New Roman"/>
                <a:ea typeface="Times New Roman"/>
                <a:cs typeface="Times New Roman"/>
                <a:sym typeface="Times New Roman"/>
              </a:rPr>
              <a:t>).</a:t>
            </a:r>
            <a:endParaRPr sz="2400">
              <a:latin typeface="Times New Roman"/>
              <a:ea typeface="Times New Roman"/>
              <a:cs typeface="Times New Roman"/>
              <a:sym typeface="Times New Roman"/>
            </a:endParaRPr>
          </a:p>
          <a:p>
            <a:pPr indent="-381000" lvl="0" marL="457200" rtl="0" algn="l">
              <a:lnSpc>
                <a:spcPct val="100000"/>
              </a:lnSpc>
              <a:spcBef>
                <a:spcPts val="0"/>
              </a:spcBef>
              <a:spcAft>
                <a:spcPts val="0"/>
              </a:spcAft>
              <a:buSzPts val="2400"/>
              <a:buFont typeface="Times New Roman"/>
              <a:buChar char="●"/>
            </a:pPr>
            <a:r>
              <a:rPr lang="en" sz="2400">
                <a:latin typeface="Times New Roman"/>
                <a:ea typeface="Times New Roman"/>
                <a:cs typeface="Times New Roman"/>
                <a:sym typeface="Times New Roman"/>
              </a:rPr>
              <a:t>Primary care providers need  to put in the effort to strengthen the relationship of their practice with local retail health clinics “to facilitate care continuity while still maintaining ownership for the overall healthcare of patients,” (</a:t>
            </a:r>
            <a:r>
              <a:rPr lang="en" sz="2400" u="sng">
                <a:latin typeface="Times New Roman"/>
                <a:ea typeface="Times New Roman"/>
                <a:cs typeface="Times New Roman"/>
                <a:sym typeface="Times New Roman"/>
                <a:hlinkClick r:id="rId6"/>
              </a:rPr>
              <a:t>Villaseñor &amp; Krouse, 2015</a:t>
            </a:r>
            <a:r>
              <a:rPr lang="en" sz="2400">
                <a:latin typeface="Times New Roman"/>
                <a:ea typeface="Times New Roman"/>
                <a:cs typeface="Times New Roman"/>
                <a:sym typeface="Times New Roman"/>
              </a:rPr>
              <a:t>).</a:t>
            </a:r>
            <a:endParaRPr sz="2400">
              <a:latin typeface="Times New Roman"/>
              <a:ea typeface="Times New Roman"/>
              <a:cs typeface="Times New Roman"/>
              <a:sym typeface="Times New Roman"/>
            </a:endParaRPr>
          </a:p>
          <a:p>
            <a:pPr indent="-381000" lvl="0" marL="457200" rtl="0" algn="l">
              <a:spcBef>
                <a:spcPts val="0"/>
              </a:spcBef>
              <a:spcAft>
                <a:spcPts val="0"/>
              </a:spcAft>
              <a:buSzPts val="2400"/>
              <a:buFont typeface="Times New Roman"/>
              <a:buChar char="●"/>
            </a:pPr>
            <a:r>
              <a:rPr lang="en" sz="2400">
                <a:latin typeface="Times New Roman"/>
                <a:ea typeface="Times New Roman"/>
                <a:cs typeface="Times New Roman"/>
                <a:sym typeface="Times New Roman"/>
              </a:rPr>
              <a:t>Retail health clinics should seek to adopt into their practice a more standardized communication method with primary care physicians to promote  an easier transition between primary care providers and the retail health clinic use (</a:t>
            </a:r>
            <a:r>
              <a:rPr lang="en" sz="2400" u="sng">
                <a:latin typeface="Times New Roman"/>
                <a:ea typeface="Times New Roman"/>
                <a:cs typeface="Times New Roman"/>
                <a:sym typeface="Times New Roman"/>
                <a:hlinkClick r:id="rId7"/>
              </a:rPr>
              <a:t>Villaseñor &amp; Krouse, 2015</a:t>
            </a:r>
            <a:r>
              <a:rPr lang="en" sz="2400">
                <a:latin typeface="Times New Roman"/>
                <a:ea typeface="Times New Roman"/>
                <a:cs typeface="Times New Roman"/>
                <a:sym typeface="Times New Roman"/>
              </a:rPr>
              <a:t>).</a:t>
            </a:r>
            <a:endParaRPr sz="2400">
              <a:latin typeface="Times New Roman"/>
              <a:ea typeface="Times New Roman"/>
              <a:cs typeface="Times New Roman"/>
              <a:sym typeface="Times New Roman"/>
            </a:endParaRPr>
          </a:p>
        </p:txBody>
      </p:sp>
      <p:sp>
        <p:nvSpPr>
          <p:cNvPr id="56" name="Google Shape;56;p13"/>
          <p:cNvSpPr txBox="1"/>
          <p:nvPr/>
        </p:nvSpPr>
        <p:spPr>
          <a:xfrm>
            <a:off x="23919075" y="12815725"/>
            <a:ext cx="8870100" cy="5125800"/>
          </a:xfrm>
          <a:prstGeom prst="rect">
            <a:avLst/>
          </a:prstGeom>
          <a:solidFill>
            <a:srgbClr val="CC4125"/>
          </a:solid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3600">
                <a:latin typeface="Times New Roman"/>
                <a:ea typeface="Times New Roman"/>
                <a:cs typeface="Times New Roman"/>
                <a:sym typeface="Times New Roman"/>
              </a:rPr>
              <a:t>Social Implications</a:t>
            </a:r>
            <a:endParaRPr b="1" sz="3600">
              <a:latin typeface="Times New Roman"/>
              <a:ea typeface="Times New Roman"/>
              <a:cs typeface="Times New Roman"/>
              <a:sym typeface="Times New Roman"/>
            </a:endParaRPr>
          </a:p>
          <a:p>
            <a:pPr indent="-381000" lvl="0" marL="457200" rtl="0" algn="l">
              <a:lnSpc>
                <a:spcPct val="100000"/>
              </a:lnSpc>
              <a:spcBef>
                <a:spcPts val="0"/>
              </a:spcBef>
              <a:spcAft>
                <a:spcPts val="0"/>
              </a:spcAft>
              <a:buSzPts val="2400"/>
              <a:buFont typeface="Times New Roman"/>
              <a:buChar char="●"/>
            </a:pPr>
            <a:r>
              <a:rPr lang="en" sz="2400">
                <a:latin typeface="Times New Roman"/>
                <a:ea typeface="Times New Roman"/>
                <a:cs typeface="Times New Roman"/>
                <a:sym typeface="Times New Roman"/>
              </a:rPr>
              <a:t>Retail clinics are known for their quick access to medical care, preventing the trusting bond commonly formed through a patient’s regular, consistent use of a primary care physician.</a:t>
            </a:r>
            <a:endParaRPr sz="2400">
              <a:latin typeface="Times New Roman"/>
              <a:ea typeface="Times New Roman"/>
              <a:cs typeface="Times New Roman"/>
              <a:sym typeface="Times New Roman"/>
            </a:endParaRPr>
          </a:p>
          <a:p>
            <a:pPr indent="-381000" lvl="0" marL="457200" rtl="0" algn="l">
              <a:lnSpc>
                <a:spcPct val="100000"/>
              </a:lnSpc>
              <a:spcBef>
                <a:spcPts val="0"/>
              </a:spcBef>
              <a:spcAft>
                <a:spcPts val="0"/>
              </a:spcAft>
              <a:buSzPts val="2400"/>
              <a:buFont typeface="Times New Roman"/>
              <a:buChar char="●"/>
            </a:pPr>
            <a:r>
              <a:rPr lang="en" sz="2400">
                <a:latin typeface="Times New Roman"/>
                <a:ea typeface="Times New Roman"/>
                <a:cs typeface="Times New Roman"/>
                <a:sym typeface="Times New Roman"/>
              </a:rPr>
              <a:t>The expansion and recognition of retail health clinics partnered with the increase of technology has led to the introduction of ‘telemedicine’ to reach more patients than ever.  Implementation of a telemedicine program allows for nurse practitioners of these retail health clinics to provide “patient care remotely through sophisticated video technology and audio equipment,” (</a:t>
            </a:r>
            <a:r>
              <a:rPr lang="en" sz="2400" u="sng">
                <a:latin typeface="Times New Roman"/>
                <a:ea typeface="Times New Roman"/>
                <a:cs typeface="Times New Roman"/>
                <a:sym typeface="Times New Roman"/>
                <a:hlinkClick r:id="rId8"/>
              </a:rPr>
              <a:t>Desjardins, 2015)</a:t>
            </a:r>
            <a:r>
              <a:rPr lang="en" sz="2400">
                <a:latin typeface="Times New Roman"/>
                <a:ea typeface="Times New Roman"/>
                <a:cs typeface="Times New Roman"/>
                <a:sym typeface="Times New Roman"/>
              </a:rPr>
              <a:t>.</a:t>
            </a:r>
            <a:endParaRPr sz="2400">
              <a:latin typeface="Times New Roman"/>
              <a:ea typeface="Times New Roman"/>
              <a:cs typeface="Times New Roman"/>
              <a:sym typeface="Times New Roman"/>
            </a:endParaRPr>
          </a:p>
          <a:p>
            <a:pPr indent="-381000" lvl="0" marL="457200" rtl="0" algn="l">
              <a:lnSpc>
                <a:spcPct val="100000"/>
              </a:lnSpc>
              <a:spcBef>
                <a:spcPts val="0"/>
              </a:spcBef>
              <a:spcAft>
                <a:spcPts val="0"/>
              </a:spcAft>
              <a:buSzPts val="2400"/>
              <a:buFont typeface="Times New Roman"/>
              <a:buChar char="●"/>
            </a:pPr>
            <a:r>
              <a:rPr lang="en" sz="2400">
                <a:latin typeface="Times New Roman"/>
                <a:ea typeface="Times New Roman"/>
                <a:cs typeface="Times New Roman"/>
                <a:sym typeface="Times New Roman"/>
              </a:rPr>
              <a:t>Telemedicine/virtual healthcare causes a loss of personal/social connection and the  therapeutic touch so vital to healthcare.</a:t>
            </a:r>
            <a:endParaRPr sz="2400">
              <a:latin typeface="Times New Roman"/>
              <a:ea typeface="Times New Roman"/>
              <a:cs typeface="Times New Roman"/>
              <a:sym typeface="Times New Roman"/>
            </a:endParaRPr>
          </a:p>
        </p:txBody>
      </p:sp>
      <p:pic>
        <p:nvPicPr>
          <p:cNvPr id="57" name="Google Shape;57;p13"/>
          <p:cNvPicPr preferRelativeResize="0"/>
          <p:nvPr/>
        </p:nvPicPr>
        <p:blipFill rotWithShape="1">
          <a:blip r:embed="rId9">
            <a:alphaModFix amt="70000"/>
          </a:blip>
          <a:srcRect b="12513" l="8051" r="7992" t="11185"/>
          <a:stretch/>
        </p:blipFill>
        <p:spPr>
          <a:xfrm>
            <a:off x="4136500" y="321975"/>
            <a:ext cx="24645300" cy="3066300"/>
          </a:xfrm>
          <a:prstGeom prst="roundRect">
            <a:avLst>
              <a:gd fmla="val 16667" name="adj"/>
            </a:avLst>
          </a:prstGeom>
          <a:noFill/>
          <a:ln>
            <a:noFill/>
          </a:ln>
        </p:spPr>
      </p:pic>
      <p:sp>
        <p:nvSpPr>
          <p:cNvPr id="58" name="Google Shape;58;p13"/>
          <p:cNvSpPr txBox="1"/>
          <p:nvPr>
            <p:ph type="ctrTitle"/>
          </p:nvPr>
        </p:nvSpPr>
        <p:spPr>
          <a:xfrm>
            <a:off x="4136500" y="643875"/>
            <a:ext cx="24645300" cy="2744400"/>
          </a:xfrm>
          <a:prstGeom prst="rect">
            <a:avLst/>
          </a:prstGeom>
          <a:noFill/>
        </p:spPr>
        <p:txBody>
          <a:bodyPr anchorCtr="0" anchor="b" bIns="341325" lIns="341325" spcFirstLastPara="1" rIns="341325" wrap="square" tIns="341325">
            <a:noAutofit/>
          </a:bodyPr>
          <a:lstStyle/>
          <a:p>
            <a:pPr indent="0" lvl="0" marL="0" rtl="0" algn="ctr">
              <a:lnSpc>
                <a:spcPct val="100000"/>
              </a:lnSpc>
              <a:spcBef>
                <a:spcPts val="0"/>
              </a:spcBef>
              <a:spcAft>
                <a:spcPts val="0"/>
              </a:spcAft>
              <a:buClr>
                <a:schemeClr val="dk1"/>
              </a:buClr>
              <a:buSzPts val="1100"/>
              <a:buFont typeface="Arial"/>
              <a:buNone/>
            </a:pPr>
            <a:r>
              <a:rPr b="1" lang="en" sz="5400">
                <a:latin typeface="Times New Roman"/>
                <a:ea typeface="Times New Roman"/>
                <a:cs typeface="Times New Roman"/>
                <a:sym typeface="Times New Roman"/>
              </a:rPr>
              <a:t>Convenient and Quick vs. Trusted and Reliable: Exploring the Disruption of Retail Health Clinics in the Primary Healthcare Provider System</a:t>
            </a:r>
            <a:endParaRPr b="1" sz="5400">
              <a:latin typeface="Times New Roman"/>
              <a:ea typeface="Times New Roman"/>
              <a:cs typeface="Times New Roman"/>
              <a:sym typeface="Times New Roman"/>
            </a:endParaRPr>
          </a:p>
          <a:p>
            <a:pPr indent="0" lvl="0" marL="0" rtl="0" algn="ctr">
              <a:spcBef>
                <a:spcPts val="0"/>
              </a:spcBef>
              <a:spcAft>
                <a:spcPts val="0"/>
              </a:spcAft>
              <a:buClr>
                <a:schemeClr val="dk1"/>
              </a:buClr>
              <a:buSzPts val="1100"/>
              <a:buFont typeface="Arial"/>
              <a:buNone/>
            </a:pPr>
            <a:r>
              <a:rPr b="1" lang="en" sz="4400">
                <a:solidFill>
                  <a:schemeClr val="dk2"/>
                </a:solidFill>
              </a:rPr>
              <a:t>Hannah Probst, Thomas More Honors Program, Sacred Heart University</a:t>
            </a:r>
            <a:endParaRPr b="1" sz="4400">
              <a:latin typeface="Times New Roman"/>
              <a:ea typeface="Times New Roman"/>
              <a:cs typeface="Times New Roman"/>
              <a:sym typeface="Times New Roman"/>
            </a:endParaRPr>
          </a:p>
        </p:txBody>
      </p:sp>
      <p:pic>
        <p:nvPicPr>
          <p:cNvPr id="59" name="Google Shape;59;p13"/>
          <p:cNvPicPr preferRelativeResize="0"/>
          <p:nvPr/>
        </p:nvPicPr>
        <p:blipFill>
          <a:blip r:embed="rId10">
            <a:alphaModFix/>
          </a:blip>
          <a:stretch>
            <a:fillRect/>
          </a:stretch>
        </p:blipFill>
        <p:spPr>
          <a:xfrm rot="4503030">
            <a:off x="29180141" y="616365"/>
            <a:ext cx="3554244" cy="3554244"/>
          </a:xfrm>
          <a:prstGeom prst="rect">
            <a:avLst/>
          </a:prstGeom>
          <a:noFill/>
          <a:ln>
            <a:noFill/>
          </a:ln>
        </p:spPr>
      </p:pic>
      <p:pic>
        <p:nvPicPr>
          <p:cNvPr id="60" name="Google Shape;60;p13"/>
          <p:cNvPicPr preferRelativeResize="0"/>
          <p:nvPr/>
        </p:nvPicPr>
        <p:blipFill rotWithShape="1">
          <a:blip r:embed="rId11">
            <a:alphaModFix/>
          </a:blip>
          <a:srcRect b="3030" l="11560" r="5568" t="1385"/>
          <a:stretch/>
        </p:blipFill>
        <p:spPr>
          <a:xfrm>
            <a:off x="8319450" y="3707525"/>
            <a:ext cx="16060400" cy="18222100"/>
          </a:xfrm>
          <a:prstGeom prst="rect">
            <a:avLst/>
          </a:prstGeom>
          <a:noFill/>
          <a:ln>
            <a:noFill/>
          </a:ln>
        </p:spPr>
      </p:pic>
      <p:sp>
        <p:nvSpPr>
          <p:cNvPr id="61" name="Google Shape;61;p13"/>
          <p:cNvSpPr txBox="1"/>
          <p:nvPr/>
        </p:nvSpPr>
        <p:spPr>
          <a:xfrm>
            <a:off x="522675" y="9457574"/>
            <a:ext cx="7796700" cy="7304700"/>
          </a:xfrm>
          <a:prstGeom prst="rect">
            <a:avLst/>
          </a:prstGeom>
          <a:noFill/>
          <a:ln cap="flat" cmpd="sng" w="76200">
            <a:solidFill>
              <a:srgbClr val="990000"/>
            </a:solidFill>
            <a:prstDash val="lgDash"/>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3600">
                <a:latin typeface="Times New Roman"/>
                <a:ea typeface="Times New Roman"/>
                <a:cs typeface="Times New Roman"/>
                <a:sym typeface="Times New Roman"/>
              </a:rPr>
              <a:t>What is Disruptive Innovation?</a:t>
            </a:r>
            <a:endParaRPr b="1" sz="3600">
              <a:latin typeface="Times New Roman"/>
              <a:ea typeface="Times New Roman"/>
              <a:cs typeface="Times New Roman"/>
              <a:sym typeface="Times New Roman"/>
            </a:endParaRPr>
          </a:p>
          <a:p>
            <a:pPr indent="-381000" lvl="0" marL="457200" rtl="0" algn="l">
              <a:lnSpc>
                <a:spcPct val="100000"/>
              </a:lnSpc>
              <a:spcBef>
                <a:spcPts val="0"/>
              </a:spcBef>
              <a:spcAft>
                <a:spcPts val="0"/>
              </a:spcAft>
              <a:buSzPts val="2400"/>
              <a:buFont typeface="Times New Roman"/>
              <a:buChar char="●"/>
            </a:pPr>
            <a:r>
              <a:rPr lang="en" sz="2400">
                <a:latin typeface="Times New Roman"/>
                <a:ea typeface="Times New Roman"/>
                <a:cs typeface="Times New Roman"/>
                <a:sym typeface="Times New Roman"/>
              </a:rPr>
              <a:t>The term ‘disruptive innovation’ was coined in 1995 by Clayton M. Christensen.</a:t>
            </a:r>
            <a:endParaRPr sz="2400">
              <a:latin typeface="Times New Roman"/>
              <a:ea typeface="Times New Roman"/>
              <a:cs typeface="Times New Roman"/>
              <a:sym typeface="Times New Roman"/>
            </a:endParaRPr>
          </a:p>
          <a:p>
            <a:pPr indent="-381000" lvl="0" marL="457200" rtl="0" algn="l">
              <a:lnSpc>
                <a:spcPct val="100000"/>
              </a:lnSpc>
              <a:spcBef>
                <a:spcPts val="0"/>
              </a:spcBef>
              <a:spcAft>
                <a:spcPts val="0"/>
              </a:spcAft>
              <a:buSzPts val="2400"/>
              <a:buFont typeface="Times New Roman"/>
              <a:buChar char="●"/>
            </a:pPr>
            <a:r>
              <a:rPr lang="en" sz="2400">
                <a:latin typeface="Times New Roman"/>
                <a:ea typeface="Times New Roman"/>
                <a:cs typeface="Times New Roman"/>
                <a:sym typeface="Times New Roman"/>
              </a:rPr>
              <a:t>disruptive innovation theory can be described as “a process whereby a smaller company with fewer resources is able to successfully challenge established incumbent businesses,” (</a:t>
            </a:r>
            <a:r>
              <a:rPr lang="en" sz="2400" u="sng">
                <a:latin typeface="Times New Roman"/>
                <a:ea typeface="Times New Roman"/>
                <a:cs typeface="Times New Roman"/>
                <a:sym typeface="Times New Roman"/>
                <a:hlinkClick r:id="rId12"/>
              </a:rPr>
              <a:t>Christensen, Raynor, &amp; McDonald, 2015</a:t>
            </a:r>
            <a:r>
              <a:rPr lang="en" sz="2400">
                <a:latin typeface="Times New Roman"/>
                <a:ea typeface="Times New Roman"/>
                <a:cs typeface="Times New Roman"/>
                <a:sym typeface="Times New Roman"/>
              </a:rPr>
              <a:t>).</a:t>
            </a:r>
            <a:endParaRPr sz="2400">
              <a:latin typeface="Times New Roman"/>
              <a:ea typeface="Times New Roman"/>
              <a:cs typeface="Times New Roman"/>
              <a:sym typeface="Times New Roman"/>
            </a:endParaRPr>
          </a:p>
          <a:p>
            <a:pPr indent="-381000" lvl="0" marL="457200" rtl="0" algn="l">
              <a:lnSpc>
                <a:spcPct val="100000"/>
              </a:lnSpc>
              <a:spcBef>
                <a:spcPts val="0"/>
              </a:spcBef>
              <a:spcAft>
                <a:spcPts val="0"/>
              </a:spcAft>
              <a:buSzPts val="2400"/>
              <a:buFont typeface="Times New Roman"/>
              <a:buChar char="●"/>
            </a:pPr>
            <a:r>
              <a:rPr lang="en" sz="2400">
                <a:latin typeface="Times New Roman"/>
                <a:ea typeface="Times New Roman"/>
                <a:cs typeface="Times New Roman"/>
                <a:sym typeface="Times New Roman"/>
              </a:rPr>
              <a:t>These well-established, successful incumbent businesses typically target their higher profit customers, ignoring the needs of their lower end customers. This neglect of certain consumer groups is where up and coming entrant businesses find their way into the mainstream consumer market by providing more suitable services—“frequently at a lower price,” (</a:t>
            </a:r>
            <a:r>
              <a:rPr lang="en" sz="2400" u="sng">
                <a:latin typeface="Times New Roman"/>
                <a:ea typeface="Times New Roman"/>
                <a:cs typeface="Times New Roman"/>
                <a:sym typeface="Times New Roman"/>
                <a:hlinkClick r:id="rId13"/>
              </a:rPr>
              <a:t>Christensen, Raynor, &amp; McDonald, 2015</a:t>
            </a:r>
            <a:r>
              <a:rPr lang="en" sz="2400">
                <a:latin typeface="Times New Roman"/>
                <a:ea typeface="Times New Roman"/>
                <a:cs typeface="Times New Roman"/>
                <a:sym typeface="Times New Roman"/>
              </a:rPr>
              <a:t>).</a:t>
            </a:r>
            <a:endParaRPr sz="2400">
              <a:latin typeface="Times New Roman"/>
              <a:ea typeface="Times New Roman"/>
              <a:cs typeface="Times New Roman"/>
              <a:sym typeface="Times New Roman"/>
            </a:endParaRPr>
          </a:p>
          <a:p>
            <a:pPr indent="-381000" lvl="0" marL="457200" rtl="0" algn="l">
              <a:lnSpc>
                <a:spcPct val="100000"/>
              </a:lnSpc>
              <a:spcBef>
                <a:spcPts val="0"/>
              </a:spcBef>
              <a:spcAft>
                <a:spcPts val="0"/>
              </a:spcAft>
              <a:buSzPts val="2400"/>
              <a:buFont typeface="Times New Roman"/>
              <a:buChar char="●"/>
            </a:pPr>
            <a:r>
              <a:rPr lang="en" sz="2400">
                <a:latin typeface="Times New Roman"/>
                <a:ea typeface="Times New Roman"/>
                <a:cs typeface="Times New Roman"/>
                <a:sym typeface="Times New Roman"/>
              </a:rPr>
              <a:t>Disruption can be viewed as successfully occuring “when mainstream customers start adopting the entrants’ offerings in volume,” (</a:t>
            </a:r>
            <a:r>
              <a:rPr lang="en" sz="2400" u="sng">
                <a:latin typeface="Times New Roman"/>
                <a:ea typeface="Times New Roman"/>
                <a:cs typeface="Times New Roman"/>
                <a:sym typeface="Times New Roman"/>
                <a:hlinkClick r:id="rId14"/>
              </a:rPr>
              <a:t>Christensen, Raynor, &amp; McDonald, 2015</a:t>
            </a:r>
            <a:r>
              <a:rPr lang="en" sz="2400">
                <a:latin typeface="Times New Roman"/>
                <a:ea typeface="Times New Roman"/>
                <a:cs typeface="Times New Roman"/>
                <a:sym typeface="Times New Roman"/>
              </a:rPr>
              <a:t>). </a:t>
            </a:r>
            <a:endParaRPr sz="2400">
              <a:latin typeface="Times New Roman"/>
              <a:ea typeface="Times New Roman"/>
              <a:cs typeface="Times New Roman"/>
              <a:sym typeface="Times New Roman"/>
            </a:endParaRPr>
          </a:p>
          <a:p>
            <a:pPr indent="0" lvl="0" marL="0" rtl="0" algn="l">
              <a:spcBef>
                <a:spcPts val="0"/>
              </a:spcBef>
              <a:spcAft>
                <a:spcPts val="0"/>
              </a:spcAft>
              <a:buNone/>
            </a:pPr>
            <a:r>
              <a:t/>
            </a:r>
            <a:endParaRPr sz="2400">
              <a:latin typeface="Times New Roman"/>
              <a:ea typeface="Times New Roman"/>
              <a:cs typeface="Times New Roman"/>
              <a:sym typeface="Times New Roman"/>
            </a:endParaRPr>
          </a:p>
        </p:txBody>
      </p:sp>
      <p:sp>
        <p:nvSpPr>
          <p:cNvPr id="62" name="Google Shape;62;p13"/>
          <p:cNvSpPr txBox="1"/>
          <p:nvPr/>
        </p:nvSpPr>
        <p:spPr>
          <a:xfrm>
            <a:off x="9961025" y="6191600"/>
            <a:ext cx="10590900" cy="3366600"/>
          </a:xfrm>
          <a:prstGeom prst="rect">
            <a:avLst/>
          </a:prstGeom>
          <a:solidFill>
            <a:srgbClr val="FCE5CD"/>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3600">
                <a:latin typeface="Times New Roman"/>
                <a:ea typeface="Times New Roman"/>
                <a:cs typeface="Times New Roman"/>
                <a:sym typeface="Times New Roman"/>
              </a:rPr>
              <a:t>What are Retail Health Clinics?</a:t>
            </a:r>
            <a:endParaRPr b="1" sz="3600">
              <a:latin typeface="Times New Roman"/>
              <a:ea typeface="Times New Roman"/>
              <a:cs typeface="Times New Roman"/>
              <a:sym typeface="Times New Roman"/>
            </a:endParaRPr>
          </a:p>
          <a:p>
            <a:pPr indent="-381000" lvl="0" marL="457200" rtl="0" algn="l">
              <a:lnSpc>
                <a:spcPct val="100000"/>
              </a:lnSpc>
              <a:spcBef>
                <a:spcPts val="0"/>
              </a:spcBef>
              <a:spcAft>
                <a:spcPts val="0"/>
              </a:spcAft>
              <a:buSzPts val="2400"/>
              <a:buFont typeface="Times New Roman"/>
              <a:buChar char="●"/>
            </a:pPr>
            <a:r>
              <a:rPr lang="en" sz="2400">
                <a:latin typeface="Times New Roman"/>
                <a:ea typeface="Times New Roman"/>
                <a:cs typeface="Times New Roman"/>
                <a:sym typeface="Times New Roman"/>
              </a:rPr>
              <a:t>Retail health clinics provide basic healthcare procedures for common illnesses, routine examinations, as well as some vaccinations.</a:t>
            </a:r>
            <a:endParaRPr sz="2400">
              <a:latin typeface="Times New Roman"/>
              <a:ea typeface="Times New Roman"/>
              <a:cs typeface="Times New Roman"/>
              <a:sym typeface="Times New Roman"/>
            </a:endParaRPr>
          </a:p>
          <a:p>
            <a:pPr indent="-381000" lvl="0" marL="457200" rtl="0" algn="l">
              <a:lnSpc>
                <a:spcPct val="100000"/>
              </a:lnSpc>
              <a:spcBef>
                <a:spcPts val="0"/>
              </a:spcBef>
              <a:spcAft>
                <a:spcPts val="0"/>
              </a:spcAft>
              <a:buSzPts val="2400"/>
              <a:buFont typeface="Times New Roman"/>
              <a:buChar char="●"/>
            </a:pPr>
            <a:r>
              <a:rPr lang="en" sz="2400">
                <a:latin typeface="Times New Roman"/>
                <a:ea typeface="Times New Roman"/>
                <a:cs typeface="Times New Roman"/>
                <a:sym typeface="Times New Roman"/>
              </a:rPr>
              <a:t>First retail health clinic opened in 2001 in Minnesota.</a:t>
            </a:r>
            <a:endParaRPr sz="2400">
              <a:latin typeface="Times New Roman"/>
              <a:ea typeface="Times New Roman"/>
              <a:cs typeface="Times New Roman"/>
              <a:sym typeface="Times New Roman"/>
            </a:endParaRPr>
          </a:p>
          <a:p>
            <a:pPr indent="-381000" lvl="0" marL="457200" rtl="0" algn="l">
              <a:spcBef>
                <a:spcPts val="0"/>
              </a:spcBef>
              <a:spcAft>
                <a:spcPts val="0"/>
              </a:spcAft>
              <a:buSzPts val="2400"/>
              <a:buFont typeface="Times New Roman"/>
              <a:buChar char="●"/>
            </a:pPr>
            <a:r>
              <a:rPr lang="en" sz="2400">
                <a:latin typeface="Times New Roman"/>
                <a:ea typeface="Times New Roman"/>
                <a:cs typeface="Times New Roman"/>
                <a:sym typeface="Times New Roman"/>
              </a:rPr>
              <a:t>These types of health clinics can be found in places where people go on a regular or weekly basis such as “grocery, pharmacy, and department stores,” and are typically “open seven days a week, with extended hours,” (</a:t>
            </a:r>
            <a:r>
              <a:rPr lang="en" sz="2400" u="sng">
                <a:latin typeface="Times New Roman"/>
                <a:ea typeface="Times New Roman"/>
                <a:cs typeface="Times New Roman"/>
                <a:sym typeface="Times New Roman"/>
                <a:hlinkClick r:id="rId15"/>
              </a:rPr>
              <a:t>“Retail Clinics: Disruptive Innovation in Primary Care”, 2008</a:t>
            </a:r>
            <a:r>
              <a:rPr lang="en" sz="2400">
                <a:latin typeface="Times New Roman"/>
                <a:ea typeface="Times New Roman"/>
                <a:cs typeface="Times New Roman"/>
                <a:sym typeface="Times New Roman"/>
              </a:rPr>
              <a:t>). </a:t>
            </a:r>
            <a:endParaRPr sz="2400">
              <a:latin typeface="Times New Roman"/>
              <a:ea typeface="Times New Roman"/>
              <a:cs typeface="Times New Roman"/>
              <a:sym typeface="Times New Roman"/>
            </a:endParaRPr>
          </a:p>
        </p:txBody>
      </p:sp>
      <p:sp>
        <p:nvSpPr>
          <p:cNvPr id="63" name="Google Shape;63;p13"/>
          <p:cNvSpPr txBox="1"/>
          <p:nvPr/>
        </p:nvSpPr>
        <p:spPr>
          <a:xfrm>
            <a:off x="9942425" y="9726700"/>
            <a:ext cx="10628100" cy="3637200"/>
          </a:xfrm>
          <a:prstGeom prst="rect">
            <a:avLst/>
          </a:prstGeom>
          <a:solidFill>
            <a:srgbClr val="FCE5CD"/>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b="1" lang="en" sz="3600">
                <a:latin typeface="Times New Roman"/>
                <a:ea typeface="Times New Roman"/>
                <a:cs typeface="Times New Roman"/>
                <a:sym typeface="Times New Roman"/>
              </a:rPr>
              <a:t>Why do consumers choose Retail Health Clinics?</a:t>
            </a:r>
            <a:endParaRPr b="1" sz="3600">
              <a:latin typeface="Times New Roman"/>
              <a:ea typeface="Times New Roman"/>
              <a:cs typeface="Times New Roman"/>
              <a:sym typeface="Times New Roman"/>
            </a:endParaRPr>
          </a:p>
          <a:p>
            <a:pPr indent="-381000" lvl="0" marL="457200" rtl="0" algn="l">
              <a:lnSpc>
                <a:spcPct val="100000"/>
              </a:lnSpc>
              <a:spcBef>
                <a:spcPts val="0"/>
              </a:spcBef>
              <a:spcAft>
                <a:spcPts val="0"/>
              </a:spcAft>
              <a:buSzPts val="2400"/>
              <a:buFont typeface="Times New Roman"/>
              <a:buChar char="●"/>
            </a:pPr>
            <a:r>
              <a:rPr lang="en" sz="2400">
                <a:latin typeface="Times New Roman"/>
                <a:ea typeface="Times New Roman"/>
                <a:cs typeface="Times New Roman"/>
                <a:sym typeface="Times New Roman"/>
              </a:rPr>
              <a:t>Not requiring an appointment to receive care, quick test results and treatment modalities, as well as flexible hours of operation beyond the average work day of consumers were the more influential reasons for consumers when choosing to go to a retail health clinic over their primary care physician (</a:t>
            </a:r>
            <a:r>
              <a:rPr lang="en" sz="2400" u="sng">
                <a:latin typeface="Times New Roman"/>
                <a:ea typeface="Times New Roman"/>
                <a:cs typeface="Times New Roman"/>
                <a:sym typeface="Times New Roman"/>
                <a:hlinkClick r:id="rId16"/>
              </a:rPr>
              <a:t>Scott et al., 2009</a:t>
            </a:r>
            <a:r>
              <a:rPr lang="en" sz="2400">
                <a:latin typeface="Times New Roman"/>
                <a:ea typeface="Times New Roman"/>
                <a:cs typeface="Times New Roman"/>
                <a:sym typeface="Times New Roman"/>
              </a:rPr>
              <a:t>).</a:t>
            </a:r>
            <a:endParaRPr sz="2400">
              <a:latin typeface="Times New Roman"/>
              <a:ea typeface="Times New Roman"/>
              <a:cs typeface="Times New Roman"/>
              <a:sym typeface="Times New Roman"/>
            </a:endParaRPr>
          </a:p>
          <a:p>
            <a:pPr indent="-381000" lvl="0" marL="457200" rtl="0" algn="l">
              <a:lnSpc>
                <a:spcPct val="100000"/>
              </a:lnSpc>
              <a:spcBef>
                <a:spcPts val="0"/>
              </a:spcBef>
              <a:spcAft>
                <a:spcPts val="0"/>
              </a:spcAft>
              <a:buSzPts val="2400"/>
              <a:buFont typeface="Times New Roman"/>
              <a:buChar char="●"/>
            </a:pPr>
            <a:r>
              <a:rPr lang="en" sz="2400">
                <a:latin typeface="Times New Roman"/>
                <a:ea typeface="Times New Roman"/>
                <a:cs typeface="Times New Roman"/>
                <a:sym typeface="Times New Roman"/>
              </a:rPr>
              <a:t> retail health clinics focus on providing “care for common acute or episodic ailments and injuries; they also offer immunizations, as well as some physical examinations and preventative health screenings,” (</a:t>
            </a:r>
            <a:r>
              <a:rPr lang="en" sz="2400" u="sng">
                <a:latin typeface="Times New Roman"/>
                <a:ea typeface="Times New Roman"/>
                <a:cs typeface="Times New Roman"/>
                <a:sym typeface="Times New Roman"/>
                <a:hlinkClick r:id="rId17"/>
              </a:rPr>
              <a:t>“Retail Clinics: Disruptive Innovation in Primary Care”, 2008</a:t>
            </a:r>
            <a:r>
              <a:rPr lang="en" sz="2400">
                <a:latin typeface="Times New Roman"/>
                <a:ea typeface="Times New Roman"/>
                <a:cs typeface="Times New Roman"/>
                <a:sym typeface="Times New Roman"/>
              </a:rPr>
              <a:t>). </a:t>
            </a:r>
            <a:endParaRPr sz="2400">
              <a:latin typeface="Times New Roman"/>
              <a:ea typeface="Times New Roman"/>
              <a:cs typeface="Times New Roman"/>
              <a:sym typeface="Times New Roman"/>
            </a:endParaRPr>
          </a:p>
          <a:p>
            <a:pPr indent="0" lvl="0" marL="457200" rtl="0" algn="l">
              <a:lnSpc>
                <a:spcPct val="100000"/>
              </a:lnSpc>
              <a:spcBef>
                <a:spcPts val="0"/>
              </a:spcBef>
              <a:spcAft>
                <a:spcPts val="0"/>
              </a:spcAft>
              <a:buNone/>
            </a:pPr>
            <a:r>
              <a:t/>
            </a:r>
            <a:endParaRPr sz="2400">
              <a:latin typeface="Times New Roman"/>
              <a:ea typeface="Times New Roman"/>
              <a:cs typeface="Times New Roman"/>
              <a:sym typeface="Times New Roman"/>
            </a:endParaRPr>
          </a:p>
        </p:txBody>
      </p:sp>
      <p:sp>
        <p:nvSpPr>
          <p:cNvPr id="64" name="Google Shape;64;p13"/>
          <p:cNvSpPr txBox="1"/>
          <p:nvPr/>
        </p:nvSpPr>
        <p:spPr>
          <a:xfrm>
            <a:off x="9923675" y="13532400"/>
            <a:ext cx="10665600" cy="6926100"/>
          </a:xfrm>
          <a:prstGeom prst="rect">
            <a:avLst/>
          </a:prstGeom>
          <a:solidFill>
            <a:srgbClr val="FCE5CD"/>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b="1" lang="en" sz="3600">
                <a:latin typeface="Times New Roman"/>
                <a:ea typeface="Times New Roman"/>
                <a:cs typeface="Times New Roman"/>
                <a:sym typeface="Times New Roman"/>
              </a:rPr>
              <a:t>How are Retail Health Clinics ‘Disruptive’?</a:t>
            </a:r>
            <a:endParaRPr b="1" sz="3600">
              <a:latin typeface="Times New Roman"/>
              <a:ea typeface="Times New Roman"/>
              <a:cs typeface="Times New Roman"/>
              <a:sym typeface="Times New Roman"/>
            </a:endParaRPr>
          </a:p>
          <a:p>
            <a:pPr indent="-381000" lvl="0" marL="457200" rtl="0" algn="l">
              <a:lnSpc>
                <a:spcPct val="100000"/>
              </a:lnSpc>
              <a:spcBef>
                <a:spcPts val="0"/>
              </a:spcBef>
              <a:spcAft>
                <a:spcPts val="0"/>
              </a:spcAft>
              <a:buSzPts val="2400"/>
              <a:buFont typeface="Times New Roman"/>
              <a:buChar char="●"/>
            </a:pPr>
            <a:r>
              <a:rPr lang="en" sz="2400">
                <a:latin typeface="Times New Roman"/>
                <a:ea typeface="Times New Roman"/>
                <a:cs typeface="Times New Roman"/>
                <a:sym typeface="Times New Roman"/>
              </a:rPr>
              <a:t>Retail health clinics are disruptive because they provide highly accessible, convenient and flexible primary healthcare to consumers who would typically seek similar care from their traditional primary care physician or would not seek out care at all due to lack of a primary physician (</a:t>
            </a:r>
            <a:r>
              <a:rPr lang="en" sz="2400" u="sng">
                <a:latin typeface="Times New Roman"/>
                <a:ea typeface="Times New Roman"/>
                <a:cs typeface="Times New Roman"/>
                <a:sym typeface="Times New Roman"/>
                <a:hlinkClick r:id="rId18"/>
              </a:rPr>
              <a:t>“Retail Clinics: Disruptive Innovation in Primary Care”, 2008</a:t>
            </a:r>
            <a:r>
              <a:rPr lang="en" sz="2400">
                <a:latin typeface="Times New Roman"/>
                <a:ea typeface="Times New Roman"/>
                <a:cs typeface="Times New Roman"/>
                <a:sym typeface="Times New Roman"/>
              </a:rPr>
              <a:t>)</a:t>
            </a:r>
            <a:endParaRPr sz="2400">
              <a:latin typeface="Times New Roman"/>
              <a:ea typeface="Times New Roman"/>
              <a:cs typeface="Times New Roman"/>
              <a:sym typeface="Times New Roman"/>
            </a:endParaRPr>
          </a:p>
          <a:p>
            <a:pPr indent="-381000" lvl="0" marL="457200" rtl="0" algn="l">
              <a:lnSpc>
                <a:spcPct val="100000"/>
              </a:lnSpc>
              <a:spcBef>
                <a:spcPts val="0"/>
              </a:spcBef>
              <a:spcAft>
                <a:spcPts val="0"/>
              </a:spcAft>
              <a:buSzPts val="2400"/>
              <a:buFont typeface="Times New Roman"/>
              <a:buChar char="●"/>
            </a:pPr>
            <a:r>
              <a:rPr lang="en" sz="2400">
                <a:latin typeface="Times New Roman"/>
                <a:ea typeface="Times New Roman"/>
                <a:cs typeface="Times New Roman"/>
                <a:sym typeface="Times New Roman"/>
              </a:rPr>
              <a:t>Disruption can be viewed as successfully occuring “when mainstream customers start adopting the entrants’ offerings in volume,” (</a:t>
            </a:r>
            <a:r>
              <a:rPr lang="en" sz="2400" u="sng">
                <a:latin typeface="Times New Roman"/>
                <a:ea typeface="Times New Roman"/>
                <a:cs typeface="Times New Roman"/>
                <a:sym typeface="Times New Roman"/>
                <a:hlinkClick r:id="rId19"/>
              </a:rPr>
              <a:t>Christensen, Raynor, &amp; McDonald, 2015</a:t>
            </a:r>
            <a:r>
              <a:rPr lang="en" sz="2400">
                <a:latin typeface="Times New Roman"/>
                <a:ea typeface="Times New Roman"/>
                <a:cs typeface="Times New Roman"/>
                <a:sym typeface="Times New Roman"/>
              </a:rPr>
              <a:t>). Retail health clinics appeal to the less financially stable healthcare consumers with their lower costs of basic medical care. </a:t>
            </a:r>
            <a:endParaRPr sz="2400">
              <a:latin typeface="Times New Roman"/>
              <a:ea typeface="Times New Roman"/>
              <a:cs typeface="Times New Roman"/>
              <a:sym typeface="Times New Roman"/>
            </a:endParaRPr>
          </a:p>
          <a:p>
            <a:pPr indent="-381000" lvl="0" marL="457200" rtl="0" algn="l">
              <a:lnSpc>
                <a:spcPct val="100000"/>
              </a:lnSpc>
              <a:spcBef>
                <a:spcPts val="0"/>
              </a:spcBef>
              <a:spcAft>
                <a:spcPts val="0"/>
              </a:spcAft>
              <a:buSzPts val="2400"/>
              <a:buFont typeface="Times New Roman"/>
              <a:buChar char="●"/>
            </a:pPr>
            <a:r>
              <a:rPr lang="en" sz="2400">
                <a:latin typeface="Times New Roman"/>
                <a:ea typeface="Times New Roman"/>
                <a:cs typeface="Times New Roman"/>
                <a:sym typeface="Times New Roman"/>
              </a:rPr>
              <a:t>With over 9,000 retail health clinics across the United States saving around “$4.4 billion in healthcare costs annually by providing convenient, affordable, less‐costly non emergency care outside of the emergency department (ED) setting,” it is no surprise that they have become a disruptive enterprise to primary care providers (</a:t>
            </a:r>
            <a:r>
              <a:rPr lang="en" sz="2400" u="sng">
                <a:latin typeface="Times New Roman"/>
                <a:ea typeface="Times New Roman"/>
                <a:cs typeface="Times New Roman"/>
                <a:sym typeface="Times New Roman"/>
                <a:hlinkClick r:id="rId20"/>
              </a:rPr>
              <a:t>Villaseñor &amp; Krouse, 2015</a:t>
            </a:r>
            <a:r>
              <a:rPr lang="en" sz="2400">
                <a:latin typeface="Times New Roman"/>
                <a:ea typeface="Times New Roman"/>
                <a:cs typeface="Times New Roman"/>
                <a:sym typeface="Times New Roman"/>
              </a:rPr>
              <a:t>).</a:t>
            </a:r>
            <a:endParaRPr sz="2400">
              <a:latin typeface="Times New Roman"/>
              <a:ea typeface="Times New Roman"/>
              <a:cs typeface="Times New Roman"/>
              <a:sym typeface="Times New Roman"/>
            </a:endParaRPr>
          </a:p>
          <a:p>
            <a:pPr indent="-381000" lvl="0" marL="457200" rtl="0" algn="l">
              <a:spcBef>
                <a:spcPts val="0"/>
              </a:spcBef>
              <a:spcAft>
                <a:spcPts val="0"/>
              </a:spcAft>
              <a:buSzPts val="2400"/>
              <a:buFont typeface="Times New Roman"/>
              <a:buChar char="●"/>
            </a:pPr>
            <a:r>
              <a:rPr lang="en" sz="2400">
                <a:latin typeface="Times New Roman"/>
                <a:ea typeface="Times New Roman"/>
                <a:cs typeface="Times New Roman"/>
                <a:sym typeface="Times New Roman"/>
              </a:rPr>
              <a:t>Retail health clinics draw customers to their services because of their convenience, ability to ‘walk-in’ and be seen by a provider, extended hours offered seven days a week, and affordability.</a:t>
            </a:r>
            <a:endParaRPr sz="2400">
              <a:highlight>
                <a:srgbClr val="FFFFFF"/>
              </a:highlight>
              <a:latin typeface="Times New Roman"/>
              <a:ea typeface="Times New Roman"/>
              <a:cs typeface="Times New Roman"/>
              <a:sym typeface="Times New Roman"/>
            </a:endParaRPr>
          </a:p>
        </p:txBody>
      </p:sp>
      <p:sp>
        <p:nvSpPr>
          <p:cNvPr id="65" name="Google Shape;65;p13"/>
          <p:cNvSpPr txBox="1"/>
          <p:nvPr/>
        </p:nvSpPr>
        <p:spPr>
          <a:xfrm>
            <a:off x="522675" y="3546525"/>
            <a:ext cx="7796700" cy="5752800"/>
          </a:xfrm>
          <a:prstGeom prst="rect">
            <a:avLst/>
          </a:prstGeom>
          <a:noFill/>
          <a:ln cap="flat" cmpd="sng" w="76200">
            <a:solidFill>
              <a:srgbClr val="990000"/>
            </a:solidFill>
            <a:prstDash val="dot"/>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3600">
                <a:latin typeface="Times New Roman"/>
                <a:ea typeface="Times New Roman"/>
                <a:cs typeface="Times New Roman"/>
                <a:sym typeface="Times New Roman"/>
              </a:rPr>
              <a:t>Introduction</a:t>
            </a:r>
            <a:endParaRPr b="1" sz="3600">
              <a:latin typeface="Times New Roman"/>
              <a:ea typeface="Times New Roman"/>
              <a:cs typeface="Times New Roman"/>
              <a:sym typeface="Times New Roman"/>
            </a:endParaRPr>
          </a:p>
          <a:p>
            <a:pPr indent="-381000" lvl="0" marL="457200" rtl="0" algn="l">
              <a:lnSpc>
                <a:spcPct val="100000"/>
              </a:lnSpc>
              <a:spcBef>
                <a:spcPts val="0"/>
              </a:spcBef>
              <a:spcAft>
                <a:spcPts val="0"/>
              </a:spcAft>
              <a:buSzPts val="2400"/>
              <a:buFont typeface="Times New Roman"/>
              <a:buChar char="●"/>
            </a:pPr>
            <a:r>
              <a:rPr lang="en" sz="2400">
                <a:solidFill>
                  <a:schemeClr val="dk1"/>
                </a:solidFill>
                <a:latin typeface="Times New Roman"/>
                <a:ea typeface="Times New Roman"/>
                <a:cs typeface="Times New Roman"/>
                <a:sym typeface="Times New Roman"/>
              </a:rPr>
              <a:t>The purpose of this poster is to determine what disruptive innovation is and why retail health clinics are considered a disruptive innovation in the traditional hospital/physician office system.</a:t>
            </a:r>
            <a:endParaRPr sz="2400">
              <a:solidFill>
                <a:schemeClr val="dk1"/>
              </a:solidFill>
              <a:latin typeface="Times New Roman"/>
              <a:ea typeface="Times New Roman"/>
              <a:cs typeface="Times New Roman"/>
              <a:sym typeface="Times New Roman"/>
            </a:endParaRPr>
          </a:p>
          <a:p>
            <a:pPr indent="-381000" lvl="0" marL="457200" rtl="0" algn="l">
              <a:lnSpc>
                <a:spcPct val="100000"/>
              </a:lnSpc>
              <a:spcBef>
                <a:spcPts val="0"/>
              </a:spcBef>
              <a:spcAft>
                <a:spcPts val="0"/>
              </a:spcAft>
              <a:buClr>
                <a:schemeClr val="dk1"/>
              </a:buClr>
              <a:buSzPts val="2400"/>
              <a:buFont typeface="Times New Roman"/>
              <a:buChar char="●"/>
            </a:pPr>
            <a:r>
              <a:rPr lang="en" sz="2400">
                <a:solidFill>
                  <a:schemeClr val="dk1"/>
                </a:solidFill>
                <a:latin typeface="Times New Roman"/>
                <a:ea typeface="Times New Roman"/>
                <a:cs typeface="Times New Roman"/>
                <a:sym typeface="Times New Roman"/>
              </a:rPr>
              <a:t>Within the past two decades, an increase in the number of ‘retail’ or ‘convenient care’ clinics has begun to alter the traditional healthcare market. </a:t>
            </a:r>
            <a:endParaRPr sz="2400">
              <a:solidFill>
                <a:schemeClr val="dk1"/>
              </a:solidFill>
              <a:latin typeface="Times New Roman"/>
              <a:ea typeface="Times New Roman"/>
              <a:cs typeface="Times New Roman"/>
              <a:sym typeface="Times New Roman"/>
            </a:endParaRPr>
          </a:p>
          <a:p>
            <a:pPr indent="-381000" lvl="0" marL="457200" rtl="0" algn="l">
              <a:lnSpc>
                <a:spcPct val="100000"/>
              </a:lnSpc>
              <a:spcBef>
                <a:spcPts val="0"/>
              </a:spcBef>
              <a:spcAft>
                <a:spcPts val="0"/>
              </a:spcAft>
              <a:buClr>
                <a:schemeClr val="dk1"/>
              </a:buClr>
              <a:buSzPts val="2400"/>
              <a:buFont typeface="Times New Roman"/>
              <a:buChar char="●"/>
            </a:pPr>
            <a:r>
              <a:rPr lang="en" sz="2400">
                <a:solidFill>
                  <a:schemeClr val="dk1"/>
                </a:solidFill>
                <a:latin typeface="Times New Roman"/>
                <a:ea typeface="Times New Roman"/>
                <a:cs typeface="Times New Roman"/>
                <a:sym typeface="Times New Roman"/>
              </a:rPr>
              <a:t>Why are people choosing retail health clinics over their trusted primary care physicians? Will retail health clinics completely disrupt the traditional hospital/physcian’s office method of healthcare? These questions are imperative to develop a better understanding of the ‘disruptive-ness’ of retail health clinics and will be explored in this poster.</a:t>
            </a:r>
            <a:endParaRPr sz="24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2400">
              <a:latin typeface="Times New Roman"/>
              <a:ea typeface="Times New Roman"/>
              <a:cs typeface="Times New Roman"/>
              <a:sym typeface="Times New Roman"/>
            </a:endParaRPr>
          </a:p>
        </p:txBody>
      </p:sp>
      <p:sp>
        <p:nvSpPr>
          <p:cNvPr id="66" name="Google Shape;66;p13"/>
          <p:cNvSpPr txBox="1"/>
          <p:nvPr/>
        </p:nvSpPr>
        <p:spPr>
          <a:xfrm>
            <a:off x="522675" y="16920525"/>
            <a:ext cx="7796700" cy="2482200"/>
          </a:xfrm>
          <a:prstGeom prst="rect">
            <a:avLst/>
          </a:prstGeom>
          <a:noFill/>
          <a:ln cap="flat" cmpd="sng" w="76200">
            <a:solidFill>
              <a:srgbClr val="990000"/>
            </a:solidFill>
            <a:prstDash val="dot"/>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3000">
                <a:latin typeface="Times New Roman"/>
                <a:ea typeface="Times New Roman"/>
                <a:cs typeface="Times New Roman"/>
                <a:sym typeface="Times New Roman"/>
              </a:rPr>
              <a:t>The Incumbent</a:t>
            </a:r>
            <a:r>
              <a:rPr lang="en" sz="3000">
                <a:latin typeface="Times New Roman"/>
                <a:ea typeface="Times New Roman"/>
                <a:cs typeface="Times New Roman"/>
                <a:sym typeface="Times New Roman"/>
              </a:rPr>
              <a:t>:</a:t>
            </a:r>
            <a:endParaRPr sz="3000">
              <a:latin typeface="Times New Roman"/>
              <a:ea typeface="Times New Roman"/>
              <a:cs typeface="Times New Roman"/>
              <a:sym typeface="Times New Roman"/>
            </a:endParaRPr>
          </a:p>
          <a:p>
            <a:pPr indent="0" lvl="0" marL="0" rtl="0" algn="ctr">
              <a:spcBef>
                <a:spcPts val="0"/>
              </a:spcBef>
              <a:spcAft>
                <a:spcPts val="0"/>
              </a:spcAft>
              <a:buNone/>
            </a:pPr>
            <a:r>
              <a:rPr lang="en" sz="3000">
                <a:latin typeface="Times New Roman"/>
                <a:ea typeface="Times New Roman"/>
                <a:cs typeface="Times New Roman"/>
                <a:sym typeface="Times New Roman"/>
              </a:rPr>
              <a:t>Traditional Primary Care Physician offices and Hospitals</a:t>
            </a:r>
            <a:endParaRPr sz="3000">
              <a:latin typeface="Times New Roman"/>
              <a:ea typeface="Times New Roman"/>
              <a:cs typeface="Times New Roman"/>
              <a:sym typeface="Times New Roman"/>
            </a:endParaRPr>
          </a:p>
          <a:p>
            <a:pPr indent="0" lvl="0" marL="0" rtl="0" algn="ctr">
              <a:spcBef>
                <a:spcPts val="0"/>
              </a:spcBef>
              <a:spcAft>
                <a:spcPts val="0"/>
              </a:spcAft>
              <a:buNone/>
            </a:pPr>
            <a:r>
              <a:rPr b="1" lang="en" sz="3000">
                <a:latin typeface="Times New Roman"/>
                <a:ea typeface="Times New Roman"/>
                <a:cs typeface="Times New Roman"/>
                <a:sym typeface="Times New Roman"/>
              </a:rPr>
              <a:t>The Innovator</a:t>
            </a:r>
            <a:r>
              <a:rPr lang="en" sz="3000">
                <a:latin typeface="Times New Roman"/>
                <a:ea typeface="Times New Roman"/>
                <a:cs typeface="Times New Roman"/>
                <a:sym typeface="Times New Roman"/>
              </a:rPr>
              <a:t>:</a:t>
            </a:r>
            <a:endParaRPr sz="3000">
              <a:latin typeface="Times New Roman"/>
              <a:ea typeface="Times New Roman"/>
              <a:cs typeface="Times New Roman"/>
              <a:sym typeface="Times New Roman"/>
            </a:endParaRPr>
          </a:p>
          <a:p>
            <a:pPr indent="0" lvl="0" marL="0" rtl="0" algn="ctr">
              <a:spcBef>
                <a:spcPts val="0"/>
              </a:spcBef>
              <a:spcAft>
                <a:spcPts val="0"/>
              </a:spcAft>
              <a:buNone/>
            </a:pPr>
            <a:r>
              <a:rPr lang="en" sz="3000">
                <a:latin typeface="Times New Roman"/>
                <a:ea typeface="Times New Roman"/>
                <a:cs typeface="Times New Roman"/>
                <a:sym typeface="Times New Roman"/>
              </a:rPr>
              <a:t>Retail Health Clinics</a:t>
            </a:r>
            <a:endParaRPr sz="3000">
              <a:latin typeface="Times New Roman"/>
              <a:ea typeface="Times New Roman"/>
              <a:cs typeface="Times New Roman"/>
              <a:sym typeface="Times New Roman"/>
            </a:endParaRPr>
          </a:p>
          <a:p>
            <a:pPr indent="0" lvl="0" marL="0" rtl="0" algn="l">
              <a:spcBef>
                <a:spcPts val="0"/>
              </a:spcBef>
              <a:spcAft>
                <a:spcPts val="0"/>
              </a:spcAft>
              <a:buNone/>
            </a:pPr>
            <a:r>
              <a:t/>
            </a:r>
            <a:endParaRPr sz="2400">
              <a:latin typeface="Times New Roman"/>
              <a:ea typeface="Times New Roman"/>
              <a:cs typeface="Times New Roman"/>
              <a:sym typeface="Times New Roman"/>
            </a:endParaRPr>
          </a:p>
        </p:txBody>
      </p:sp>
      <p:sp>
        <p:nvSpPr>
          <p:cNvPr id="67" name="Google Shape;67;p13"/>
          <p:cNvSpPr txBox="1"/>
          <p:nvPr/>
        </p:nvSpPr>
        <p:spPr>
          <a:xfrm>
            <a:off x="21458000" y="17941525"/>
            <a:ext cx="11310600" cy="3637200"/>
          </a:xfrm>
          <a:prstGeom prst="rect">
            <a:avLst/>
          </a:prstGeom>
          <a:solidFill>
            <a:srgbClr val="CC4125"/>
          </a:solidFill>
          <a:ln cap="flat" cmpd="sng" w="114300">
            <a:solidFill>
              <a:srgbClr val="FFFFFF"/>
            </a:solidFill>
            <a:prstDash val="dashDot"/>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3600">
                <a:latin typeface="Times New Roman"/>
                <a:ea typeface="Times New Roman"/>
                <a:cs typeface="Times New Roman"/>
                <a:sym typeface="Times New Roman"/>
              </a:rPr>
              <a:t>Conclusion: </a:t>
            </a:r>
            <a:r>
              <a:rPr b="1" lang="en" sz="3100">
                <a:latin typeface="Times New Roman"/>
                <a:ea typeface="Times New Roman"/>
                <a:cs typeface="Times New Roman"/>
                <a:sym typeface="Times New Roman"/>
              </a:rPr>
              <a:t>Looking Towards the Future of Healthcare</a:t>
            </a:r>
            <a:endParaRPr b="1" sz="3100">
              <a:latin typeface="Times New Roman"/>
              <a:ea typeface="Times New Roman"/>
              <a:cs typeface="Times New Roman"/>
              <a:sym typeface="Times New Roman"/>
            </a:endParaRPr>
          </a:p>
          <a:p>
            <a:pPr indent="-381000" lvl="0" marL="457200" rtl="0" algn="l">
              <a:lnSpc>
                <a:spcPct val="100000"/>
              </a:lnSpc>
              <a:spcBef>
                <a:spcPts val="0"/>
              </a:spcBef>
              <a:spcAft>
                <a:spcPts val="0"/>
              </a:spcAft>
              <a:buSzPts val="2400"/>
              <a:buFont typeface="Times New Roman"/>
              <a:buChar char="●"/>
            </a:pPr>
            <a:r>
              <a:rPr lang="en" sz="2400">
                <a:solidFill>
                  <a:schemeClr val="dk1"/>
                </a:solidFill>
                <a:latin typeface="Times New Roman"/>
                <a:ea typeface="Times New Roman"/>
                <a:cs typeface="Times New Roman"/>
                <a:sym typeface="Times New Roman"/>
              </a:rPr>
              <a:t>Although it is impossible to predict what the future of healthcare holds, it can be assumed that the current retail health clinic format will never fully disrupt the physician office or hospital network healthcare system.</a:t>
            </a:r>
            <a:endParaRPr sz="2400">
              <a:solidFill>
                <a:schemeClr val="dk1"/>
              </a:solidFill>
              <a:latin typeface="Times New Roman"/>
              <a:ea typeface="Times New Roman"/>
              <a:cs typeface="Times New Roman"/>
              <a:sym typeface="Times New Roman"/>
            </a:endParaRPr>
          </a:p>
          <a:p>
            <a:pPr indent="-381000" lvl="0" marL="457200" rtl="0" algn="l">
              <a:spcBef>
                <a:spcPts val="0"/>
              </a:spcBef>
              <a:spcAft>
                <a:spcPts val="0"/>
              </a:spcAft>
              <a:buClr>
                <a:schemeClr val="dk1"/>
              </a:buClr>
              <a:buSzPts val="2400"/>
              <a:buFont typeface="Times New Roman"/>
              <a:buChar char="●"/>
            </a:pPr>
            <a:r>
              <a:rPr lang="en" sz="2400">
                <a:solidFill>
                  <a:schemeClr val="dk1"/>
                </a:solidFill>
                <a:latin typeface="Times New Roman"/>
                <a:ea typeface="Times New Roman"/>
                <a:cs typeface="Times New Roman"/>
                <a:sym typeface="Times New Roman"/>
              </a:rPr>
              <a:t>More people are opting for the convenience, cost-effective, and readily available services of their local retail health clinics over seeing a primary care physician or even going to the emergency department (ED).</a:t>
            </a:r>
            <a:endParaRPr sz="2400">
              <a:solidFill>
                <a:schemeClr val="dk1"/>
              </a:solidFill>
              <a:latin typeface="Times New Roman"/>
              <a:ea typeface="Times New Roman"/>
              <a:cs typeface="Times New Roman"/>
              <a:sym typeface="Times New Roman"/>
            </a:endParaRPr>
          </a:p>
          <a:p>
            <a:pPr indent="-381000" lvl="0" marL="457200" rtl="0" algn="l">
              <a:lnSpc>
                <a:spcPct val="100000"/>
              </a:lnSpc>
              <a:spcBef>
                <a:spcPts val="0"/>
              </a:spcBef>
              <a:spcAft>
                <a:spcPts val="0"/>
              </a:spcAft>
              <a:buClr>
                <a:schemeClr val="dk1"/>
              </a:buClr>
              <a:buSzPts val="2400"/>
              <a:buFont typeface="Times New Roman"/>
              <a:buChar char="●"/>
            </a:pPr>
            <a:r>
              <a:rPr lang="en" sz="2400">
                <a:solidFill>
                  <a:schemeClr val="dk1"/>
                </a:solidFill>
                <a:latin typeface="Times New Roman"/>
                <a:ea typeface="Times New Roman"/>
                <a:cs typeface="Times New Roman"/>
                <a:sym typeface="Times New Roman"/>
              </a:rPr>
              <a:t>Retail health clinics have definitely proven to be a disruptive innovation in the healthcare system, dramatically changing the way people seek and receive basic care.</a:t>
            </a:r>
            <a:endParaRPr sz="2400">
              <a:solidFill>
                <a:schemeClr val="dk1"/>
              </a:solidFill>
              <a:latin typeface="Times New Roman"/>
              <a:ea typeface="Times New Roman"/>
              <a:cs typeface="Times New Roman"/>
              <a:sym typeface="Times New Roman"/>
            </a:endParaRPr>
          </a:p>
        </p:txBody>
      </p:sp>
      <p:pic>
        <p:nvPicPr>
          <p:cNvPr id="68" name="Google Shape;68;p13"/>
          <p:cNvPicPr preferRelativeResize="0"/>
          <p:nvPr/>
        </p:nvPicPr>
        <p:blipFill>
          <a:blip r:embed="rId10">
            <a:alphaModFix/>
          </a:blip>
          <a:stretch>
            <a:fillRect/>
          </a:stretch>
        </p:blipFill>
        <p:spPr>
          <a:xfrm rot="-2172420">
            <a:off x="481865" y="308078"/>
            <a:ext cx="3554244" cy="3554244"/>
          </a:xfrm>
          <a:prstGeom prst="rect">
            <a:avLst/>
          </a:prstGeom>
          <a:noFill/>
          <a:ln>
            <a:noFill/>
          </a:ln>
        </p:spPr>
      </p:pic>
      <p:sp>
        <p:nvSpPr>
          <p:cNvPr id="69" name="Google Shape;69;p13"/>
          <p:cNvSpPr txBox="1"/>
          <p:nvPr/>
        </p:nvSpPr>
        <p:spPr>
          <a:xfrm>
            <a:off x="381825" y="19402725"/>
            <a:ext cx="8078400" cy="2482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1000">
                <a:latin typeface="Times New Roman"/>
                <a:ea typeface="Times New Roman"/>
                <a:cs typeface="Times New Roman"/>
                <a:sym typeface="Times New Roman"/>
              </a:rPr>
              <a:t>References:</a:t>
            </a:r>
            <a:endParaRPr sz="1000">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en" sz="1000">
                <a:latin typeface="Times New Roman"/>
                <a:ea typeface="Times New Roman"/>
                <a:cs typeface="Times New Roman"/>
                <a:sym typeface="Times New Roman"/>
              </a:rPr>
              <a:t>Christensen, C. M., Raynor, M. E., &amp; McDonald, R. (2015, December). What Is Disruptive Innovation?</a:t>
            </a:r>
            <a:endParaRPr sz="1000">
              <a:latin typeface="Times New Roman"/>
              <a:ea typeface="Times New Roman"/>
              <a:cs typeface="Times New Roman"/>
              <a:sym typeface="Times New Roman"/>
            </a:endParaRPr>
          </a:p>
          <a:p>
            <a:pPr indent="457200" lvl="0" marL="0" rtl="0" algn="l">
              <a:spcBef>
                <a:spcPts val="0"/>
              </a:spcBef>
              <a:spcAft>
                <a:spcPts val="0"/>
              </a:spcAft>
              <a:buClr>
                <a:schemeClr val="dk1"/>
              </a:buClr>
              <a:buSzPts val="1100"/>
              <a:buFont typeface="Arial"/>
              <a:buNone/>
            </a:pPr>
            <a:r>
              <a:rPr lang="en" sz="1000">
                <a:latin typeface="Times New Roman"/>
                <a:ea typeface="Times New Roman"/>
                <a:cs typeface="Times New Roman"/>
                <a:sym typeface="Times New Roman"/>
              </a:rPr>
              <a:t>Retrieved from https://hbr.org/2015/12/what-is-disruptive-innovation</a:t>
            </a:r>
            <a:endParaRPr sz="1000">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en" sz="1000">
                <a:latin typeface="Times New Roman"/>
                <a:ea typeface="Times New Roman"/>
                <a:cs typeface="Times New Roman"/>
                <a:sym typeface="Times New Roman"/>
              </a:rPr>
              <a:t>Desjardins, D. (2015). Telemedicine comes to retail clinics. Medicine on the Net, 21(1), 1–3. Retrieved from</a:t>
            </a:r>
            <a:endParaRPr sz="1000">
              <a:latin typeface="Times New Roman"/>
              <a:ea typeface="Times New Roman"/>
              <a:cs typeface="Times New Roman"/>
              <a:sym typeface="Times New Roman"/>
            </a:endParaRPr>
          </a:p>
          <a:p>
            <a:pPr indent="0" lvl="0" marL="457200" rtl="0" algn="l">
              <a:spcBef>
                <a:spcPts val="0"/>
              </a:spcBef>
              <a:spcAft>
                <a:spcPts val="0"/>
              </a:spcAft>
              <a:buClr>
                <a:schemeClr val="dk1"/>
              </a:buClr>
              <a:buSzPts val="1100"/>
              <a:buFont typeface="Arial"/>
              <a:buNone/>
            </a:pPr>
            <a:r>
              <a:rPr lang="en" sz="1000">
                <a:latin typeface="Times New Roman"/>
                <a:ea typeface="Times New Roman"/>
                <a:cs typeface="Times New Roman"/>
                <a:sym typeface="Times New Roman"/>
              </a:rPr>
              <a:t>https://sacredheart.idm.oclc.org/login?url=https://search.ebscohost.com/login.aspx?direct=true&amp;db=ccm&amp;AN=100293415&amp;site=eds-live&amp;scope=site</a:t>
            </a:r>
            <a:endParaRPr sz="1000">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en" sz="1000">
                <a:latin typeface="Times New Roman"/>
                <a:ea typeface="Times New Roman"/>
                <a:cs typeface="Times New Roman"/>
                <a:sym typeface="Times New Roman"/>
              </a:rPr>
              <a:t>Lyford, S., &amp; Lash, T. A. (2019, December 2). America’s Healthcare Cost Crisis. Retrieved from</a:t>
            </a:r>
            <a:endParaRPr sz="1000">
              <a:latin typeface="Times New Roman"/>
              <a:ea typeface="Times New Roman"/>
              <a:cs typeface="Times New Roman"/>
              <a:sym typeface="Times New Roman"/>
            </a:endParaRPr>
          </a:p>
          <a:p>
            <a:pPr indent="0" lvl="0" marL="457200" rtl="0" algn="l">
              <a:spcBef>
                <a:spcPts val="0"/>
              </a:spcBef>
              <a:spcAft>
                <a:spcPts val="0"/>
              </a:spcAft>
              <a:buClr>
                <a:schemeClr val="dk1"/>
              </a:buClr>
              <a:buSzPts val="1100"/>
              <a:buFont typeface="Arial"/>
              <a:buNone/>
            </a:pPr>
            <a:r>
              <a:rPr lang="en" sz="1000">
                <a:latin typeface="Times New Roman"/>
                <a:ea typeface="Times New Roman"/>
                <a:cs typeface="Times New Roman"/>
                <a:sym typeface="Times New Roman"/>
              </a:rPr>
              <a:t>https://sacredheart.idm.oclc.org/login?url=https://search.ebscohost.com/login.aspx?direct=true&amp;db=edb&amp;AN=141873009&amp;site=eds-live&amp;scope=site</a:t>
            </a:r>
            <a:endParaRPr sz="1000">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en" sz="1000">
                <a:latin typeface="Times New Roman"/>
                <a:ea typeface="Times New Roman"/>
                <a:cs typeface="Times New Roman"/>
                <a:sym typeface="Times New Roman"/>
              </a:rPr>
              <a:t>Retail Clinics: Disruptive Innovation in Primary Care. (2008, May). Retrieved from</a:t>
            </a:r>
            <a:endParaRPr sz="1000">
              <a:latin typeface="Times New Roman"/>
              <a:ea typeface="Times New Roman"/>
              <a:cs typeface="Times New Roman"/>
              <a:sym typeface="Times New Roman"/>
            </a:endParaRPr>
          </a:p>
          <a:p>
            <a:pPr indent="457200" lvl="0" marL="0" rtl="0" algn="l">
              <a:spcBef>
                <a:spcPts val="0"/>
              </a:spcBef>
              <a:spcAft>
                <a:spcPts val="0"/>
              </a:spcAft>
              <a:buClr>
                <a:schemeClr val="dk1"/>
              </a:buClr>
              <a:buSzPts val="1100"/>
              <a:buFont typeface="Arial"/>
              <a:buNone/>
            </a:pPr>
            <a:r>
              <a:rPr lang="en" sz="1000">
                <a:latin typeface="Times New Roman"/>
                <a:ea typeface="Times New Roman"/>
                <a:cs typeface="Times New Roman"/>
                <a:sym typeface="Times New Roman"/>
              </a:rPr>
              <a:t>https://www.chcf.org/wp-content/uploads/2017/12/PDF-HARoundtableRetailClinics.pdf</a:t>
            </a:r>
            <a:endParaRPr sz="1000">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en" sz="1000">
                <a:latin typeface="Times New Roman"/>
                <a:ea typeface="Times New Roman"/>
                <a:cs typeface="Times New Roman"/>
                <a:sym typeface="Times New Roman"/>
              </a:rPr>
              <a:t>Scott, D. R., Batal, H. A., Majeres, S., Adams, J. C., Dale, R., &amp; Mehler, P. S. (2009, December 4). Access and</a:t>
            </a:r>
            <a:endParaRPr sz="1000">
              <a:latin typeface="Times New Roman"/>
              <a:ea typeface="Times New Roman"/>
              <a:cs typeface="Times New Roman"/>
              <a:sym typeface="Times New Roman"/>
            </a:endParaRPr>
          </a:p>
          <a:p>
            <a:pPr indent="457200" lvl="0" marL="0" rtl="0" algn="l">
              <a:spcBef>
                <a:spcPts val="0"/>
              </a:spcBef>
              <a:spcAft>
                <a:spcPts val="0"/>
              </a:spcAft>
              <a:buClr>
                <a:schemeClr val="dk1"/>
              </a:buClr>
              <a:buSzPts val="1100"/>
              <a:buFont typeface="Arial"/>
              <a:buNone/>
            </a:pPr>
            <a:r>
              <a:rPr lang="en" sz="1000">
                <a:latin typeface="Times New Roman"/>
                <a:ea typeface="Times New Roman"/>
                <a:cs typeface="Times New Roman"/>
                <a:sym typeface="Times New Roman"/>
              </a:rPr>
              <a:t>care issues in urban urgent care clinic patients. Retrieved from</a:t>
            </a:r>
            <a:endParaRPr sz="1000">
              <a:latin typeface="Times New Roman"/>
              <a:ea typeface="Times New Roman"/>
              <a:cs typeface="Times New Roman"/>
              <a:sym typeface="Times New Roman"/>
            </a:endParaRPr>
          </a:p>
          <a:p>
            <a:pPr indent="457200" lvl="0" marL="0" rtl="0" algn="l">
              <a:spcBef>
                <a:spcPts val="0"/>
              </a:spcBef>
              <a:spcAft>
                <a:spcPts val="0"/>
              </a:spcAft>
              <a:buClr>
                <a:schemeClr val="dk1"/>
              </a:buClr>
              <a:buSzPts val="1100"/>
              <a:buFont typeface="Arial"/>
              <a:buNone/>
            </a:pPr>
            <a:r>
              <a:rPr lang="en" sz="1000">
                <a:latin typeface="Times New Roman"/>
                <a:ea typeface="Times New Roman"/>
                <a:cs typeface="Times New Roman"/>
                <a:sym typeface="Times New Roman"/>
              </a:rPr>
              <a:t>https://www.ncbi.nlm.nih.gov/pmc/articles/PMC2795751/</a:t>
            </a:r>
            <a:endParaRPr sz="1000">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en" sz="1000">
                <a:latin typeface="Times New Roman"/>
                <a:ea typeface="Times New Roman"/>
                <a:cs typeface="Times New Roman"/>
                <a:sym typeface="Times New Roman"/>
              </a:rPr>
              <a:t>Villaseñor, S., &amp; Krouse, H. J. (2015). Journal of the American Association of Nurse Practitioners, 28(6),</a:t>
            </a:r>
            <a:endParaRPr sz="1000">
              <a:latin typeface="Times New Roman"/>
              <a:ea typeface="Times New Roman"/>
              <a:cs typeface="Times New Roman"/>
              <a:sym typeface="Times New Roman"/>
            </a:endParaRPr>
          </a:p>
          <a:p>
            <a:pPr indent="457200" lvl="0" marL="0" rtl="0" algn="l">
              <a:spcBef>
                <a:spcPts val="0"/>
              </a:spcBef>
              <a:spcAft>
                <a:spcPts val="0"/>
              </a:spcAft>
              <a:buClr>
                <a:schemeClr val="dk1"/>
              </a:buClr>
              <a:buSzPts val="1100"/>
              <a:buFont typeface="Arial"/>
              <a:buNone/>
            </a:pPr>
            <a:r>
              <a:rPr lang="en" sz="1000">
                <a:latin typeface="Times New Roman"/>
                <a:ea typeface="Times New Roman"/>
                <a:cs typeface="Times New Roman"/>
                <a:sym typeface="Times New Roman"/>
              </a:rPr>
              <a:t>335–341. doi: https://doi-org.sacredheart.idm.oclc.org/10.1002/2327-6924.12314</a:t>
            </a:r>
            <a:endParaRPr sz="1000">
              <a:solidFill>
                <a:srgbClr val="333333"/>
              </a:solidFill>
              <a:highlight>
                <a:srgbClr val="FFFFFF"/>
              </a:highlight>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8"/>
                                        </p:tgtEl>
                                        <p:attrNameLst>
                                          <p:attrName>style.visibility</p:attrName>
                                        </p:attrNameLst>
                                      </p:cBhvr>
                                      <p:to>
                                        <p:strVal val="visible"/>
                                      </p:to>
                                    </p:set>
                                    <p:animEffect filter="fade" transition="in">
                                      <p:cBhvr>
                                        <p:cTn dur="1000"/>
                                        <p:tgtEl>
                                          <p:spTgt spid="5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