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32918400" cy="219456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6912">
          <p15:clr>
            <a:srgbClr val="A4A3A4"/>
          </p15:clr>
        </p15:guide>
        <p15:guide id="2"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3" d="100"/>
          <a:sy n="23" d="100"/>
        </p:scale>
        <p:origin x="1200" y="30"/>
      </p:cViewPr>
      <p:guideLst>
        <p:guide orient="horz" pos="6912"/>
        <p:guide pos="103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857573" y="685800"/>
            <a:ext cx="51435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857573" y="685800"/>
            <a:ext cx="51435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122150" y="3176853"/>
            <a:ext cx="30674400" cy="8757900"/>
          </a:xfrm>
          <a:prstGeom prst="rect">
            <a:avLst/>
          </a:prstGeom>
        </p:spPr>
        <p:txBody>
          <a:bodyPr spcFirstLastPara="1" wrap="square" lIns="341325" tIns="341325" rIns="341325" bIns="341325" anchor="b" anchorCtr="0">
            <a:noAutofit/>
          </a:bodyPr>
          <a:lstStyle>
            <a:lvl1pPr lvl="0" algn="ctr">
              <a:spcBef>
                <a:spcPts val="0"/>
              </a:spcBef>
              <a:spcAft>
                <a:spcPts val="0"/>
              </a:spcAft>
              <a:buSzPts val="19400"/>
              <a:buNone/>
              <a:defRPr sz="19400"/>
            </a:lvl1pPr>
            <a:lvl2pPr lvl="1" algn="ctr">
              <a:spcBef>
                <a:spcPts val="0"/>
              </a:spcBef>
              <a:spcAft>
                <a:spcPts val="0"/>
              </a:spcAft>
              <a:buSzPts val="19400"/>
              <a:buNone/>
              <a:defRPr sz="19400"/>
            </a:lvl2pPr>
            <a:lvl3pPr lvl="2" algn="ctr">
              <a:spcBef>
                <a:spcPts val="0"/>
              </a:spcBef>
              <a:spcAft>
                <a:spcPts val="0"/>
              </a:spcAft>
              <a:buSzPts val="19400"/>
              <a:buNone/>
              <a:defRPr sz="19400"/>
            </a:lvl3pPr>
            <a:lvl4pPr lvl="3" algn="ctr">
              <a:spcBef>
                <a:spcPts val="0"/>
              </a:spcBef>
              <a:spcAft>
                <a:spcPts val="0"/>
              </a:spcAft>
              <a:buSzPts val="19400"/>
              <a:buNone/>
              <a:defRPr sz="19400"/>
            </a:lvl4pPr>
            <a:lvl5pPr lvl="4" algn="ctr">
              <a:spcBef>
                <a:spcPts val="0"/>
              </a:spcBef>
              <a:spcAft>
                <a:spcPts val="0"/>
              </a:spcAft>
              <a:buSzPts val="19400"/>
              <a:buNone/>
              <a:defRPr sz="19400"/>
            </a:lvl5pPr>
            <a:lvl6pPr lvl="5" algn="ctr">
              <a:spcBef>
                <a:spcPts val="0"/>
              </a:spcBef>
              <a:spcAft>
                <a:spcPts val="0"/>
              </a:spcAft>
              <a:buSzPts val="19400"/>
              <a:buNone/>
              <a:defRPr sz="19400"/>
            </a:lvl6pPr>
            <a:lvl7pPr lvl="6" algn="ctr">
              <a:spcBef>
                <a:spcPts val="0"/>
              </a:spcBef>
              <a:spcAft>
                <a:spcPts val="0"/>
              </a:spcAft>
              <a:buSzPts val="19400"/>
              <a:buNone/>
              <a:defRPr sz="19400"/>
            </a:lvl7pPr>
            <a:lvl8pPr lvl="7" algn="ctr">
              <a:spcBef>
                <a:spcPts val="0"/>
              </a:spcBef>
              <a:spcAft>
                <a:spcPts val="0"/>
              </a:spcAft>
              <a:buSzPts val="19400"/>
              <a:buNone/>
              <a:defRPr sz="19400"/>
            </a:lvl8pPr>
            <a:lvl9pPr lvl="8" algn="ctr">
              <a:spcBef>
                <a:spcPts val="0"/>
              </a:spcBef>
              <a:spcAft>
                <a:spcPts val="0"/>
              </a:spcAft>
              <a:buSzPts val="19400"/>
              <a:buNone/>
              <a:defRPr sz="19400"/>
            </a:lvl9pPr>
          </a:lstStyle>
          <a:p>
            <a:endParaRPr/>
          </a:p>
        </p:txBody>
      </p:sp>
      <p:sp>
        <p:nvSpPr>
          <p:cNvPr id="11" name="Google Shape;11;p2"/>
          <p:cNvSpPr txBox="1">
            <a:spLocks noGrp="1"/>
          </p:cNvSpPr>
          <p:nvPr>
            <p:ph type="subTitle" idx="1"/>
          </p:nvPr>
        </p:nvSpPr>
        <p:spPr>
          <a:xfrm>
            <a:off x="1122120" y="12092267"/>
            <a:ext cx="30674400" cy="3381900"/>
          </a:xfrm>
          <a:prstGeom prst="rect">
            <a:avLst/>
          </a:prstGeom>
        </p:spPr>
        <p:txBody>
          <a:bodyPr spcFirstLastPara="1" wrap="square" lIns="341325" tIns="341325" rIns="341325" bIns="341325" anchor="t" anchorCtr="0">
            <a:noAutofit/>
          </a:bodyPr>
          <a:lstStyle>
            <a:lvl1pPr lvl="0" algn="ctr">
              <a:lnSpc>
                <a:spcPct val="100000"/>
              </a:lnSpc>
              <a:spcBef>
                <a:spcPts val="0"/>
              </a:spcBef>
              <a:spcAft>
                <a:spcPts val="0"/>
              </a:spcAft>
              <a:buSzPts val="10500"/>
              <a:buNone/>
              <a:defRPr sz="10500"/>
            </a:lvl1pPr>
            <a:lvl2pPr lvl="1" algn="ctr">
              <a:lnSpc>
                <a:spcPct val="100000"/>
              </a:lnSpc>
              <a:spcBef>
                <a:spcPts val="0"/>
              </a:spcBef>
              <a:spcAft>
                <a:spcPts val="0"/>
              </a:spcAft>
              <a:buSzPts val="10500"/>
              <a:buNone/>
              <a:defRPr sz="10500"/>
            </a:lvl2pPr>
            <a:lvl3pPr lvl="2" algn="ctr">
              <a:lnSpc>
                <a:spcPct val="100000"/>
              </a:lnSpc>
              <a:spcBef>
                <a:spcPts val="0"/>
              </a:spcBef>
              <a:spcAft>
                <a:spcPts val="0"/>
              </a:spcAft>
              <a:buSzPts val="10500"/>
              <a:buNone/>
              <a:defRPr sz="10500"/>
            </a:lvl3pPr>
            <a:lvl4pPr lvl="3" algn="ctr">
              <a:lnSpc>
                <a:spcPct val="100000"/>
              </a:lnSpc>
              <a:spcBef>
                <a:spcPts val="0"/>
              </a:spcBef>
              <a:spcAft>
                <a:spcPts val="0"/>
              </a:spcAft>
              <a:buSzPts val="10500"/>
              <a:buNone/>
              <a:defRPr sz="10500"/>
            </a:lvl4pPr>
            <a:lvl5pPr lvl="4" algn="ctr">
              <a:lnSpc>
                <a:spcPct val="100000"/>
              </a:lnSpc>
              <a:spcBef>
                <a:spcPts val="0"/>
              </a:spcBef>
              <a:spcAft>
                <a:spcPts val="0"/>
              </a:spcAft>
              <a:buSzPts val="10500"/>
              <a:buNone/>
              <a:defRPr sz="10500"/>
            </a:lvl5pPr>
            <a:lvl6pPr lvl="5" algn="ctr">
              <a:lnSpc>
                <a:spcPct val="100000"/>
              </a:lnSpc>
              <a:spcBef>
                <a:spcPts val="0"/>
              </a:spcBef>
              <a:spcAft>
                <a:spcPts val="0"/>
              </a:spcAft>
              <a:buSzPts val="10500"/>
              <a:buNone/>
              <a:defRPr sz="10500"/>
            </a:lvl6pPr>
            <a:lvl7pPr lvl="6" algn="ctr">
              <a:lnSpc>
                <a:spcPct val="100000"/>
              </a:lnSpc>
              <a:spcBef>
                <a:spcPts val="0"/>
              </a:spcBef>
              <a:spcAft>
                <a:spcPts val="0"/>
              </a:spcAft>
              <a:buSzPts val="10500"/>
              <a:buNone/>
              <a:defRPr sz="10500"/>
            </a:lvl7pPr>
            <a:lvl8pPr lvl="7" algn="ctr">
              <a:lnSpc>
                <a:spcPct val="100000"/>
              </a:lnSpc>
              <a:spcBef>
                <a:spcPts val="0"/>
              </a:spcBef>
              <a:spcAft>
                <a:spcPts val="0"/>
              </a:spcAft>
              <a:buSzPts val="10500"/>
              <a:buNone/>
              <a:defRPr sz="10500"/>
            </a:lvl8pPr>
            <a:lvl9pPr lvl="8" algn="ctr">
              <a:lnSpc>
                <a:spcPct val="100000"/>
              </a:lnSpc>
              <a:spcBef>
                <a:spcPts val="0"/>
              </a:spcBef>
              <a:spcAft>
                <a:spcPts val="0"/>
              </a:spcAft>
              <a:buSzPts val="10500"/>
              <a:buNone/>
              <a:defRPr sz="10500"/>
            </a:lvl9pPr>
          </a:lstStyle>
          <a:p>
            <a:endParaRPr/>
          </a:p>
        </p:txBody>
      </p:sp>
      <p:sp>
        <p:nvSpPr>
          <p:cNvPr id="12" name="Google Shape;12;p2"/>
          <p:cNvSpPr txBox="1">
            <a:spLocks noGrp="1"/>
          </p:cNvSpPr>
          <p:nvPr>
            <p:ph type="sldNum" idx="12"/>
          </p:nvPr>
        </p:nvSpPr>
        <p:spPr>
          <a:xfrm>
            <a:off x="30500848" y="19896392"/>
            <a:ext cx="1975500" cy="1679400"/>
          </a:xfrm>
          <a:prstGeom prst="rect">
            <a:avLst/>
          </a:prstGeom>
        </p:spPr>
        <p:txBody>
          <a:bodyPr spcFirstLastPara="1" wrap="square" lIns="341325" tIns="341325" rIns="341325" bIns="3413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1122120" y="4719467"/>
            <a:ext cx="30674400" cy="8377500"/>
          </a:xfrm>
          <a:prstGeom prst="rect">
            <a:avLst/>
          </a:prstGeom>
        </p:spPr>
        <p:txBody>
          <a:bodyPr spcFirstLastPara="1" wrap="square" lIns="341325" tIns="341325" rIns="341325" bIns="341325" anchor="b" anchorCtr="0">
            <a:noAutofit/>
          </a:bodyPr>
          <a:lstStyle>
            <a:lvl1pPr lvl="0" algn="ctr">
              <a:spcBef>
                <a:spcPts val="0"/>
              </a:spcBef>
              <a:spcAft>
                <a:spcPts val="0"/>
              </a:spcAft>
              <a:buSzPts val="44800"/>
              <a:buNone/>
              <a:defRPr sz="44800"/>
            </a:lvl1pPr>
            <a:lvl2pPr lvl="1" algn="ctr">
              <a:spcBef>
                <a:spcPts val="0"/>
              </a:spcBef>
              <a:spcAft>
                <a:spcPts val="0"/>
              </a:spcAft>
              <a:buSzPts val="44800"/>
              <a:buNone/>
              <a:defRPr sz="44800"/>
            </a:lvl2pPr>
            <a:lvl3pPr lvl="2" algn="ctr">
              <a:spcBef>
                <a:spcPts val="0"/>
              </a:spcBef>
              <a:spcAft>
                <a:spcPts val="0"/>
              </a:spcAft>
              <a:buSzPts val="44800"/>
              <a:buNone/>
              <a:defRPr sz="44800"/>
            </a:lvl3pPr>
            <a:lvl4pPr lvl="3" algn="ctr">
              <a:spcBef>
                <a:spcPts val="0"/>
              </a:spcBef>
              <a:spcAft>
                <a:spcPts val="0"/>
              </a:spcAft>
              <a:buSzPts val="44800"/>
              <a:buNone/>
              <a:defRPr sz="44800"/>
            </a:lvl4pPr>
            <a:lvl5pPr lvl="4" algn="ctr">
              <a:spcBef>
                <a:spcPts val="0"/>
              </a:spcBef>
              <a:spcAft>
                <a:spcPts val="0"/>
              </a:spcAft>
              <a:buSzPts val="44800"/>
              <a:buNone/>
              <a:defRPr sz="44800"/>
            </a:lvl5pPr>
            <a:lvl6pPr lvl="5" algn="ctr">
              <a:spcBef>
                <a:spcPts val="0"/>
              </a:spcBef>
              <a:spcAft>
                <a:spcPts val="0"/>
              </a:spcAft>
              <a:buSzPts val="44800"/>
              <a:buNone/>
              <a:defRPr sz="44800"/>
            </a:lvl6pPr>
            <a:lvl7pPr lvl="6" algn="ctr">
              <a:spcBef>
                <a:spcPts val="0"/>
              </a:spcBef>
              <a:spcAft>
                <a:spcPts val="0"/>
              </a:spcAft>
              <a:buSzPts val="44800"/>
              <a:buNone/>
              <a:defRPr sz="44800"/>
            </a:lvl7pPr>
            <a:lvl8pPr lvl="7" algn="ctr">
              <a:spcBef>
                <a:spcPts val="0"/>
              </a:spcBef>
              <a:spcAft>
                <a:spcPts val="0"/>
              </a:spcAft>
              <a:buSzPts val="44800"/>
              <a:buNone/>
              <a:defRPr sz="44800"/>
            </a:lvl8pPr>
            <a:lvl9pPr lvl="8" algn="ctr">
              <a:spcBef>
                <a:spcPts val="0"/>
              </a:spcBef>
              <a:spcAft>
                <a:spcPts val="0"/>
              </a:spcAft>
              <a:buSzPts val="44800"/>
              <a:buNone/>
              <a:defRPr sz="44800"/>
            </a:lvl9pPr>
          </a:lstStyle>
          <a:p>
            <a:r>
              <a:t>xx%</a:t>
            </a:r>
          </a:p>
        </p:txBody>
      </p:sp>
      <p:sp>
        <p:nvSpPr>
          <p:cNvPr id="46" name="Google Shape;46;p11"/>
          <p:cNvSpPr txBox="1">
            <a:spLocks noGrp="1"/>
          </p:cNvSpPr>
          <p:nvPr>
            <p:ph type="body" idx="1"/>
          </p:nvPr>
        </p:nvSpPr>
        <p:spPr>
          <a:xfrm>
            <a:off x="1122120" y="13449493"/>
            <a:ext cx="30674400" cy="5550000"/>
          </a:xfrm>
          <a:prstGeom prst="rect">
            <a:avLst/>
          </a:prstGeom>
        </p:spPr>
        <p:txBody>
          <a:bodyPr spcFirstLastPara="1" wrap="square" lIns="341325" tIns="341325" rIns="341325" bIns="341325" anchor="t" anchorCtr="0">
            <a:noAutofit/>
          </a:bodyPr>
          <a:lstStyle>
            <a:lvl1pPr marL="457200" lvl="0" indent="-654050" algn="ctr">
              <a:spcBef>
                <a:spcPts val="0"/>
              </a:spcBef>
              <a:spcAft>
                <a:spcPts val="0"/>
              </a:spcAft>
              <a:buSzPts val="6700"/>
              <a:buChar char="●"/>
              <a:defRPr/>
            </a:lvl1pPr>
            <a:lvl2pPr marL="914400" lvl="1" indent="-558800" algn="ctr">
              <a:spcBef>
                <a:spcPts val="6000"/>
              </a:spcBef>
              <a:spcAft>
                <a:spcPts val="0"/>
              </a:spcAft>
              <a:buSzPts val="5200"/>
              <a:buChar char="○"/>
              <a:defRPr/>
            </a:lvl2pPr>
            <a:lvl3pPr marL="1371600" lvl="2" indent="-558800" algn="ctr">
              <a:spcBef>
                <a:spcPts val="6000"/>
              </a:spcBef>
              <a:spcAft>
                <a:spcPts val="0"/>
              </a:spcAft>
              <a:buSzPts val="5200"/>
              <a:buChar char="■"/>
              <a:defRPr/>
            </a:lvl3pPr>
            <a:lvl4pPr marL="1828800" lvl="3" indent="-558800" algn="ctr">
              <a:spcBef>
                <a:spcPts val="6000"/>
              </a:spcBef>
              <a:spcAft>
                <a:spcPts val="0"/>
              </a:spcAft>
              <a:buSzPts val="5200"/>
              <a:buChar char="●"/>
              <a:defRPr/>
            </a:lvl4pPr>
            <a:lvl5pPr marL="2286000" lvl="4" indent="-558800" algn="ctr">
              <a:spcBef>
                <a:spcPts val="6000"/>
              </a:spcBef>
              <a:spcAft>
                <a:spcPts val="0"/>
              </a:spcAft>
              <a:buSzPts val="5200"/>
              <a:buChar char="○"/>
              <a:defRPr/>
            </a:lvl5pPr>
            <a:lvl6pPr marL="2743200" lvl="5" indent="-558800" algn="ctr">
              <a:spcBef>
                <a:spcPts val="6000"/>
              </a:spcBef>
              <a:spcAft>
                <a:spcPts val="0"/>
              </a:spcAft>
              <a:buSzPts val="5200"/>
              <a:buChar char="■"/>
              <a:defRPr/>
            </a:lvl6pPr>
            <a:lvl7pPr marL="3200400" lvl="6" indent="-558800" algn="ctr">
              <a:spcBef>
                <a:spcPts val="6000"/>
              </a:spcBef>
              <a:spcAft>
                <a:spcPts val="0"/>
              </a:spcAft>
              <a:buSzPts val="5200"/>
              <a:buChar char="●"/>
              <a:defRPr/>
            </a:lvl7pPr>
            <a:lvl8pPr marL="3657600" lvl="7" indent="-558800" algn="ctr">
              <a:spcBef>
                <a:spcPts val="6000"/>
              </a:spcBef>
              <a:spcAft>
                <a:spcPts val="0"/>
              </a:spcAft>
              <a:buSzPts val="5200"/>
              <a:buChar char="○"/>
              <a:defRPr/>
            </a:lvl8pPr>
            <a:lvl9pPr marL="4114800" lvl="8" indent="-558800" algn="ctr">
              <a:spcBef>
                <a:spcPts val="6000"/>
              </a:spcBef>
              <a:spcAft>
                <a:spcPts val="6000"/>
              </a:spcAft>
              <a:buSzPts val="5200"/>
              <a:buChar char="■"/>
              <a:defRPr/>
            </a:lvl9pPr>
          </a:lstStyle>
          <a:p>
            <a:endParaRPr/>
          </a:p>
        </p:txBody>
      </p:sp>
      <p:sp>
        <p:nvSpPr>
          <p:cNvPr id="47" name="Google Shape;47;p11"/>
          <p:cNvSpPr txBox="1">
            <a:spLocks noGrp="1"/>
          </p:cNvSpPr>
          <p:nvPr>
            <p:ph type="sldNum" idx="12"/>
          </p:nvPr>
        </p:nvSpPr>
        <p:spPr>
          <a:xfrm>
            <a:off x="30500848" y="19896392"/>
            <a:ext cx="1975500" cy="1679400"/>
          </a:xfrm>
          <a:prstGeom prst="rect">
            <a:avLst/>
          </a:prstGeom>
        </p:spPr>
        <p:txBody>
          <a:bodyPr spcFirstLastPara="1" wrap="square" lIns="341325" tIns="341325" rIns="341325" bIns="3413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30500848" y="19896392"/>
            <a:ext cx="1975500" cy="1679400"/>
          </a:xfrm>
          <a:prstGeom prst="rect">
            <a:avLst/>
          </a:prstGeom>
        </p:spPr>
        <p:txBody>
          <a:bodyPr spcFirstLastPara="1" wrap="square" lIns="341325" tIns="341325" rIns="341325" bIns="3413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1122120" y="9176960"/>
            <a:ext cx="30674400" cy="3591600"/>
          </a:xfrm>
          <a:prstGeom prst="rect">
            <a:avLst/>
          </a:prstGeom>
        </p:spPr>
        <p:txBody>
          <a:bodyPr spcFirstLastPara="1" wrap="square" lIns="341325" tIns="341325" rIns="341325" bIns="341325" anchor="ctr" anchorCtr="0">
            <a:noAutofit/>
          </a:bodyPr>
          <a:lstStyle>
            <a:lvl1pPr lvl="0" algn="ctr">
              <a:spcBef>
                <a:spcPts val="0"/>
              </a:spcBef>
              <a:spcAft>
                <a:spcPts val="0"/>
              </a:spcAft>
              <a:buSzPts val="13400"/>
              <a:buNone/>
              <a:defRPr sz="13400"/>
            </a:lvl1pPr>
            <a:lvl2pPr lvl="1" algn="ctr">
              <a:spcBef>
                <a:spcPts val="0"/>
              </a:spcBef>
              <a:spcAft>
                <a:spcPts val="0"/>
              </a:spcAft>
              <a:buSzPts val="13400"/>
              <a:buNone/>
              <a:defRPr sz="13400"/>
            </a:lvl2pPr>
            <a:lvl3pPr lvl="2" algn="ctr">
              <a:spcBef>
                <a:spcPts val="0"/>
              </a:spcBef>
              <a:spcAft>
                <a:spcPts val="0"/>
              </a:spcAft>
              <a:buSzPts val="13400"/>
              <a:buNone/>
              <a:defRPr sz="13400"/>
            </a:lvl3pPr>
            <a:lvl4pPr lvl="3" algn="ctr">
              <a:spcBef>
                <a:spcPts val="0"/>
              </a:spcBef>
              <a:spcAft>
                <a:spcPts val="0"/>
              </a:spcAft>
              <a:buSzPts val="13400"/>
              <a:buNone/>
              <a:defRPr sz="13400"/>
            </a:lvl4pPr>
            <a:lvl5pPr lvl="4" algn="ctr">
              <a:spcBef>
                <a:spcPts val="0"/>
              </a:spcBef>
              <a:spcAft>
                <a:spcPts val="0"/>
              </a:spcAft>
              <a:buSzPts val="13400"/>
              <a:buNone/>
              <a:defRPr sz="13400"/>
            </a:lvl5pPr>
            <a:lvl6pPr lvl="5" algn="ctr">
              <a:spcBef>
                <a:spcPts val="0"/>
              </a:spcBef>
              <a:spcAft>
                <a:spcPts val="0"/>
              </a:spcAft>
              <a:buSzPts val="13400"/>
              <a:buNone/>
              <a:defRPr sz="13400"/>
            </a:lvl6pPr>
            <a:lvl7pPr lvl="6" algn="ctr">
              <a:spcBef>
                <a:spcPts val="0"/>
              </a:spcBef>
              <a:spcAft>
                <a:spcPts val="0"/>
              </a:spcAft>
              <a:buSzPts val="13400"/>
              <a:buNone/>
              <a:defRPr sz="13400"/>
            </a:lvl7pPr>
            <a:lvl8pPr lvl="7" algn="ctr">
              <a:spcBef>
                <a:spcPts val="0"/>
              </a:spcBef>
              <a:spcAft>
                <a:spcPts val="0"/>
              </a:spcAft>
              <a:buSzPts val="13400"/>
              <a:buNone/>
              <a:defRPr sz="13400"/>
            </a:lvl8pPr>
            <a:lvl9pPr lvl="8" algn="ctr">
              <a:spcBef>
                <a:spcPts val="0"/>
              </a:spcBef>
              <a:spcAft>
                <a:spcPts val="0"/>
              </a:spcAft>
              <a:buSzPts val="13400"/>
              <a:buNone/>
              <a:defRPr sz="13400"/>
            </a:lvl9pPr>
          </a:lstStyle>
          <a:p>
            <a:endParaRPr/>
          </a:p>
        </p:txBody>
      </p:sp>
      <p:sp>
        <p:nvSpPr>
          <p:cNvPr id="15" name="Google Shape;15;p3"/>
          <p:cNvSpPr txBox="1">
            <a:spLocks noGrp="1"/>
          </p:cNvSpPr>
          <p:nvPr>
            <p:ph type="sldNum" idx="12"/>
          </p:nvPr>
        </p:nvSpPr>
        <p:spPr>
          <a:xfrm>
            <a:off x="30500848" y="19896392"/>
            <a:ext cx="1975500" cy="1679400"/>
          </a:xfrm>
          <a:prstGeom prst="rect">
            <a:avLst/>
          </a:prstGeom>
        </p:spPr>
        <p:txBody>
          <a:bodyPr spcFirstLastPara="1" wrap="square" lIns="341325" tIns="341325" rIns="341325" bIns="3413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1122120" y="1898773"/>
            <a:ext cx="30674400" cy="2443500"/>
          </a:xfrm>
          <a:prstGeom prst="rect">
            <a:avLst/>
          </a:prstGeom>
        </p:spPr>
        <p:txBody>
          <a:bodyPr spcFirstLastPara="1" wrap="square" lIns="341325" tIns="341325" rIns="341325" bIns="341325" anchor="t" anchorCtr="0">
            <a:noAutofit/>
          </a:bodyPr>
          <a:lstStyle>
            <a:lvl1pPr lvl="0">
              <a:spcBef>
                <a:spcPts val="0"/>
              </a:spcBef>
              <a:spcAft>
                <a:spcPts val="0"/>
              </a:spcAft>
              <a:buSzPts val="10500"/>
              <a:buNone/>
              <a:defRPr/>
            </a:lvl1pPr>
            <a:lvl2pPr lvl="1">
              <a:spcBef>
                <a:spcPts val="0"/>
              </a:spcBef>
              <a:spcAft>
                <a:spcPts val="0"/>
              </a:spcAft>
              <a:buSzPts val="10500"/>
              <a:buNone/>
              <a:defRPr/>
            </a:lvl2pPr>
            <a:lvl3pPr lvl="2">
              <a:spcBef>
                <a:spcPts val="0"/>
              </a:spcBef>
              <a:spcAft>
                <a:spcPts val="0"/>
              </a:spcAft>
              <a:buSzPts val="10500"/>
              <a:buNone/>
              <a:defRPr/>
            </a:lvl3pPr>
            <a:lvl4pPr lvl="3">
              <a:spcBef>
                <a:spcPts val="0"/>
              </a:spcBef>
              <a:spcAft>
                <a:spcPts val="0"/>
              </a:spcAft>
              <a:buSzPts val="10500"/>
              <a:buNone/>
              <a:defRPr/>
            </a:lvl4pPr>
            <a:lvl5pPr lvl="4">
              <a:spcBef>
                <a:spcPts val="0"/>
              </a:spcBef>
              <a:spcAft>
                <a:spcPts val="0"/>
              </a:spcAft>
              <a:buSzPts val="10500"/>
              <a:buNone/>
              <a:defRPr/>
            </a:lvl5pPr>
            <a:lvl6pPr lvl="5">
              <a:spcBef>
                <a:spcPts val="0"/>
              </a:spcBef>
              <a:spcAft>
                <a:spcPts val="0"/>
              </a:spcAft>
              <a:buSzPts val="10500"/>
              <a:buNone/>
              <a:defRPr/>
            </a:lvl6pPr>
            <a:lvl7pPr lvl="6">
              <a:spcBef>
                <a:spcPts val="0"/>
              </a:spcBef>
              <a:spcAft>
                <a:spcPts val="0"/>
              </a:spcAft>
              <a:buSzPts val="10500"/>
              <a:buNone/>
              <a:defRPr/>
            </a:lvl7pPr>
            <a:lvl8pPr lvl="7">
              <a:spcBef>
                <a:spcPts val="0"/>
              </a:spcBef>
              <a:spcAft>
                <a:spcPts val="0"/>
              </a:spcAft>
              <a:buSzPts val="10500"/>
              <a:buNone/>
              <a:defRPr/>
            </a:lvl8pPr>
            <a:lvl9pPr lvl="8">
              <a:spcBef>
                <a:spcPts val="0"/>
              </a:spcBef>
              <a:spcAft>
                <a:spcPts val="0"/>
              </a:spcAft>
              <a:buSzPts val="10500"/>
              <a:buNone/>
              <a:defRPr/>
            </a:lvl9pPr>
          </a:lstStyle>
          <a:p>
            <a:endParaRPr/>
          </a:p>
        </p:txBody>
      </p:sp>
      <p:sp>
        <p:nvSpPr>
          <p:cNvPr id="18" name="Google Shape;18;p4"/>
          <p:cNvSpPr txBox="1">
            <a:spLocks noGrp="1"/>
          </p:cNvSpPr>
          <p:nvPr>
            <p:ph type="body" idx="1"/>
          </p:nvPr>
        </p:nvSpPr>
        <p:spPr>
          <a:xfrm>
            <a:off x="1122120" y="4917227"/>
            <a:ext cx="30674400" cy="14576700"/>
          </a:xfrm>
          <a:prstGeom prst="rect">
            <a:avLst/>
          </a:prstGeom>
        </p:spPr>
        <p:txBody>
          <a:bodyPr spcFirstLastPara="1" wrap="square" lIns="341325" tIns="341325" rIns="341325" bIns="341325" anchor="t" anchorCtr="0">
            <a:noAutofit/>
          </a:bodyPr>
          <a:lstStyle>
            <a:lvl1pPr marL="457200" lvl="0" indent="-654050">
              <a:spcBef>
                <a:spcPts val="0"/>
              </a:spcBef>
              <a:spcAft>
                <a:spcPts val="0"/>
              </a:spcAft>
              <a:buSzPts val="6700"/>
              <a:buChar char="●"/>
              <a:defRPr/>
            </a:lvl1pPr>
            <a:lvl2pPr marL="914400" lvl="1" indent="-558800">
              <a:spcBef>
                <a:spcPts val="6000"/>
              </a:spcBef>
              <a:spcAft>
                <a:spcPts val="0"/>
              </a:spcAft>
              <a:buSzPts val="5200"/>
              <a:buChar char="○"/>
              <a:defRPr/>
            </a:lvl2pPr>
            <a:lvl3pPr marL="1371600" lvl="2" indent="-558800">
              <a:spcBef>
                <a:spcPts val="6000"/>
              </a:spcBef>
              <a:spcAft>
                <a:spcPts val="0"/>
              </a:spcAft>
              <a:buSzPts val="5200"/>
              <a:buChar char="■"/>
              <a:defRPr/>
            </a:lvl3pPr>
            <a:lvl4pPr marL="1828800" lvl="3" indent="-558800">
              <a:spcBef>
                <a:spcPts val="6000"/>
              </a:spcBef>
              <a:spcAft>
                <a:spcPts val="0"/>
              </a:spcAft>
              <a:buSzPts val="5200"/>
              <a:buChar char="●"/>
              <a:defRPr/>
            </a:lvl4pPr>
            <a:lvl5pPr marL="2286000" lvl="4" indent="-558800">
              <a:spcBef>
                <a:spcPts val="6000"/>
              </a:spcBef>
              <a:spcAft>
                <a:spcPts val="0"/>
              </a:spcAft>
              <a:buSzPts val="5200"/>
              <a:buChar char="○"/>
              <a:defRPr/>
            </a:lvl5pPr>
            <a:lvl6pPr marL="2743200" lvl="5" indent="-558800">
              <a:spcBef>
                <a:spcPts val="6000"/>
              </a:spcBef>
              <a:spcAft>
                <a:spcPts val="0"/>
              </a:spcAft>
              <a:buSzPts val="5200"/>
              <a:buChar char="■"/>
              <a:defRPr/>
            </a:lvl6pPr>
            <a:lvl7pPr marL="3200400" lvl="6" indent="-558800">
              <a:spcBef>
                <a:spcPts val="6000"/>
              </a:spcBef>
              <a:spcAft>
                <a:spcPts val="0"/>
              </a:spcAft>
              <a:buSzPts val="5200"/>
              <a:buChar char="●"/>
              <a:defRPr/>
            </a:lvl7pPr>
            <a:lvl8pPr marL="3657600" lvl="7" indent="-558800">
              <a:spcBef>
                <a:spcPts val="6000"/>
              </a:spcBef>
              <a:spcAft>
                <a:spcPts val="0"/>
              </a:spcAft>
              <a:buSzPts val="5200"/>
              <a:buChar char="○"/>
              <a:defRPr/>
            </a:lvl8pPr>
            <a:lvl9pPr marL="4114800" lvl="8" indent="-558800">
              <a:spcBef>
                <a:spcPts val="6000"/>
              </a:spcBef>
              <a:spcAft>
                <a:spcPts val="6000"/>
              </a:spcAft>
              <a:buSzPts val="5200"/>
              <a:buChar char="■"/>
              <a:defRPr/>
            </a:lvl9pPr>
          </a:lstStyle>
          <a:p>
            <a:endParaRPr/>
          </a:p>
        </p:txBody>
      </p:sp>
      <p:sp>
        <p:nvSpPr>
          <p:cNvPr id="19" name="Google Shape;19;p4"/>
          <p:cNvSpPr txBox="1">
            <a:spLocks noGrp="1"/>
          </p:cNvSpPr>
          <p:nvPr>
            <p:ph type="sldNum" idx="12"/>
          </p:nvPr>
        </p:nvSpPr>
        <p:spPr>
          <a:xfrm>
            <a:off x="30500848" y="19896392"/>
            <a:ext cx="1975500" cy="1679400"/>
          </a:xfrm>
          <a:prstGeom prst="rect">
            <a:avLst/>
          </a:prstGeom>
        </p:spPr>
        <p:txBody>
          <a:bodyPr spcFirstLastPara="1" wrap="square" lIns="341325" tIns="341325" rIns="341325" bIns="3413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1122120" y="1898773"/>
            <a:ext cx="30674400" cy="2443500"/>
          </a:xfrm>
          <a:prstGeom prst="rect">
            <a:avLst/>
          </a:prstGeom>
        </p:spPr>
        <p:txBody>
          <a:bodyPr spcFirstLastPara="1" wrap="square" lIns="341325" tIns="341325" rIns="341325" bIns="341325" anchor="t" anchorCtr="0">
            <a:noAutofit/>
          </a:bodyPr>
          <a:lstStyle>
            <a:lvl1pPr lvl="0">
              <a:spcBef>
                <a:spcPts val="0"/>
              </a:spcBef>
              <a:spcAft>
                <a:spcPts val="0"/>
              </a:spcAft>
              <a:buSzPts val="10500"/>
              <a:buNone/>
              <a:defRPr/>
            </a:lvl1pPr>
            <a:lvl2pPr lvl="1">
              <a:spcBef>
                <a:spcPts val="0"/>
              </a:spcBef>
              <a:spcAft>
                <a:spcPts val="0"/>
              </a:spcAft>
              <a:buSzPts val="10500"/>
              <a:buNone/>
              <a:defRPr/>
            </a:lvl2pPr>
            <a:lvl3pPr lvl="2">
              <a:spcBef>
                <a:spcPts val="0"/>
              </a:spcBef>
              <a:spcAft>
                <a:spcPts val="0"/>
              </a:spcAft>
              <a:buSzPts val="10500"/>
              <a:buNone/>
              <a:defRPr/>
            </a:lvl3pPr>
            <a:lvl4pPr lvl="3">
              <a:spcBef>
                <a:spcPts val="0"/>
              </a:spcBef>
              <a:spcAft>
                <a:spcPts val="0"/>
              </a:spcAft>
              <a:buSzPts val="10500"/>
              <a:buNone/>
              <a:defRPr/>
            </a:lvl4pPr>
            <a:lvl5pPr lvl="4">
              <a:spcBef>
                <a:spcPts val="0"/>
              </a:spcBef>
              <a:spcAft>
                <a:spcPts val="0"/>
              </a:spcAft>
              <a:buSzPts val="10500"/>
              <a:buNone/>
              <a:defRPr/>
            </a:lvl5pPr>
            <a:lvl6pPr lvl="5">
              <a:spcBef>
                <a:spcPts val="0"/>
              </a:spcBef>
              <a:spcAft>
                <a:spcPts val="0"/>
              </a:spcAft>
              <a:buSzPts val="10500"/>
              <a:buNone/>
              <a:defRPr/>
            </a:lvl6pPr>
            <a:lvl7pPr lvl="6">
              <a:spcBef>
                <a:spcPts val="0"/>
              </a:spcBef>
              <a:spcAft>
                <a:spcPts val="0"/>
              </a:spcAft>
              <a:buSzPts val="10500"/>
              <a:buNone/>
              <a:defRPr/>
            </a:lvl7pPr>
            <a:lvl8pPr lvl="7">
              <a:spcBef>
                <a:spcPts val="0"/>
              </a:spcBef>
              <a:spcAft>
                <a:spcPts val="0"/>
              </a:spcAft>
              <a:buSzPts val="10500"/>
              <a:buNone/>
              <a:defRPr/>
            </a:lvl8pPr>
            <a:lvl9pPr lvl="8">
              <a:spcBef>
                <a:spcPts val="0"/>
              </a:spcBef>
              <a:spcAft>
                <a:spcPts val="0"/>
              </a:spcAft>
              <a:buSzPts val="10500"/>
              <a:buNone/>
              <a:defRPr/>
            </a:lvl9pPr>
          </a:lstStyle>
          <a:p>
            <a:endParaRPr/>
          </a:p>
        </p:txBody>
      </p:sp>
      <p:sp>
        <p:nvSpPr>
          <p:cNvPr id="22" name="Google Shape;22;p5"/>
          <p:cNvSpPr txBox="1">
            <a:spLocks noGrp="1"/>
          </p:cNvSpPr>
          <p:nvPr>
            <p:ph type="body" idx="1"/>
          </p:nvPr>
        </p:nvSpPr>
        <p:spPr>
          <a:xfrm>
            <a:off x="1122120" y="4917227"/>
            <a:ext cx="14399700" cy="14576700"/>
          </a:xfrm>
          <a:prstGeom prst="rect">
            <a:avLst/>
          </a:prstGeom>
        </p:spPr>
        <p:txBody>
          <a:bodyPr spcFirstLastPara="1" wrap="square" lIns="341325" tIns="341325" rIns="341325" bIns="341325" anchor="t" anchorCtr="0">
            <a:noAutofit/>
          </a:bodyPr>
          <a:lstStyle>
            <a:lvl1pPr marL="457200" lvl="0" indent="-558800">
              <a:spcBef>
                <a:spcPts val="0"/>
              </a:spcBef>
              <a:spcAft>
                <a:spcPts val="0"/>
              </a:spcAft>
              <a:buSzPts val="5200"/>
              <a:buChar char="●"/>
              <a:defRPr sz="5200"/>
            </a:lvl1pPr>
            <a:lvl2pPr marL="914400" lvl="1" indent="-514350">
              <a:spcBef>
                <a:spcPts val="6000"/>
              </a:spcBef>
              <a:spcAft>
                <a:spcPts val="0"/>
              </a:spcAft>
              <a:buSzPts val="4500"/>
              <a:buChar char="○"/>
              <a:defRPr sz="4500"/>
            </a:lvl2pPr>
            <a:lvl3pPr marL="1371600" lvl="2" indent="-514350">
              <a:spcBef>
                <a:spcPts val="6000"/>
              </a:spcBef>
              <a:spcAft>
                <a:spcPts val="0"/>
              </a:spcAft>
              <a:buSzPts val="4500"/>
              <a:buChar char="■"/>
              <a:defRPr sz="4500"/>
            </a:lvl3pPr>
            <a:lvl4pPr marL="1828800" lvl="3" indent="-514350">
              <a:spcBef>
                <a:spcPts val="6000"/>
              </a:spcBef>
              <a:spcAft>
                <a:spcPts val="0"/>
              </a:spcAft>
              <a:buSzPts val="4500"/>
              <a:buChar char="●"/>
              <a:defRPr sz="4500"/>
            </a:lvl4pPr>
            <a:lvl5pPr marL="2286000" lvl="4" indent="-514350">
              <a:spcBef>
                <a:spcPts val="6000"/>
              </a:spcBef>
              <a:spcAft>
                <a:spcPts val="0"/>
              </a:spcAft>
              <a:buSzPts val="4500"/>
              <a:buChar char="○"/>
              <a:defRPr sz="4500"/>
            </a:lvl5pPr>
            <a:lvl6pPr marL="2743200" lvl="5" indent="-514350">
              <a:spcBef>
                <a:spcPts val="6000"/>
              </a:spcBef>
              <a:spcAft>
                <a:spcPts val="0"/>
              </a:spcAft>
              <a:buSzPts val="4500"/>
              <a:buChar char="■"/>
              <a:defRPr sz="4500"/>
            </a:lvl6pPr>
            <a:lvl7pPr marL="3200400" lvl="6" indent="-514350">
              <a:spcBef>
                <a:spcPts val="6000"/>
              </a:spcBef>
              <a:spcAft>
                <a:spcPts val="0"/>
              </a:spcAft>
              <a:buSzPts val="4500"/>
              <a:buChar char="●"/>
              <a:defRPr sz="4500"/>
            </a:lvl7pPr>
            <a:lvl8pPr marL="3657600" lvl="7" indent="-514350">
              <a:spcBef>
                <a:spcPts val="6000"/>
              </a:spcBef>
              <a:spcAft>
                <a:spcPts val="0"/>
              </a:spcAft>
              <a:buSzPts val="4500"/>
              <a:buChar char="○"/>
              <a:defRPr sz="4500"/>
            </a:lvl8pPr>
            <a:lvl9pPr marL="4114800" lvl="8" indent="-514350">
              <a:spcBef>
                <a:spcPts val="6000"/>
              </a:spcBef>
              <a:spcAft>
                <a:spcPts val="6000"/>
              </a:spcAft>
              <a:buSzPts val="4500"/>
              <a:buChar char="■"/>
              <a:defRPr sz="4500"/>
            </a:lvl9pPr>
          </a:lstStyle>
          <a:p>
            <a:endParaRPr/>
          </a:p>
        </p:txBody>
      </p:sp>
      <p:sp>
        <p:nvSpPr>
          <p:cNvPr id="23" name="Google Shape;23;p5"/>
          <p:cNvSpPr txBox="1">
            <a:spLocks noGrp="1"/>
          </p:cNvSpPr>
          <p:nvPr>
            <p:ph type="body" idx="2"/>
          </p:nvPr>
        </p:nvSpPr>
        <p:spPr>
          <a:xfrm>
            <a:off x="17396640" y="4917227"/>
            <a:ext cx="14399700" cy="14576700"/>
          </a:xfrm>
          <a:prstGeom prst="rect">
            <a:avLst/>
          </a:prstGeom>
        </p:spPr>
        <p:txBody>
          <a:bodyPr spcFirstLastPara="1" wrap="square" lIns="341325" tIns="341325" rIns="341325" bIns="341325" anchor="t" anchorCtr="0">
            <a:noAutofit/>
          </a:bodyPr>
          <a:lstStyle>
            <a:lvl1pPr marL="457200" lvl="0" indent="-558800">
              <a:spcBef>
                <a:spcPts val="0"/>
              </a:spcBef>
              <a:spcAft>
                <a:spcPts val="0"/>
              </a:spcAft>
              <a:buSzPts val="5200"/>
              <a:buChar char="●"/>
              <a:defRPr sz="5200"/>
            </a:lvl1pPr>
            <a:lvl2pPr marL="914400" lvl="1" indent="-514350">
              <a:spcBef>
                <a:spcPts val="6000"/>
              </a:spcBef>
              <a:spcAft>
                <a:spcPts val="0"/>
              </a:spcAft>
              <a:buSzPts val="4500"/>
              <a:buChar char="○"/>
              <a:defRPr sz="4500"/>
            </a:lvl2pPr>
            <a:lvl3pPr marL="1371600" lvl="2" indent="-514350">
              <a:spcBef>
                <a:spcPts val="6000"/>
              </a:spcBef>
              <a:spcAft>
                <a:spcPts val="0"/>
              </a:spcAft>
              <a:buSzPts val="4500"/>
              <a:buChar char="■"/>
              <a:defRPr sz="4500"/>
            </a:lvl3pPr>
            <a:lvl4pPr marL="1828800" lvl="3" indent="-514350">
              <a:spcBef>
                <a:spcPts val="6000"/>
              </a:spcBef>
              <a:spcAft>
                <a:spcPts val="0"/>
              </a:spcAft>
              <a:buSzPts val="4500"/>
              <a:buChar char="●"/>
              <a:defRPr sz="4500"/>
            </a:lvl4pPr>
            <a:lvl5pPr marL="2286000" lvl="4" indent="-514350">
              <a:spcBef>
                <a:spcPts val="6000"/>
              </a:spcBef>
              <a:spcAft>
                <a:spcPts val="0"/>
              </a:spcAft>
              <a:buSzPts val="4500"/>
              <a:buChar char="○"/>
              <a:defRPr sz="4500"/>
            </a:lvl5pPr>
            <a:lvl6pPr marL="2743200" lvl="5" indent="-514350">
              <a:spcBef>
                <a:spcPts val="6000"/>
              </a:spcBef>
              <a:spcAft>
                <a:spcPts val="0"/>
              </a:spcAft>
              <a:buSzPts val="4500"/>
              <a:buChar char="■"/>
              <a:defRPr sz="4500"/>
            </a:lvl6pPr>
            <a:lvl7pPr marL="3200400" lvl="6" indent="-514350">
              <a:spcBef>
                <a:spcPts val="6000"/>
              </a:spcBef>
              <a:spcAft>
                <a:spcPts val="0"/>
              </a:spcAft>
              <a:buSzPts val="4500"/>
              <a:buChar char="●"/>
              <a:defRPr sz="4500"/>
            </a:lvl7pPr>
            <a:lvl8pPr marL="3657600" lvl="7" indent="-514350">
              <a:spcBef>
                <a:spcPts val="6000"/>
              </a:spcBef>
              <a:spcAft>
                <a:spcPts val="0"/>
              </a:spcAft>
              <a:buSzPts val="4500"/>
              <a:buChar char="○"/>
              <a:defRPr sz="4500"/>
            </a:lvl8pPr>
            <a:lvl9pPr marL="4114800" lvl="8" indent="-514350">
              <a:spcBef>
                <a:spcPts val="6000"/>
              </a:spcBef>
              <a:spcAft>
                <a:spcPts val="6000"/>
              </a:spcAft>
              <a:buSzPts val="4500"/>
              <a:buChar char="■"/>
              <a:defRPr sz="4500"/>
            </a:lvl9pPr>
          </a:lstStyle>
          <a:p>
            <a:endParaRPr/>
          </a:p>
        </p:txBody>
      </p:sp>
      <p:sp>
        <p:nvSpPr>
          <p:cNvPr id="24" name="Google Shape;24;p5"/>
          <p:cNvSpPr txBox="1">
            <a:spLocks noGrp="1"/>
          </p:cNvSpPr>
          <p:nvPr>
            <p:ph type="sldNum" idx="12"/>
          </p:nvPr>
        </p:nvSpPr>
        <p:spPr>
          <a:xfrm>
            <a:off x="30500848" y="19896392"/>
            <a:ext cx="1975500" cy="1679400"/>
          </a:xfrm>
          <a:prstGeom prst="rect">
            <a:avLst/>
          </a:prstGeom>
        </p:spPr>
        <p:txBody>
          <a:bodyPr spcFirstLastPara="1" wrap="square" lIns="341325" tIns="341325" rIns="341325" bIns="3413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1122120" y="1898773"/>
            <a:ext cx="30674400" cy="2443500"/>
          </a:xfrm>
          <a:prstGeom prst="rect">
            <a:avLst/>
          </a:prstGeom>
        </p:spPr>
        <p:txBody>
          <a:bodyPr spcFirstLastPara="1" wrap="square" lIns="341325" tIns="341325" rIns="341325" bIns="341325" anchor="t" anchorCtr="0">
            <a:noAutofit/>
          </a:bodyPr>
          <a:lstStyle>
            <a:lvl1pPr lvl="0">
              <a:spcBef>
                <a:spcPts val="0"/>
              </a:spcBef>
              <a:spcAft>
                <a:spcPts val="0"/>
              </a:spcAft>
              <a:buSzPts val="10500"/>
              <a:buNone/>
              <a:defRPr/>
            </a:lvl1pPr>
            <a:lvl2pPr lvl="1">
              <a:spcBef>
                <a:spcPts val="0"/>
              </a:spcBef>
              <a:spcAft>
                <a:spcPts val="0"/>
              </a:spcAft>
              <a:buSzPts val="10500"/>
              <a:buNone/>
              <a:defRPr/>
            </a:lvl2pPr>
            <a:lvl3pPr lvl="2">
              <a:spcBef>
                <a:spcPts val="0"/>
              </a:spcBef>
              <a:spcAft>
                <a:spcPts val="0"/>
              </a:spcAft>
              <a:buSzPts val="10500"/>
              <a:buNone/>
              <a:defRPr/>
            </a:lvl3pPr>
            <a:lvl4pPr lvl="3">
              <a:spcBef>
                <a:spcPts val="0"/>
              </a:spcBef>
              <a:spcAft>
                <a:spcPts val="0"/>
              </a:spcAft>
              <a:buSzPts val="10500"/>
              <a:buNone/>
              <a:defRPr/>
            </a:lvl4pPr>
            <a:lvl5pPr lvl="4">
              <a:spcBef>
                <a:spcPts val="0"/>
              </a:spcBef>
              <a:spcAft>
                <a:spcPts val="0"/>
              </a:spcAft>
              <a:buSzPts val="10500"/>
              <a:buNone/>
              <a:defRPr/>
            </a:lvl5pPr>
            <a:lvl6pPr lvl="5">
              <a:spcBef>
                <a:spcPts val="0"/>
              </a:spcBef>
              <a:spcAft>
                <a:spcPts val="0"/>
              </a:spcAft>
              <a:buSzPts val="10500"/>
              <a:buNone/>
              <a:defRPr/>
            </a:lvl6pPr>
            <a:lvl7pPr lvl="6">
              <a:spcBef>
                <a:spcPts val="0"/>
              </a:spcBef>
              <a:spcAft>
                <a:spcPts val="0"/>
              </a:spcAft>
              <a:buSzPts val="10500"/>
              <a:buNone/>
              <a:defRPr/>
            </a:lvl7pPr>
            <a:lvl8pPr lvl="7">
              <a:spcBef>
                <a:spcPts val="0"/>
              </a:spcBef>
              <a:spcAft>
                <a:spcPts val="0"/>
              </a:spcAft>
              <a:buSzPts val="10500"/>
              <a:buNone/>
              <a:defRPr/>
            </a:lvl8pPr>
            <a:lvl9pPr lvl="8">
              <a:spcBef>
                <a:spcPts val="0"/>
              </a:spcBef>
              <a:spcAft>
                <a:spcPts val="0"/>
              </a:spcAft>
              <a:buSzPts val="10500"/>
              <a:buNone/>
              <a:defRPr/>
            </a:lvl9pPr>
          </a:lstStyle>
          <a:p>
            <a:endParaRPr/>
          </a:p>
        </p:txBody>
      </p:sp>
      <p:sp>
        <p:nvSpPr>
          <p:cNvPr id="27" name="Google Shape;27;p6"/>
          <p:cNvSpPr txBox="1">
            <a:spLocks noGrp="1"/>
          </p:cNvSpPr>
          <p:nvPr>
            <p:ph type="sldNum" idx="12"/>
          </p:nvPr>
        </p:nvSpPr>
        <p:spPr>
          <a:xfrm>
            <a:off x="30500848" y="19896392"/>
            <a:ext cx="1975500" cy="1679400"/>
          </a:xfrm>
          <a:prstGeom prst="rect">
            <a:avLst/>
          </a:prstGeom>
        </p:spPr>
        <p:txBody>
          <a:bodyPr spcFirstLastPara="1" wrap="square" lIns="341325" tIns="341325" rIns="341325" bIns="3413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1122120" y="2370560"/>
            <a:ext cx="10108800" cy="3224400"/>
          </a:xfrm>
          <a:prstGeom prst="rect">
            <a:avLst/>
          </a:prstGeom>
        </p:spPr>
        <p:txBody>
          <a:bodyPr spcFirstLastPara="1" wrap="square" lIns="341325" tIns="341325" rIns="341325" bIns="341325" anchor="b" anchorCtr="0">
            <a:noAutofit/>
          </a:bodyPr>
          <a:lstStyle>
            <a:lvl1pPr lvl="0">
              <a:spcBef>
                <a:spcPts val="0"/>
              </a:spcBef>
              <a:spcAft>
                <a:spcPts val="0"/>
              </a:spcAft>
              <a:buSzPts val="9000"/>
              <a:buNone/>
              <a:defRPr sz="9000"/>
            </a:lvl1pPr>
            <a:lvl2pPr lvl="1">
              <a:spcBef>
                <a:spcPts val="0"/>
              </a:spcBef>
              <a:spcAft>
                <a:spcPts val="0"/>
              </a:spcAft>
              <a:buSzPts val="9000"/>
              <a:buNone/>
              <a:defRPr sz="9000"/>
            </a:lvl2pPr>
            <a:lvl3pPr lvl="2">
              <a:spcBef>
                <a:spcPts val="0"/>
              </a:spcBef>
              <a:spcAft>
                <a:spcPts val="0"/>
              </a:spcAft>
              <a:buSzPts val="9000"/>
              <a:buNone/>
              <a:defRPr sz="9000"/>
            </a:lvl3pPr>
            <a:lvl4pPr lvl="3">
              <a:spcBef>
                <a:spcPts val="0"/>
              </a:spcBef>
              <a:spcAft>
                <a:spcPts val="0"/>
              </a:spcAft>
              <a:buSzPts val="9000"/>
              <a:buNone/>
              <a:defRPr sz="9000"/>
            </a:lvl4pPr>
            <a:lvl5pPr lvl="4">
              <a:spcBef>
                <a:spcPts val="0"/>
              </a:spcBef>
              <a:spcAft>
                <a:spcPts val="0"/>
              </a:spcAft>
              <a:buSzPts val="9000"/>
              <a:buNone/>
              <a:defRPr sz="9000"/>
            </a:lvl5pPr>
            <a:lvl6pPr lvl="5">
              <a:spcBef>
                <a:spcPts val="0"/>
              </a:spcBef>
              <a:spcAft>
                <a:spcPts val="0"/>
              </a:spcAft>
              <a:buSzPts val="9000"/>
              <a:buNone/>
              <a:defRPr sz="9000"/>
            </a:lvl6pPr>
            <a:lvl7pPr lvl="6">
              <a:spcBef>
                <a:spcPts val="0"/>
              </a:spcBef>
              <a:spcAft>
                <a:spcPts val="0"/>
              </a:spcAft>
              <a:buSzPts val="9000"/>
              <a:buNone/>
              <a:defRPr sz="9000"/>
            </a:lvl7pPr>
            <a:lvl8pPr lvl="7">
              <a:spcBef>
                <a:spcPts val="0"/>
              </a:spcBef>
              <a:spcAft>
                <a:spcPts val="0"/>
              </a:spcAft>
              <a:buSzPts val="9000"/>
              <a:buNone/>
              <a:defRPr sz="9000"/>
            </a:lvl8pPr>
            <a:lvl9pPr lvl="8">
              <a:spcBef>
                <a:spcPts val="0"/>
              </a:spcBef>
              <a:spcAft>
                <a:spcPts val="0"/>
              </a:spcAft>
              <a:buSzPts val="9000"/>
              <a:buNone/>
              <a:defRPr sz="9000"/>
            </a:lvl9pPr>
          </a:lstStyle>
          <a:p>
            <a:endParaRPr/>
          </a:p>
        </p:txBody>
      </p:sp>
      <p:sp>
        <p:nvSpPr>
          <p:cNvPr id="30" name="Google Shape;30;p7"/>
          <p:cNvSpPr txBox="1">
            <a:spLocks noGrp="1"/>
          </p:cNvSpPr>
          <p:nvPr>
            <p:ph type="body" idx="1"/>
          </p:nvPr>
        </p:nvSpPr>
        <p:spPr>
          <a:xfrm>
            <a:off x="1122120" y="5928960"/>
            <a:ext cx="10108800" cy="13565400"/>
          </a:xfrm>
          <a:prstGeom prst="rect">
            <a:avLst/>
          </a:prstGeom>
        </p:spPr>
        <p:txBody>
          <a:bodyPr spcFirstLastPara="1" wrap="square" lIns="341325" tIns="341325" rIns="341325" bIns="341325" anchor="t" anchorCtr="0">
            <a:noAutofit/>
          </a:bodyPr>
          <a:lstStyle>
            <a:lvl1pPr marL="457200" lvl="0" indent="-514350">
              <a:spcBef>
                <a:spcPts val="0"/>
              </a:spcBef>
              <a:spcAft>
                <a:spcPts val="0"/>
              </a:spcAft>
              <a:buSzPts val="4500"/>
              <a:buChar char="●"/>
              <a:defRPr sz="4500"/>
            </a:lvl1pPr>
            <a:lvl2pPr marL="914400" lvl="1" indent="-514350">
              <a:spcBef>
                <a:spcPts val="6000"/>
              </a:spcBef>
              <a:spcAft>
                <a:spcPts val="0"/>
              </a:spcAft>
              <a:buSzPts val="4500"/>
              <a:buChar char="○"/>
              <a:defRPr sz="4500"/>
            </a:lvl2pPr>
            <a:lvl3pPr marL="1371600" lvl="2" indent="-514350">
              <a:spcBef>
                <a:spcPts val="6000"/>
              </a:spcBef>
              <a:spcAft>
                <a:spcPts val="0"/>
              </a:spcAft>
              <a:buSzPts val="4500"/>
              <a:buChar char="■"/>
              <a:defRPr sz="4500"/>
            </a:lvl3pPr>
            <a:lvl4pPr marL="1828800" lvl="3" indent="-514350">
              <a:spcBef>
                <a:spcPts val="6000"/>
              </a:spcBef>
              <a:spcAft>
                <a:spcPts val="0"/>
              </a:spcAft>
              <a:buSzPts val="4500"/>
              <a:buChar char="●"/>
              <a:defRPr sz="4500"/>
            </a:lvl4pPr>
            <a:lvl5pPr marL="2286000" lvl="4" indent="-514350">
              <a:spcBef>
                <a:spcPts val="6000"/>
              </a:spcBef>
              <a:spcAft>
                <a:spcPts val="0"/>
              </a:spcAft>
              <a:buSzPts val="4500"/>
              <a:buChar char="○"/>
              <a:defRPr sz="4500"/>
            </a:lvl5pPr>
            <a:lvl6pPr marL="2743200" lvl="5" indent="-514350">
              <a:spcBef>
                <a:spcPts val="6000"/>
              </a:spcBef>
              <a:spcAft>
                <a:spcPts val="0"/>
              </a:spcAft>
              <a:buSzPts val="4500"/>
              <a:buChar char="■"/>
              <a:defRPr sz="4500"/>
            </a:lvl6pPr>
            <a:lvl7pPr marL="3200400" lvl="6" indent="-514350">
              <a:spcBef>
                <a:spcPts val="6000"/>
              </a:spcBef>
              <a:spcAft>
                <a:spcPts val="0"/>
              </a:spcAft>
              <a:buSzPts val="4500"/>
              <a:buChar char="●"/>
              <a:defRPr sz="4500"/>
            </a:lvl7pPr>
            <a:lvl8pPr marL="3657600" lvl="7" indent="-514350">
              <a:spcBef>
                <a:spcPts val="6000"/>
              </a:spcBef>
              <a:spcAft>
                <a:spcPts val="0"/>
              </a:spcAft>
              <a:buSzPts val="4500"/>
              <a:buChar char="○"/>
              <a:defRPr sz="4500"/>
            </a:lvl8pPr>
            <a:lvl9pPr marL="4114800" lvl="8" indent="-514350">
              <a:spcBef>
                <a:spcPts val="6000"/>
              </a:spcBef>
              <a:spcAft>
                <a:spcPts val="6000"/>
              </a:spcAft>
              <a:buSzPts val="4500"/>
              <a:buChar char="■"/>
              <a:defRPr sz="4500"/>
            </a:lvl9pPr>
          </a:lstStyle>
          <a:p>
            <a:endParaRPr/>
          </a:p>
        </p:txBody>
      </p:sp>
      <p:sp>
        <p:nvSpPr>
          <p:cNvPr id="31" name="Google Shape;31;p7"/>
          <p:cNvSpPr txBox="1">
            <a:spLocks noGrp="1"/>
          </p:cNvSpPr>
          <p:nvPr>
            <p:ph type="sldNum" idx="12"/>
          </p:nvPr>
        </p:nvSpPr>
        <p:spPr>
          <a:xfrm>
            <a:off x="30500848" y="19896392"/>
            <a:ext cx="1975500" cy="1679400"/>
          </a:xfrm>
          <a:prstGeom prst="rect">
            <a:avLst/>
          </a:prstGeom>
        </p:spPr>
        <p:txBody>
          <a:bodyPr spcFirstLastPara="1" wrap="square" lIns="341325" tIns="341325" rIns="341325" bIns="3413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1764900" y="1920640"/>
            <a:ext cx="22923900" cy="17454000"/>
          </a:xfrm>
          <a:prstGeom prst="rect">
            <a:avLst/>
          </a:prstGeom>
        </p:spPr>
        <p:txBody>
          <a:bodyPr spcFirstLastPara="1" wrap="square" lIns="341325" tIns="341325" rIns="341325" bIns="341325" anchor="ctr" anchorCtr="0">
            <a:noAutofit/>
          </a:bodyPr>
          <a:lstStyle>
            <a:lvl1pPr lvl="0">
              <a:spcBef>
                <a:spcPts val="0"/>
              </a:spcBef>
              <a:spcAft>
                <a:spcPts val="0"/>
              </a:spcAft>
              <a:buSzPts val="17900"/>
              <a:buNone/>
              <a:defRPr sz="17900"/>
            </a:lvl1pPr>
            <a:lvl2pPr lvl="1">
              <a:spcBef>
                <a:spcPts val="0"/>
              </a:spcBef>
              <a:spcAft>
                <a:spcPts val="0"/>
              </a:spcAft>
              <a:buSzPts val="17900"/>
              <a:buNone/>
              <a:defRPr sz="17900"/>
            </a:lvl2pPr>
            <a:lvl3pPr lvl="2">
              <a:spcBef>
                <a:spcPts val="0"/>
              </a:spcBef>
              <a:spcAft>
                <a:spcPts val="0"/>
              </a:spcAft>
              <a:buSzPts val="17900"/>
              <a:buNone/>
              <a:defRPr sz="17900"/>
            </a:lvl3pPr>
            <a:lvl4pPr lvl="3">
              <a:spcBef>
                <a:spcPts val="0"/>
              </a:spcBef>
              <a:spcAft>
                <a:spcPts val="0"/>
              </a:spcAft>
              <a:buSzPts val="17900"/>
              <a:buNone/>
              <a:defRPr sz="17900"/>
            </a:lvl4pPr>
            <a:lvl5pPr lvl="4">
              <a:spcBef>
                <a:spcPts val="0"/>
              </a:spcBef>
              <a:spcAft>
                <a:spcPts val="0"/>
              </a:spcAft>
              <a:buSzPts val="17900"/>
              <a:buNone/>
              <a:defRPr sz="17900"/>
            </a:lvl5pPr>
            <a:lvl6pPr lvl="5">
              <a:spcBef>
                <a:spcPts val="0"/>
              </a:spcBef>
              <a:spcAft>
                <a:spcPts val="0"/>
              </a:spcAft>
              <a:buSzPts val="17900"/>
              <a:buNone/>
              <a:defRPr sz="17900"/>
            </a:lvl6pPr>
            <a:lvl7pPr lvl="6">
              <a:spcBef>
                <a:spcPts val="0"/>
              </a:spcBef>
              <a:spcAft>
                <a:spcPts val="0"/>
              </a:spcAft>
              <a:buSzPts val="17900"/>
              <a:buNone/>
              <a:defRPr sz="17900"/>
            </a:lvl7pPr>
            <a:lvl8pPr lvl="7">
              <a:spcBef>
                <a:spcPts val="0"/>
              </a:spcBef>
              <a:spcAft>
                <a:spcPts val="0"/>
              </a:spcAft>
              <a:buSzPts val="17900"/>
              <a:buNone/>
              <a:defRPr sz="17900"/>
            </a:lvl8pPr>
            <a:lvl9pPr lvl="8">
              <a:spcBef>
                <a:spcPts val="0"/>
              </a:spcBef>
              <a:spcAft>
                <a:spcPts val="0"/>
              </a:spcAft>
              <a:buSzPts val="17900"/>
              <a:buNone/>
              <a:defRPr sz="17900"/>
            </a:lvl9pPr>
          </a:lstStyle>
          <a:p>
            <a:endParaRPr/>
          </a:p>
        </p:txBody>
      </p:sp>
      <p:sp>
        <p:nvSpPr>
          <p:cNvPr id="34" name="Google Shape;34;p8"/>
          <p:cNvSpPr txBox="1">
            <a:spLocks noGrp="1"/>
          </p:cNvSpPr>
          <p:nvPr>
            <p:ph type="sldNum" idx="12"/>
          </p:nvPr>
        </p:nvSpPr>
        <p:spPr>
          <a:xfrm>
            <a:off x="30500848" y="19896392"/>
            <a:ext cx="1975500" cy="1679400"/>
          </a:xfrm>
          <a:prstGeom prst="rect">
            <a:avLst/>
          </a:prstGeom>
        </p:spPr>
        <p:txBody>
          <a:bodyPr spcFirstLastPara="1" wrap="square" lIns="341325" tIns="341325" rIns="341325" bIns="3413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16459200" y="-533"/>
            <a:ext cx="16459200" cy="21945600"/>
          </a:xfrm>
          <a:prstGeom prst="rect">
            <a:avLst/>
          </a:prstGeom>
          <a:solidFill>
            <a:schemeClr val="lt2"/>
          </a:solidFill>
          <a:ln>
            <a:noFill/>
          </a:ln>
        </p:spPr>
        <p:txBody>
          <a:bodyPr spcFirstLastPara="1" wrap="square" lIns="341325" tIns="341325" rIns="341325" bIns="3413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955800" y="5261547"/>
            <a:ext cx="14562900" cy="6324300"/>
          </a:xfrm>
          <a:prstGeom prst="rect">
            <a:avLst/>
          </a:prstGeom>
        </p:spPr>
        <p:txBody>
          <a:bodyPr spcFirstLastPara="1" wrap="square" lIns="341325" tIns="341325" rIns="341325" bIns="341325" anchor="b" anchorCtr="0">
            <a:noAutofit/>
          </a:bodyPr>
          <a:lstStyle>
            <a:lvl1pPr lvl="0" algn="ctr">
              <a:spcBef>
                <a:spcPts val="0"/>
              </a:spcBef>
              <a:spcAft>
                <a:spcPts val="0"/>
              </a:spcAft>
              <a:buSzPts val="15700"/>
              <a:buNone/>
              <a:defRPr sz="15700"/>
            </a:lvl1pPr>
            <a:lvl2pPr lvl="1" algn="ctr">
              <a:spcBef>
                <a:spcPts val="0"/>
              </a:spcBef>
              <a:spcAft>
                <a:spcPts val="0"/>
              </a:spcAft>
              <a:buSzPts val="15700"/>
              <a:buNone/>
              <a:defRPr sz="15700"/>
            </a:lvl2pPr>
            <a:lvl3pPr lvl="2" algn="ctr">
              <a:spcBef>
                <a:spcPts val="0"/>
              </a:spcBef>
              <a:spcAft>
                <a:spcPts val="0"/>
              </a:spcAft>
              <a:buSzPts val="15700"/>
              <a:buNone/>
              <a:defRPr sz="15700"/>
            </a:lvl3pPr>
            <a:lvl4pPr lvl="3" algn="ctr">
              <a:spcBef>
                <a:spcPts val="0"/>
              </a:spcBef>
              <a:spcAft>
                <a:spcPts val="0"/>
              </a:spcAft>
              <a:buSzPts val="15700"/>
              <a:buNone/>
              <a:defRPr sz="15700"/>
            </a:lvl4pPr>
            <a:lvl5pPr lvl="4" algn="ctr">
              <a:spcBef>
                <a:spcPts val="0"/>
              </a:spcBef>
              <a:spcAft>
                <a:spcPts val="0"/>
              </a:spcAft>
              <a:buSzPts val="15700"/>
              <a:buNone/>
              <a:defRPr sz="15700"/>
            </a:lvl5pPr>
            <a:lvl6pPr lvl="5" algn="ctr">
              <a:spcBef>
                <a:spcPts val="0"/>
              </a:spcBef>
              <a:spcAft>
                <a:spcPts val="0"/>
              </a:spcAft>
              <a:buSzPts val="15700"/>
              <a:buNone/>
              <a:defRPr sz="15700"/>
            </a:lvl6pPr>
            <a:lvl7pPr lvl="6" algn="ctr">
              <a:spcBef>
                <a:spcPts val="0"/>
              </a:spcBef>
              <a:spcAft>
                <a:spcPts val="0"/>
              </a:spcAft>
              <a:buSzPts val="15700"/>
              <a:buNone/>
              <a:defRPr sz="15700"/>
            </a:lvl7pPr>
            <a:lvl8pPr lvl="7" algn="ctr">
              <a:spcBef>
                <a:spcPts val="0"/>
              </a:spcBef>
              <a:spcAft>
                <a:spcPts val="0"/>
              </a:spcAft>
              <a:buSzPts val="15700"/>
              <a:buNone/>
              <a:defRPr sz="15700"/>
            </a:lvl8pPr>
            <a:lvl9pPr lvl="8" algn="ctr">
              <a:spcBef>
                <a:spcPts val="0"/>
              </a:spcBef>
              <a:spcAft>
                <a:spcPts val="0"/>
              </a:spcAft>
              <a:buSzPts val="15700"/>
              <a:buNone/>
              <a:defRPr sz="15700"/>
            </a:lvl9pPr>
          </a:lstStyle>
          <a:p>
            <a:endParaRPr/>
          </a:p>
        </p:txBody>
      </p:sp>
      <p:sp>
        <p:nvSpPr>
          <p:cNvPr id="38" name="Google Shape;38;p9"/>
          <p:cNvSpPr txBox="1">
            <a:spLocks noGrp="1"/>
          </p:cNvSpPr>
          <p:nvPr>
            <p:ph type="subTitle" idx="1"/>
          </p:nvPr>
        </p:nvSpPr>
        <p:spPr>
          <a:xfrm>
            <a:off x="955800" y="11959787"/>
            <a:ext cx="14562900" cy="5269800"/>
          </a:xfrm>
          <a:prstGeom prst="rect">
            <a:avLst/>
          </a:prstGeom>
        </p:spPr>
        <p:txBody>
          <a:bodyPr spcFirstLastPara="1" wrap="square" lIns="341325" tIns="341325" rIns="341325" bIns="341325" anchor="t" anchorCtr="0">
            <a:noAutofit/>
          </a:bodyPr>
          <a:lstStyle>
            <a:lvl1pPr lvl="0" algn="ctr">
              <a:lnSpc>
                <a:spcPct val="100000"/>
              </a:lnSpc>
              <a:spcBef>
                <a:spcPts val="0"/>
              </a:spcBef>
              <a:spcAft>
                <a:spcPts val="0"/>
              </a:spcAft>
              <a:buSzPts val="7800"/>
              <a:buNone/>
              <a:defRPr sz="7800"/>
            </a:lvl1pPr>
            <a:lvl2pPr lvl="1" algn="ctr">
              <a:lnSpc>
                <a:spcPct val="100000"/>
              </a:lnSpc>
              <a:spcBef>
                <a:spcPts val="0"/>
              </a:spcBef>
              <a:spcAft>
                <a:spcPts val="0"/>
              </a:spcAft>
              <a:buSzPts val="7800"/>
              <a:buNone/>
              <a:defRPr sz="7800"/>
            </a:lvl2pPr>
            <a:lvl3pPr lvl="2" algn="ctr">
              <a:lnSpc>
                <a:spcPct val="100000"/>
              </a:lnSpc>
              <a:spcBef>
                <a:spcPts val="0"/>
              </a:spcBef>
              <a:spcAft>
                <a:spcPts val="0"/>
              </a:spcAft>
              <a:buSzPts val="7800"/>
              <a:buNone/>
              <a:defRPr sz="7800"/>
            </a:lvl3pPr>
            <a:lvl4pPr lvl="3" algn="ctr">
              <a:lnSpc>
                <a:spcPct val="100000"/>
              </a:lnSpc>
              <a:spcBef>
                <a:spcPts val="0"/>
              </a:spcBef>
              <a:spcAft>
                <a:spcPts val="0"/>
              </a:spcAft>
              <a:buSzPts val="7800"/>
              <a:buNone/>
              <a:defRPr sz="7800"/>
            </a:lvl4pPr>
            <a:lvl5pPr lvl="4" algn="ctr">
              <a:lnSpc>
                <a:spcPct val="100000"/>
              </a:lnSpc>
              <a:spcBef>
                <a:spcPts val="0"/>
              </a:spcBef>
              <a:spcAft>
                <a:spcPts val="0"/>
              </a:spcAft>
              <a:buSzPts val="7800"/>
              <a:buNone/>
              <a:defRPr sz="7800"/>
            </a:lvl5pPr>
            <a:lvl6pPr lvl="5" algn="ctr">
              <a:lnSpc>
                <a:spcPct val="100000"/>
              </a:lnSpc>
              <a:spcBef>
                <a:spcPts val="0"/>
              </a:spcBef>
              <a:spcAft>
                <a:spcPts val="0"/>
              </a:spcAft>
              <a:buSzPts val="7800"/>
              <a:buNone/>
              <a:defRPr sz="7800"/>
            </a:lvl6pPr>
            <a:lvl7pPr lvl="6" algn="ctr">
              <a:lnSpc>
                <a:spcPct val="100000"/>
              </a:lnSpc>
              <a:spcBef>
                <a:spcPts val="0"/>
              </a:spcBef>
              <a:spcAft>
                <a:spcPts val="0"/>
              </a:spcAft>
              <a:buSzPts val="7800"/>
              <a:buNone/>
              <a:defRPr sz="7800"/>
            </a:lvl7pPr>
            <a:lvl8pPr lvl="7" algn="ctr">
              <a:lnSpc>
                <a:spcPct val="100000"/>
              </a:lnSpc>
              <a:spcBef>
                <a:spcPts val="0"/>
              </a:spcBef>
              <a:spcAft>
                <a:spcPts val="0"/>
              </a:spcAft>
              <a:buSzPts val="7800"/>
              <a:buNone/>
              <a:defRPr sz="7800"/>
            </a:lvl8pPr>
            <a:lvl9pPr lvl="8" algn="ctr">
              <a:lnSpc>
                <a:spcPct val="100000"/>
              </a:lnSpc>
              <a:spcBef>
                <a:spcPts val="0"/>
              </a:spcBef>
              <a:spcAft>
                <a:spcPts val="0"/>
              </a:spcAft>
              <a:buSzPts val="7800"/>
              <a:buNone/>
              <a:defRPr sz="7800"/>
            </a:lvl9pPr>
          </a:lstStyle>
          <a:p>
            <a:endParaRPr/>
          </a:p>
        </p:txBody>
      </p:sp>
      <p:sp>
        <p:nvSpPr>
          <p:cNvPr id="39" name="Google Shape;39;p9"/>
          <p:cNvSpPr txBox="1">
            <a:spLocks noGrp="1"/>
          </p:cNvSpPr>
          <p:nvPr>
            <p:ph type="body" idx="2"/>
          </p:nvPr>
        </p:nvSpPr>
        <p:spPr>
          <a:xfrm>
            <a:off x="17782200" y="3089387"/>
            <a:ext cx="13813200" cy="15765900"/>
          </a:xfrm>
          <a:prstGeom prst="rect">
            <a:avLst/>
          </a:prstGeom>
        </p:spPr>
        <p:txBody>
          <a:bodyPr spcFirstLastPara="1" wrap="square" lIns="341325" tIns="341325" rIns="341325" bIns="341325" anchor="ctr" anchorCtr="0">
            <a:noAutofit/>
          </a:bodyPr>
          <a:lstStyle>
            <a:lvl1pPr marL="457200" lvl="0" indent="-654050">
              <a:spcBef>
                <a:spcPts val="0"/>
              </a:spcBef>
              <a:spcAft>
                <a:spcPts val="0"/>
              </a:spcAft>
              <a:buSzPts val="6700"/>
              <a:buChar char="●"/>
              <a:defRPr/>
            </a:lvl1pPr>
            <a:lvl2pPr marL="914400" lvl="1" indent="-558800">
              <a:spcBef>
                <a:spcPts val="6000"/>
              </a:spcBef>
              <a:spcAft>
                <a:spcPts val="0"/>
              </a:spcAft>
              <a:buSzPts val="5200"/>
              <a:buChar char="○"/>
              <a:defRPr/>
            </a:lvl2pPr>
            <a:lvl3pPr marL="1371600" lvl="2" indent="-558800">
              <a:spcBef>
                <a:spcPts val="6000"/>
              </a:spcBef>
              <a:spcAft>
                <a:spcPts val="0"/>
              </a:spcAft>
              <a:buSzPts val="5200"/>
              <a:buChar char="■"/>
              <a:defRPr/>
            </a:lvl3pPr>
            <a:lvl4pPr marL="1828800" lvl="3" indent="-558800">
              <a:spcBef>
                <a:spcPts val="6000"/>
              </a:spcBef>
              <a:spcAft>
                <a:spcPts val="0"/>
              </a:spcAft>
              <a:buSzPts val="5200"/>
              <a:buChar char="●"/>
              <a:defRPr/>
            </a:lvl4pPr>
            <a:lvl5pPr marL="2286000" lvl="4" indent="-558800">
              <a:spcBef>
                <a:spcPts val="6000"/>
              </a:spcBef>
              <a:spcAft>
                <a:spcPts val="0"/>
              </a:spcAft>
              <a:buSzPts val="5200"/>
              <a:buChar char="○"/>
              <a:defRPr/>
            </a:lvl5pPr>
            <a:lvl6pPr marL="2743200" lvl="5" indent="-558800">
              <a:spcBef>
                <a:spcPts val="6000"/>
              </a:spcBef>
              <a:spcAft>
                <a:spcPts val="0"/>
              </a:spcAft>
              <a:buSzPts val="5200"/>
              <a:buChar char="■"/>
              <a:defRPr/>
            </a:lvl6pPr>
            <a:lvl7pPr marL="3200400" lvl="6" indent="-558800">
              <a:spcBef>
                <a:spcPts val="6000"/>
              </a:spcBef>
              <a:spcAft>
                <a:spcPts val="0"/>
              </a:spcAft>
              <a:buSzPts val="5200"/>
              <a:buChar char="●"/>
              <a:defRPr/>
            </a:lvl7pPr>
            <a:lvl8pPr marL="3657600" lvl="7" indent="-558800">
              <a:spcBef>
                <a:spcPts val="6000"/>
              </a:spcBef>
              <a:spcAft>
                <a:spcPts val="0"/>
              </a:spcAft>
              <a:buSzPts val="5200"/>
              <a:buChar char="○"/>
              <a:defRPr/>
            </a:lvl8pPr>
            <a:lvl9pPr marL="4114800" lvl="8" indent="-558800">
              <a:spcBef>
                <a:spcPts val="6000"/>
              </a:spcBef>
              <a:spcAft>
                <a:spcPts val="6000"/>
              </a:spcAft>
              <a:buSzPts val="5200"/>
              <a:buChar char="■"/>
              <a:defRPr/>
            </a:lvl9pPr>
          </a:lstStyle>
          <a:p>
            <a:endParaRPr/>
          </a:p>
        </p:txBody>
      </p:sp>
      <p:sp>
        <p:nvSpPr>
          <p:cNvPr id="40" name="Google Shape;40;p9"/>
          <p:cNvSpPr txBox="1">
            <a:spLocks noGrp="1"/>
          </p:cNvSpPr>
          <p:nvPr>
            <p:ph type="sldNum" idx="12"/>
          </p:nvPr>
        </p:nvSpPr>
        <p:spPr>
          <a:xfrm>
            <a:off x="30500848" y="19896392"/>
            <a:ext cx="1975500" cy="1679400"/>
          </a:xfrm>
          <a:prstGeom prst="rect">
            <a:avLst/>
          </a:prstGeom>
        </p:spPr>
        <p:txBody>
          <a:bodyPr spcFirstLastPara="1" wrap="square" lIns="341325" tIns="341325" rIns="341325" bIns="3413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1122120" y="18050453"/>
            <a:ext cx="21595500" cy="2581800"/>
          </a:xfrm>
          <a:prstGeom prst="rect">
            <a:avLst/>
          </a:prstGeom>
        </p:spPr>
        <p:txBody>
          <a:bodyPr spcFirstLastPara="1" wrap="square" lIns="341325" tIns="341325" rIns="341325" bIns="341325" anchor="ctr" anchorCtr="0">
            <a:noAutofit/>
          </a:bodyPr>
          <a:lstStyle>
            <a:lvl1pPr marL="457200" lvl="0" indent="-228600">
              <a:lnSpc>
                <a:spcPct val="100000"/>
              </a:lnSpc>
              <a:spcBef>
                <a:spcPts val="0"/>
              </a:spcBef>
              <a:spcAft>
                <a:spcPts val="0"/>
              </a:spcAft>
              <a:buSzPts val="6700"/>
              <a:buNone/>
              <a:defRPr/>
            </a:lvl1pPr>
          </a:lstStyle>
          <a:p>
            <a:endParaRPr/>
          </a:p>
        </p:txBody>
      </p:sp>
      <p:sp>
        <p:nvSpPr>
          <p:cNvPr id="43" name="Google Shape;43;p10"/>
          <p:cNvSpPr txBox="1">
            <a:spLocks noGrp="1"/>
          </p:cNvSpPr>
          <p:nvPr>
            <p:ph type="sldNum" idx="12"/>
          </p:nvPr>
        </p:nvSpPr>
        <p:spPr>
          <a:xfrm>
            <a:off x="30500848" y="19896392"/>
            <a:ext cx="1975500" cy="1679400"/>
          </a:xfrm>
          <a:prstGeom prst="rect">
            <a:avLst/>
          </a:prstGeom>
        </p:spPr>
        <p:txBody>
          <a:bodyPr spcFirstLastPara="1" wrap="square" lIns="341325" tIns="341325" rIns="341325" bIns="3413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122120" y="1898773"/>
            <a:ext cx="30674400" cy="2443500"/>
          </a:xfrm>
          <a:prstGeom prst="rect">
            <a:avLst/>
          </a:prstGeom>
          <a:noFill/>
          <a:ln>
            <a:noFill/>
          </a:ln>
        </p:spPr>
        <p:txBody>
          <a:bodyPr spcFirstLastPara="1" wrap="square" lIns="341325" tIns="341325" rIns="341325" bIns="341325" anchor="t" anchorCtr="0">
            <a:noAutofit/>
          </a:bodyPr>
          <a:lstStyle>
            <a:lvl1pPr lvl="0">
              <a:spcBef>
                <a:spcPts val="0"/>
              </a:spcBef>
              <a:spcAft>
                <a:spcPts val="0"/>
              </a:spcAft>
              <a:buClr>
                <a:schemeClr val="dk1"/>
              </a:buClr>
              <a:buSzPts val="10500"/>
              <a:buNone/>
              <a:defRPr sz="10500">
                <a:solidFill>
                  <a:schemeClr val="dk1"/>
                </a:solidFill>
              </a:defRPr>
            </a:lvl1pPr>
            <a:lvl2pPr lvl="1">
              <a:spcBef>
                <a:spcPts val="0"/>
              </a:spcBef>
              <a:spcAft>
                <a:spcPts val="0"/>
              </a:spcAft>
              <a:buClr>
                <a:schemeClr val="dk1"/>
              </a:buClr>
              <a:buSzPts val="10500"/>
              <a:buNone/>
              <a:defRPr sz="10500">
                <a:solidFill>
                  <a:schemeClr val="dk1"/>
                </a:solidFill>
              </a:defRPr>
            </a:lvl2pPr>
            <a:lvl3pPr lvl="2">
              <a:spcBef>
                <a:spcPts val="0"/>
              </a:spcBef>
              <a:spcAft>
                <a:spcPts val="0"/>
              </a:spcAft>
              <a:buClr>
                <a:schemeClr val="dk1"/>
              </a:buClr>
              <a:buSzPts val="10500"/>
              <a:buNone/>
              <a:defRPr sz="10500">
                <a:solidFill>
                  <a:schemeClr val="dk1"/>
                </a:solidFill>
              </a:defRPr>
            </a:lvl3pPr>
            <a:lvl4pPr lvl="3">
              <a:spcBef>
                <a:spcPts val="0"/>
              </a:spcBef>
              <a:spcAft>
                <a:spcPts val="0"/>
              </a:spcAft>
              <a:buClr>
                <a:schemeClr val="dk1"/>
              </a:buClr>
              <a:buSzPts val="10500"/>
              <a:buNone/>
              <a:defRPr sz="10500">
                <a:solidFill>
                  <a:schemeClr val="dk1"/>
                </a:solidFill>
              </a:defRPr>
            </a:lvl4pPr>
            <a:lvl5pPr lvl="4">
              <a:spcBef>
                <a:spcPts val="0"/>
              </a:spcBef>
              <a:spcAft>
                <a:spcPts val="0"/>
              </a:spcAft>
              <a:buClr>
                <a:schemeClr val="dk1"/>
              </a:buClr>
              <a:buSzPts val="10500"/>
              <a:buNone/>
              <a:defRPr sz="10500">
                <a:solidFill>
                  <a:schemeClr val="dk1"/>
                </a:solidFill>
              </a:defRPr>
            </a:lvl5pPr>
            <a:lvl6pPr lvl="5">
              <a:spcBef>
                <a:spcPts val="0"/>
              </a:spcBef>
              <a:spcAft>
                <a:spcPts val="0"/>
              </a:spcAft>
              <a:buClr>
                <a:schemeClr val="dk1"/>
              </a:buClr>
              <a:buSzPts val="10500"/>
              <a:buNone/>
              <a:defRPr sz="10500">
                <a:solidFill>
                  <a:schemeClr val="dk1"/>
                </a:solidFill>
              </a:defRPr>
            </a:lvl6pPr>
            <a:lvl7pPr lvl="6">
              <a:spcBef>
                <a:spcPts val="0"/>
              </a:spcBef>
              <a:spcAft>
                <a:spcPts val="0"/>
              </a:spcAft>
              <a:buClr>
                <a:schemeClr val="dk1"/>
              </a:buClr>
              <a:buSzPts val="10500"/>
              <a:buNone/>
              <a:defRPr sz="10500">
                <a:solidFill>
                  <a:schemeClr val="dk1"/>
                </a:solidFill>
              </a:defRPr>
            </a:lvl7pPr>
            <a:lvl8pPr lvl="7">
              <a:spcBef>
                <a:spcPts val="0"/>
              </a:spcBef>
              <a:spcAft>
                <a:spcPts val="0"/>
              </a:spcAft>
              <a:buClr>
                <a:schemeClr val="dk1"/>
              </a:buClr>
              <a:buSzPts val="10500"/>
              <a:buNone/>
              <a:defRPr sz="10500">
                <a:solidFill>
                  <a:schemeClr val="dk1"/>
                </a:solidFill>
              </a:defRPr>
            </a:lvl8pPr>
            <a:lvl9pPr lvl="8">
              <a:spcBef>
                <a:spcPts val="0"/>
              </a:spcBef>
              <a:spcAft>
                <a:spcPts val="0"/>
              </a:spcAft>
              <a:buClr>
                <a:schemeClr val="dk1"/>
              </a:buClr>
              <a:buSzPts val="10500"/>
              <a:buNone/>
              <a:defRPr sz="10500">
                <a:solidFill>
                  <a:schemeClr val="dk1"/>
                </a:solidFill>
              </a:defRPr>
            </a:lvl9pPr>
          </a:lstStyle>
          <a:p>
            <a:endParaRPr/>
          </a:p>
        </p:txBody>
      </p:sp>
      <p:sp>
        <p:nvSpPr>
          <p:cNvPr id="7" name="Google Shape;7;p1"/>
          <p:cNvSpPr txBox="1">
            <a:spLocks noGrp="1"/>
          </p:cNvSpPr>
          <p:nvPr>
            <p:ph type="body" idx="1"/>
          </p:nvPr>
        </p:nvSpPr>
        <p:spPr>
          <a:xfrm>
            <a:off x="1122120" y="4917227"/>
            <a:ext cx="30674400" cy="14576700"/>
          </a:xfrm>
          <a:prstGeom prst="rect">
            <a:avLst/>
          </a:prstGeom>
          <a:noFill/>
          <a:ln>
            <a:noFill/>
          </a:ln>
        </p:spPr>
        <p:txBody>
          <a:bodyPr spcFirstLastPara="1" wrap="square" lIns="341325" tIns="341325" rIns="341325" bIns="341325" anchor="t" anchorCtr="0">
            <a:noAutofit/>
          </a:bodyPr>
          <a:lstStyle>
            <a:lvl1pPr marL="457200" lvl="0" indent="-654050">
              <a:lnSpc>
                <a:spcPct val="115000"/>
              </a:lnSpc>
              <a:spcBef>
                <a:spcPts val="0"/>
              </a:spcBef>
              <a:spcAft>
                <a:spcPts val="0"/>
              </a:spcAft>
              <a:buClr>
                <a:schemeClr val="dk2"/>
              </a:buClr>
              <a:buSzPts val="6700"/>
              <a:buChar char="●"/>
              <a:defRPr sz="6700">
                <a:solidFill>
                  <a:schemeClr val="dk2"/>
                </a:solidFill>
              </a:defRPr>
            </a:lvl1pPr>
            <a:lvl2pPr marL="914400" lvl="1" indent="-558800">
              <a:lnSpc>
                <a:spcPct val="115000"/>
              </a:lnSpc>
              <a:spcBef>
                <a:spcPts val="6000"/>
              </a:spcBef>
              <a:spcAft>
                <a:spcPts val="0"/>
              </a:spcAft>
              <a:buClr>
                <a:schemeClr val="dk2"/>
              </a:buClr>
              <a:buSzPts val="5200"/>
              <a:buChar char="○"/>
              <a:defRPr sz="5200">
                <a:solidFill>
                  <a:schemeClr val="dk2"/>
                </a:solidFill>
              </a:defRPr>
            </a:lvl2pPr>
            <a:lvl3pPr marL="1371600" lvl="2" indent="-558800">
              <a:lnSpc>
                <a:spcPct val="115000"/>
              </a:lnSpc>
              <a:spcBef>
                <a:spcPts val="6000"/>
              </a:spcBef>
              <a:spcAft>
                <a:spcPts val="0"/>
              </a:spcAft>
              <a:buClr>
                <a:schemeClr val="dk2"/>
              </a:buClr>
              <a:buSzPts val="5200"/>
              <a:buChar char="■"/>
              <a:defRPr sz="5200">
                <a:solidFill>
                  <a:schemeClr val="dk2"/>
                </a:solidFill>
              </a:defRPr>
            </a:lvl3pPr>
            <a:lvl4pPr marL="1828800" lvl="3" indent="-558800">
              <a:lnSpc>
                <a:spcPct val="115000"/>
              </a:lnSpc>
              <a:spcBef>
                <a:spcPts val="6000"/>
              </a:spcBef>
              <a:spcAft>
                <a:spcPts val="0"/>
              </a:spcAft>
              <a:buClr>
                <a:schemeClr val="dk2"/>
              </a:buClr>
              <a:buSzPts val="5200"/>
              <a:buChar char="●"/>
              <a:defRPr sz="5200">
                <a:solidFill>
                  <a:schemeClr val="dk2"/>
                </a:solidFill>
              </a:defRPr>
            </a:lvl4pPr>
            <a:lvl5pPr marL="2286000" lvl="4" indent="-558800">
              <a:lnSpc>
                <a:spcPct val="115000"/>
              </a:lnSpc>
              <a:spcBef>
                <a:spcPts val="6000"/>
              </a:spcBef>
              <a:spcAft>
                <a:spcPts val="0"/>
              </a:spcAft>
              <a:buClr>
                <a:schemeClr val="dk2"/>
              </a:buClr>
              <a:buSzPts val="5200"/>
              <a:buChar char="○"/>
              <a:defRPr sz="5200">
                <a:solidFill>
                  <a:schemeClr val="dk2"/>
                </a:solidFill>
              </a:defRPr>
            </a:lvl5pPr>
            <a:lvl6pPr marL="2743200" lvl="5" indent="-558800">
              <a:lnSpc>
                <a:spcPct val="115000"/>
              </a:lnSpc>
              <a:spcBef>
                <a:spcPts val="6000"/>
              </a:spcBef>
              <a:spcAft>
                <a:spcPts val="0"/>
              </a:spcAft>
              <a:buClr>
                <a:schemeClr val="dk2"/>
              </a:buClr>
              <a:buSzPts val="5200"/>
              <a:buChar char="■"/>
              <a:defRPr sz="5200">
                <a:solidFill>
                  <a:schemeClr val="dk2"/>
                </a:solidFill>
              </a:defRPr>
            </a:lvl6pPr>
            <a:lvl7pPr marL="3200400" lvl="6" indent="-558800">
              <a:lnSpc>
                <a:spcPct val="115000"/>
              </a:lnSpc>
              <a:spcBef>
                <a:spcPts val="6000"/>
              </a:spcBef>
              <a:spcAft>
                <a:spcPts val="0"/>
              </a:spcAft>
              <a:buClr>
                <a:schemeClr val="dk2"/>
              </a:buClr>
              <a:buSzPts val="5200"/>
              <a:buChar char="●"/>
              <a:defRPr sz="5200">
                <a:solidFill>
                  <a:schemeClr val="dk2"/>
                </a:solidFill>
              </a:defRPr>
            </a:lvl7pPr>
            <a:lvl8pPr marL="3657600" lvl="7" indent="-558800">
              <a:lnSpc>
                <a:spcPct val="115000"/>
              </a:lnSpc>
              <a:spcBef>
                <a:spcPts val="6000"/>
              </a:spcBef>
              <a:spcAft>
                <a:spcPts val="0"/>
              </a:spcAft>
              <a:buClr>
                <a:schemeClr val="dk2"/>
              </a:buClr>
              <a:buSzPts val="5200"/>
              <a:buChar char="○"/>
              <a:defRPr sz="5200">
                <a:solidFill>
                  <a:schemeClr val="dk2"/>
                </a:solidFill>
              </a:defRPr>
            </a:lvl8pPr>
            <a:lvl9pPr marL="4114800" lvl="8" indent="-558800">
              <a:lnSpc>
                <a:spcPct val="115000"/>
              </a:lnSpc>
              <a:spcBef>
                <a:spcPts val="6000"/>
              </a:spcBef>
              <a:spcAft>
                <a:spcPts val="6000"/>
              </a:spcAft>
              <a:buClr>
                <a:schemeClr val="dk2"/>
              </a:buClr>
              <a:buSzPts val="5200"/>
              <a:buChar char="■"/>
              <a:defRPr sz="5200">
                <a:solidFill>
                  <a:schemeClr val="dk2"/>
                </a:solidFill>
              </a:defRPr>
            </a:lvl9pPr>
          </a:lstStyle>
          <a:p>
            <a:endParaRPr/>
          </a:p>
        </p:txBody>
      </p:sp>
      <p:sp>
        <p:nvSpPr>
          <p:cNvPr id="8" name="Google Shape;8;p1"/>
          <p:cNvSpPr txBox="1">
            <a:spLocks noGrp="1"/>
          </p:cNvSpPr>
          <p:nvPr>
            <p:ph type="sldNum" idx="12"/>
          </p:nvPr>
        </p:nvSpPr>
        <p:spPr>
          <a:xfrm>
            <a:off x="30500848" y="19896392"/>
            <a:ext cx="1975500" cy="1679400"/>
          </a:xfrm>
          <a:prstGeom prst="rect">
            <a:avLst/>
          </a:prstGeom>
          <a:noFill/>
          <a:ln>
            <a:noFill/>
          </a:ln>
        </p:spPr>
        <p:txBody>
          <a:bodyPr spcFirstLastPara="1" wrap="square" lIns="341325" tIns="341325" rIns="341325" bIns="341325" anchor="ctr" anchorCtr="0">
            <a:noAutofit/>
          </a:bodyPr>
          <a:lstStyle>
            <a:lvl1pPr lvl="0" algn="r">
              <a:buNone/>
              <a:defRPr sz="3700">
                <a:solidFill>
                  <a:schemeClr val="dk2"/>
                </a:solidFill>
              </a:defRPr>
            </a:lvl1pPr>
            <a:lvl2pPr lvl="1" algn="r">
              <a:buNone/>
              <a:defRPr sz="3700">
                <a:solidFill>
                  <a:schemeClr val="dk2"/>
                </a:solidFill>
              </a:defRPr>
            </a:lvl2pPr>
            <a:lvl3pPr lvl="2" algn="r">
              <a:buNone/>
              <a:defRPr sz="3700">
                <a:solidFill>
                  <a:schemeClr val="dk2"/>
                </a:solidFill>
              </a:defRPr>
            </a:lvl3pPr>
            <a:lvl4pPr lvl="3" algn="r">
              <a:buNone/>
              <a:defRPr sz="3700">
                <a:solidFill>
                  <a:schemeClr val="dk2"/>
                </a:solidFill>
              </a:defRPr>
            </a:lvl4pPr>
            <a:lvl5pPr lvl="4" algn="r">
              <a:buNone/>
              <a:defRPr sz="3700">
                <a:solidFill>
                  <a:schemeClr val="dk2"/>
                </a:solidFill>
              </a:defRPr>
            </a:lvl5pPr>
            <a:lvl6pPr lvl="5" algn="r">
              <a:buNone/>
              <a:defRPr sz="3700">
                <a:solidFill>
                  <a:schemeClr val="dk2"/>
                </a:solidFill>
              </a:defRPr>
            </a:lvl6pPr>
            <a:lvl7pPr lvl="6" algn="r">
              <a:buNone/>
              <a:defRPr sz="3700">
                <a:solidFill>
                  <a:schemeClr val="dk2"/>
                </a:solidFill>
              </a:defRPr>
            </a:lvl7pPr>
            <a:lvl8pPr lvl="7" algn="r">
              <a:buNone/>
              <a:defRPr sz="3700">
                <a:solidFill>
                  <a:schemeClr val="dk2"/>
                </a:solidFill>
              </a:defRPr>
            </a:lvl8pPr>
            <a:lvl9pPr lvl="8" algn="r">
              <a:buNone/>
              <a:defRPr sz="37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image" Target="../media/image1.png"/><Relationship Id="rId7" Type="http://schemas.openxmlformats.org/officeDocument/2006/relationships/hyperlink" Target="http://drive.google.com/file/d/1LEn1sFfJD6DJ0QAIPlvwkRXHAxZ-M-1t/view"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FEFEF"/>
        </a:solid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1316375" y="198976"/>
            <a:ext cx="30674400" cy="1793700"/>
          </a:xfrm>
          <a:prstGeom prst="rect">
            <a:avLst/>
          </a:prstGeom>
        </p:spPr>
        <p:txBody>
          <a:bodyPr spcFirstLastPara="1" wrap="square" lIns="341325" tIns="341325" rIns="341325" bIns="341325" anchor="b" anchorCtr="0">
            <a:noAutofit/>
          </a:bodyPr>
          <a:lstStyle/>
          <a:p>
            <a:pPr marL="0" lvl="0" indent="0" algn="ctr" rtl="0">
              <a:spcBef>
                <a:spcPts val="0"/>
              </a:spcBef>
              <a:spcAft>
                <a:spcPts val="0"/>
              </a:spcAft>
              <a:buNone/>
            </a:pPr>
            <a:r>
              <a:rPr lang="en" sz="6000" b="1"/>
              <a:t>MANCALA in MATLAB</a:t>
            </a:r>
            <a:endParaRPr sz="6000" b="1"/>
          </a:p>
        </p:txBody>
      </p:sp>
      <p:sp>
        <p:nvSpPr>
          <p:cNvPr id="55" name="Google Shape;55;p13"/>
          <p:cNvSpPr txBox="1">
            <a:spLocks noGrp="1"/>
          </p:cNvSpPr>
          <p:nvPr>
            <p:ph type="subTitle" idx="1"/>
          </p:nvPr>
        </p:nvSpPr>
        <p:spPr>
          <a:xfrm>
            <a:off x="1316375" y="1715447"/>
            <a:ext cx="30674400" cy="2187000"/>
          </a:xfrm>
          <a:prstGeom prst="rect">
            <a:avLst/>
          </a:prstGeom>
        </p:spPr>
        <p:txBody>
          <a:bodyPr spcFirstLastPara="1" wrap="square" lIns="341325" tIns="341325" rIns="341325" bIns="341325" anchor="t" anchorCtr="0">
            <a:noAutofit/>
          </a:bodyPr>
          <a:lstStyle/>
          <a:p>
            <a:pPr marL="0" lvl="0" indent="0" algn="ctr" rtl="0">
              <a:spcBef>
                <a:spcPts val="0"/>
              </a:spcBef>
              <a:spcAft>
                <a:spcPts val="0"/>
              </a:spcAft>
              <a:buNone/>
            </a:pPr>
            <a:r>
              <a:rPr lang="en" sz="4800"/>
              <a:t>Angelica Galati</a:t>
            </a:r>
            <a:endParaRPr sz="4800"/>
          </a:p>
        </p:txBody>
      </p:sp>
      <p:sp>
        <p:nvSpPr>
          <p:cNvPr id="56" name="Google Shape;56;p13"/>
          <p:cNvSpPr txBox="1"/>
          <p:nvPr/>
        </p:nvSpPr>
        <p:spPr>
          <a:xfrm>
            <a:off x="1316375" y="4001375"/>
            <a:ext cx="6783900" cy="16173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600" b="1"/>
              <a:t>MANCALA</a:t>
            </a:r>
            <a:endParaRPr sz="3600" b="1"/>
          </a:p>
          <a:p>
            <a:pPr marL="0" lvl="0" indent="0" algn="l" rtl="0">
              <a:spcBef>
                <a:spcPts val="0"/>
              </a:spcBef>
              <a:spcAft>
                <a:spcPts val="0"/>
              </a:spcAft>
              <a:buNone/>
            </a:pPr>
            <a:r>
              <a:rPr lang="en" sz="2400"/>
              <a:t>Mancala is a great game that everyone should play. It is a simple strategy game that puts the brain to work. So simple that you could play it in the dirt by making holes and using seeds. Yet strategic enough to improve memory and observation skills. </a:t>
            </a:r>
            <a:endParaRPr sz="2400"/>
          </a:p>
          <a:p>
            <a:pPr marL="0" lvl="0" indent="0" algn="l" rtl="0">
              <a:spcBef>
                <a:spcPts val="0"/>
              </a:spcBef>
              <a:spcAft>
                <a:spcPts val="0"/>
              </a:spcAft>
              <a:buNone/>
            </a:pPr>
            <a:endParaRPr sz="2400"/>
          </a:p>
          <a:p>
            <a:pPr marL="0" lvl="0" indent="0" algn="l" rtl="0">
              <a:spcBef>
                <a:spcPts val="0"/>
              </a:spcBef>
              <a:spcAft>
                <a:spcPts val="0"/>
              </a:spcAft>
              <a:buNone/>
            </a:pPr>
            <a:r>
              <a:rPr lang="en" sz="2400" b="1"/>
              <a:t>History</a:t>
            </a:r>
            <a:endParaRPr sz="2400" b="1"/>
          </a:p>
          <a:p>
            <a:pPr marL="0" lvl="0" indent="0" algn="l" rtl="0">
              <a:spcBef>
                <a:spcPts val="0"/>
              </a:spcBef>
              <a:spcAft>
                <a:spcPts val="0"/>
              </a:spcAft>
              <a:buNone/>
            </a:pPr>
            <a:r>
              <a:rPr lang="en" sz="2400"/>
              <a:t>There are many different versions of Mancala all over the world. The game can be found throughout history, all the way back to 1400 BC.</a:t>
            </a:r>
            <a:endParaRPr sz="2400"/>
          </a:p>
          <a:p>
            <a:pPr marL="0" lvl="0" indent="0" algn="l" rtl="0">
              <a:spcBef>
                <a:spcPts val="0"/>
              </a:spcBef>
              <a:spcAft>
                <a:spcPts val="0"/>
              </a:spcAft>
              <a:buNone/>
            </a:pPr>
            <a:r>
              <a:rPr lang="en" sz="2400" b="1"/>
              <a:t>Rules</a:t>
            </a:r>
            <a:endParaRPr sz="2400"/>
          </a:p>
          <a:p>
            <a:pPr marL="457200" lvl="0" indent="-381000" algn="l" rtl="0">
              <a:spcBef>
                <a:spcPts val="0"/>
              </a:spcBef>
              <a:spcAft>
                <a:spcPts val="0"/>
              </a:spcAft>
              <a:buSzPts val="2400"/>
              <a:buAutoNum type="arabicPeriod"/>
            </a:pPr>
            <a:r>
              <a:rPr lang="en" sz="2400"/>
              <a:t>Player one picks up all stones in any one of the pits on their side.</a:t>
            </a:r>
            <a:endParaRPr sz="2400"/>
          </a:p>
          <a:p>
            <a:pPr marL="457200" lvl="0" indent="-381000" algn="l" rtl="0">
              <a:spcBef>
                <a:spcPts val="0"/>
              </a:spcBef>
              <a:spcAft>
                <a:spcPts val="0"/>
              </a:spcAft>
              <a:buSzPts val="2400"/>
              <a:buAutoNum type="arabicPeriod"/>
            </a:pPr>
            <a:r>
              <a:rPr lang="en" sz="2400"/>
              <a:t>The player puts one stone in each pit, counter-clockwise, until there are no more stones.</a:t>
            </a:r>
            <a:endParaRPr sz="2400"/>
          </a:p>
          <a:p>
            <a:pPr marL="457200" lvl="0" indent="-381000" algn="l" rtl="0">
              <a:spcBef>
                <a:spcPts val="0"/>
              </a:spcBef>
              <a:spcAft>
                <a:spcPts val="0"/>
              </a:spcAft>
              <a:buSzPts val="2400"/>
              <a:buAutoNum type="arabicPeriod"/>
            </a:pPr>
            <a:r>
              <a:rPr lang="en" sz="2400"/>
              <a:t>If you reach your Mancala, then drop one stone in. Never add a stone into your opponents Mancala.</a:t>
            </a:r>
            <a:endParaRPr sz="2400"/>
          </a:p>
          <a:p>
            <a:pPr marL="457200" lvl="0" indent="-381000" algn="l" rtl="0">
              <a:spcBef>
                <a:spcPts val="0"/>
              </a:spcBef>
              <a:spcAft>
                <a:spcPts val="0"/>
              </a:spcAft>
              <a:buSzPts val="2400"/>
              <a:buAutoNum type="arabicPeriod"/>
            </a:pPr>
            <a:r>
              <a:rPr lang="en" sz="2400"/>
              <a:t>You take another turn if the last stone lands in your Mancala.</a:t>
            </a:r>
            <a:endParaRPr sz="2400"/>
          </a:p>
          <a:p>
            <a:pPr marL="457200" lvl="0" indent="-381000" algn="l" rtl="0">
              <a:spcBef>
                <a:spcPts val="0"/>
              </a:spcBef>
              <a:spcAft>
                <a:spcPts val="0"/>
              </a:spcAft>
              <a:buSzPts val="2400"/>
              <a:buAutoNum type="arabicPeriod"/>
            </a:pPr>
            <a:r>
              <a:rPr lang="en" sz="2400"/>
              <a:t>If the last stone lands in an empty pit on your side, then you take that stone and the stones in the pit, opposite of the pit your stone landed in and put them into your Mancala. </a:t>
            </a:r>
            <a:endParaRPr sz="2400"/>
          </a:p>
          <a:p>
            <a:pPr marL="457200" lvl="0" indent="-381000" algn="l" rtl="0">
              <a:spcBef>
                <a:spcPts val="0"/>
              </a:spcBef>
              <a:spcAft>
                <a:spcPts val="0"/>
              </a:spcAft>
              <a:buSzPts val="2400"/>
              <a:buAutoNum type="arabicPeriod"/>
            </a:pPr>
            <a:r>
              <a:rPr lang="en" sz="2400"/>
              <a:t>When all six pits are empty on either side of the board, then the game ends.</a:t>
            </a:r>
            <a:endParaRPr sz="2400"/>
          </a:p>
          <a:p>
            <a:pPr marL="457200" lvl="0" indent="-381000" algn="l" rtl="0">
              <a:spcBef>
                <a:spcPts val="0"/>
              </a:spcBef>
              <a:spcAft>
                <a:spcPts val="0"/>
              </a:spcAft>
              <a:buSzPts val="2400"/>
              <a:buAutoNum type="arabicPeriod"/>
            </a:pPr>
            <a:r>
              <a:rPr lang="en" sz="2400"/>
              <a:t>The player with stones left in their pits, captures them and puts them into their Mancala.</a:t>
            </a:r>
            <a:endParaRPr sz="2400"/>
          </a:p>
          <a:p>
            <a:pPr marL="457200" lvl="0" indent="-381000" algn="l" rtl="0">
              <a:spcBef>
                <a:spcPts val="0"/>
              </a:spcBef>
              <a:spcAft>
                <a:spcPts val="0"/>
              </a:spcAft>
              <a:buSzPts val="2400"/>
              <a:buAutoNum type="arabicPeriod"/>
            </a:pPr>
            <a:r>
              <a:rPr lang="en" sz="2400"/>
              <a:t>Count the stones in each Mancala. The player with the most stones wins!</a:t>
            </a:r>
            <a:endParaRPr sz="2400"/>
          </a:p>
        </p:txBody>
      </p:sp>
      <p:sp>
        <p:nvSpPr>
          <p:cNvPr id="57" name="Google Shape;57;p13"/>
          <p:cNvSpPr txBox="1"/>
          <p:nvPr/>
        </p:nvSpPr>
        <p:spPr>
          <a:xfrm>
            <a:off x="24553550" y="4556150"/>
            <a:ext cx="6783900" cy="16173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600" b="1"/>
              <a:t>MATLAB</a:t>
            </a:r>
            <a:endParaRPr sz="3600" b="1"/>
          </a:p>
          <a:p>
            <a:pPr marL="0" lvl="0" indent="0" algn="l" rtl="0">
              <a:spcBef>
                <a:spcPts val="0"/>
              </a:spcBef>
              <a:spcAft>
                <a:spcPts val="0"/>
              </a:spcAft>
              <a:buNone/>
            </a:pPr>
            <a:r>
              <a:rPr lang="en" sz="2400"/>
              <a:t>MATLAB is a programming platform that is very useful and easy to learn. The MATLAB language is simple to use yet complex enough to use it for almost anything. In other words, beginner programmers and experienced programmers would both enjoy using MATLAB.</a:t>
            </a:r>
            <a:endParaRPr sz="2400"/>
          </a:p>
          <a:p>
            <a:pPr marL="0" lvl="0" indent="0" algn="l" rtl="0">
              <a:spcBef>
                <a:spcPts val="0"/>
              </a:spcBef>
              <a:spcAft>
                <a:spcPts val="0"/>
              </a:spcAft>
              <a:buNone/>
            </a:pPr>
            <a:endParaRPr sz="2400"/>
          </a:p>
          <a:p>
            <a:pPr marL="0" lvl="0" indent="0" algn="l" rtl="0">
              <a:spcBef>
                <a:spcPts val="0"/>
              </a:spcBef>
              <a:spcAft>
                <a:spcPts val="0"/>
              </a:spcAft>
              <a:buNone/>
            </a:pPr>
            <a:r>
              <a:rPr lang="en" sz="2400" b="1"/>
              <a:t>Usage</a:t>
            </a:r>
            <a:endParaRPr sz="2400" b="1"/>
          </a:p>
          <a:p>
            <a:pPr marL="457200" lvl="0" indent="-381000" algn="l" rtl="0">
              <a:spcBef>
                <a:spcPts val="0"/>
              </a:spcBef>
              <a:spcAft>
                <a:spcPts val="0"/>
              </a:spcAft>
              <a:buSzPts val="2400"/>
              <a:buChar char="●"/>
            </a:pPr>
            <a:r>
              <a:rPr lang="en" sz="2400"/>
              <a:t>Analyze data</a:t>
            </a:r>
            <a:endParaRPr sz="2400"/>
          </a:p>
          <a:p>
            <a:pPr marL="457200" lvl="0" indent="-381000" algn="l" rtl="0">
              <a:spcBef>
                <a:spcPts val="0"/>
              </a:spcBef>
              <a:spcAft>
                <a:spcPts val="0"/>
              </a:spcAft>
              <a:buSzPts val="2400"/>
              <a:buChar char="●"/>
            </a:pPr>
            <a:r>
              <a:rPr lang="en" sz="2400"/>
              <a:t>Develop algorithms</a:t>
            </a:r>
            <a:endParaRPr sz="2400"/>
          </a:p>
          <a:p>
            <a:pPr marL="457200" lvl="0" indent="-381000" algn="l" rtl="0">
              <a:spcBef>
                <a:spcPts val="0"/>
              </a:spcBef>
              <a:spcAft>
                <a:spcPts val="0"/>
              </a:spcAft>
              <a:buSzPts val="2400"/>
              <a:buChar char="●"/>
            </a:pPr>
            <a:r>
              <a:rPr lang="en" sz="2400"/>
              <a:t>Modeling, simulation, and prototyping</a:t>
            </a:r>
            <a:endParaRPr sz="2400"/>
          </a:p>
          <a:p>
            <a:pPr marL="457200" lvl="0" indent="-381000" algn="l" rtl="0">
              <a:spcBef>
                <a:spcPts val="0"/>
              </a:spcBef>
              <a:spcAft>
                <a:spcPts val="0"/>
              </a:spcAft>
              <a:buSzPts val="2400"/>
              <a:buChar char="●"/>
            </a:pPr>
            <a:r>
              <a:rPr lang="en" sz="2400"/>
              <a:t>Math and computation</a:t>
            </a:r>
            <a:endParaRPr sz="2400"/>
          </a:p>
          <a:p>
            <a:pPr marL="0" lvl="0" indent="0" algn="l" rtl="0">
              <a:spcBef>
                <a:spcPts val="0"/>
              </a:spcBef>
              <a:spcAft>
                <a:spcPts val="0"/>
              </a:spcAft>
              <a:buNone/>
            </a:pPr>
            <a:endParaRPr sz="2400"/>
          </a:p>
          <a:p>
            <a:pPr marL="0" lvl="0" indent="0" algn="l" rtl="0">
              <a:spcBef>
                <a:spcPts val="0"/>
              </a:spcBef>
              <a:spcAft>
                <a:spcPts val="0"/>
              </a:spcAft>
              <a:buNone/>
            </a:pPr>
            <a:r>
              <a:rPr lang="en" sz="2400" b="1"/>
              <a:t>MathWorks</a:t>
            </a:r>
            <a:endParaRPr sz="2400" b="1"/>
          </a:p>
          <a:p>
            <a:pPr marL="0" lvl="0" indent="0" algn="l" rtl="0">
              <a:spcBef>
                <a:spcPts val="0"/>
              </a:spcBef>
              <a:spcAft>
                <a:spcPts val="0"/>
              </a:spcAft>
              <a:buNone/>
            </a:pPr>
            <a:r>
              <a:rPr lang="en" sz="2400"/>
              <a:t>MATLAB is part of the company MathWorks that specializes in computer software. MathWorks has developed MATLAB and Simulink. Simulink focus more on simulations and modeling. Both MATLAB and Simulink can work together with in their program. </a:t>
            </a:r>
            <a:endParaRPr sz="2400"/>
          </a:p>
          <a:p>
            <a:pPr marL="0" lvl="0" indent="0" algn="l" rtl="0">
              <a:spcBef>
                <a:spcPts val="0"/>
              </a:spcBef>
              <a:spcAft>
                <a:spcPts val="0"/>
              </a:spcAft>
              <a:buNone/>
            </a:pPr>
            <a:endParaRPr sz="2400"/>
          </a:p>
        </p:txBody>
      </p:sp>
      <p:sp>
        <p:nvSpPr>
          <p:cNvPr id="58" name="Google Shape;58;p13"/>
          <p:cNvSpPr txBox="1"/>
          <p:nvPr/>
        </p:nvSpPr>
        <p:spPr>
          <a:xfrm>
            <a:off x="10890150" y="3902450"/>
            <a:ext cx="11722200" cy="15655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a:t>MATLAB was a great tool to use to create Mancala. Using MATLAB made it much easier to understand mancala and how much a simple game can have so many parts to it. Having to make every aspect of the game in MATLAB showed that with every step you make in Mancala you have to be looking ahead to see what will happen next. </a:t>
            </a:r>
            <a:endParaRPr sz="2400"/>
          </a:p>
          <a:p>
            <a:pPr marL="0" lvl="0" indent="0" algn="l" rtl="0">
              <a:spcBef>
                <a:spcPts val="0"/>
              </a:spcBef>
              <a:spcAft>
                <a:spcPts val="0"/>
              </a:spcAft>
              <a:buNone/>
            </a:pPr>
            <a:endParaRPr sz="2400"/>
          </a:p>
          <a:p>
            <a:pPr marL="0" lvl="0" indent="0" algn="l" rtl="0">
              <a:spcBef>
                <a:spcPts val="0"/>
              </a:spcBef>
              <a:spcAft>
                <a:spcPts val="0"/>
              </a:spcAft>
              <a:buNone/>
            </a:pPr>
            <a:endParaRPr sz="2400"/>
          </a:p>
          <a:p>
            <a:pPr marL="0" lvl="0" indent="0" algn="l" rtl="0">
              <a:spcBef>
                <a:spcPts val="0"/>
              </a:spcBef>
              <a:spcAft>
                <a:spcPts val="0"/>
              </a:spcAft>
              <a:buNone/>
            </a:pPr>
            <a:r>
              <a:rPr lang="en" sz="2400" b="1"/>
              <a:t>My Struggles</a:t>
            </a:r>
            <a:endParaRPr sz="2400" b="1"/>
          </a:p>
          <a:p>
            <a:pPr marL="457200" lvl="0" indent="-381000" algn="l" rtl="0">
              <a:spcBef>
                <a:spcPts val="0"/>
              </a:spcBef>
              <a:spcAft>
                <a:spcPts val="0"/>
              </a:spcAft>
              <a:buSzPts val="2400"/>
              <a:buChar char="●"/>
            </a:pPr>
            <a:r>
              <a:rPr lang="en" sz="2400"/>
              <a:t>One of my biggest struggles was adding to an individual value in the array. I figured it out by using variables for the positions I want to add values to. </a:t>
            </a:r>
            <a:endParaRPr sz="2400"/>
          </a:p>
          <a:p>
            <a:pPr marL="457200" lvl="0" indent="-381000" algn="l" rtl="0">
              <a:spcBef>
                <a:spcPts val="0"/>
              </a:spcBef>
              <a:spcAft>
                <a:spcPts val="0"/>
              </a:spcAft>
              <a:buSzPts val="2400"/>
              <a:buChar char="●"/>
            </a:pPr>
            <a:r>
              <a:rPr lang="en" sz="2400"/>
              <a:t>Another one of my struggles was figuring out how to end the game. I could not figure out what the condition should be for the while loop.I first tried to set it to, when the sum of positions 1 through 6 is 0 or when the sum of positions 8 through 13 is 0, which did not work. Instead I put breaks throughout my while loop to end the while loop once one side’s sum is equal to zero.  </a:t>
            </a:r>
            <a:endParaRPr sz="2400"/>
          </a:p>
          <a:p>
            <a:pPr marL="0" lvl="0" indent="0" algn="l" rtl="0">
              <a:spcBef>
                <a:spcPts val="0"/>
              </a:spcBef>
              <a:spcAft>
                <a:spcPts val="0"/>
              </a:spcAft>
              <a:buNone/>
            </a:pPr>
            <a:endParaRPr sz="2400"/>
          </a:p>
          <a:p>
            <a:pPr marL="0" lvl="0" indent="0" algn="l" rtl="0">
              <a:spcBef>
                <a:spcPts val="0"/>
              </a:spcBef>
              <a:spcAft>
                <a:spcPts val="0"/>
              </a:spcAft>
              <a:buNone/>
            </a:pPr>
            <a:endParaRPr sz="2400"/>
          </a:p>
          <a:p>
            <a:pPr marL="0" lvl="0" indent="0" algn="l" rtl="0">
              <a:spcBef>
                <a:spcPts val="0"/>
              </a:spcBef>
              <a:spcAft>
                <a:spcPts val="0"/>
              </a:spcAft>
              <a:buNone/>
            </a:pPr>
            <a:r>
              <a:rPr lang="en" sz="2400" b="1">
                <a:solidFill>
                  <a:schemeClr val="dk1"/>
                </a:solidFill>
              </a:rPr>
              <a:t>Pseudocode</a:t>
            </a:r>
            <a:endParaRPr sz="2400" b="1">
              <a:solidFill>
                <a:schemeClr val="dk1"/>
              </a:solidFill>
            </a:endParaRPr>
          </a:p>
          <a:p>
            <a:pPr marL="0" lvl="0" indent="0" algn="l" rtl="0">
              <a:spcBef>
                <a:spcPts val="0"/>
              </a:spcBef>
              <a:spcAft>
                <a:spcPts val="0"/>
              </a:spcAft>
              <a:buNone/>
            </a:pPr>
            <a:r>
              <a:rPr lang="en" sz="2400" i="1">
                <a:solidFill>
                  <a:schemeClr val="dk1"/>
                </a:solidFill>
              </a:rPr>
              <a:t>-player one’ turn </a:t>
            </a:r>
            <a:endParaRPr sz="2400" i="1">
              <a:solidFill>
                <a:schemeClr val="dk1"/>
              </a:solidFill>
            </a:endParaRPr>
          </a:p>
          <a:p>
            <a:pPr marL="0" lvl="0" indent="0" algn="l" rtl="0">
              <a:spcBef>
                <a:spcPts val="0"/>
              </a:spcBef>
              <a:spcAft>
                <a:spcPts val="0"/>
              </a:spcAft>
              <a:buNone/>
            </a:pPr>
            <a:endParaRPr sz="2400" b="1">
              <a:solidFill>
                <a:schemeClr val="dk1"/>
              </a:solidFill>
            </a:endParaRPr>
          </a:p>
          <a:p>
            <a:pPr marL="0" lvl="0" indent="0" algn="l" rtl="0">
              <a:spcBef>
                <a:spcPts val="0"/>
              </a:spcBef>
              <a:spcAft>
                <a:spcPts val="0"/>
              </a:spcAft>
              <a:buNone/>
            </a:pPr>
            <a:endParaRPr sz="2400" b="1">
              <a:solidFill>
                <a:schemeClr val="dk1"/>
              </a:solidFill>
            </a:endParaRPr>
          </a:p>
          <a:p>
            <a:pPr marL="0" lvl="0" indent="0" algn="l" rtl="0">
              <a:spcBef>
                <a:spcPts val="0"/>
              </a:spcBef>
              <a:spcAft>
                <a:spcPts val="0"/>
              </a:spcAft>
              <a:buNone/>
            </a:pPr>
            <a:endParaRPr sz="2400" b="1">
              <a:solidFill>
                <a:schemeClr val="dk1"/>
              </a:solidFill>
            </a:endParaRPr>
          </a:p>
          <a:p>
            <a:pPr marL="0" lvl="0" indent="0" algn="l" rtl="0">
              <a:spcBef>
                <a:spcPts val="0"/>
              </a:spcBef>
              <a:spcAft>
                <a:spcPts val="0"/>
              </a:spcAft>
              <a:buNone/>
            </a:pPr>
            <a:endParaRPr sz="2400" b="1">
              <a:solidFill>
                <a:schemeClr val="dk1"/>
              </a:solidFill>
            </a:endParaRPr>
          </a:p>
          <a:p>
            <a:pPr marL="0" lvl="0" indent="0" algn="l" rtl="0">
              <a:spcBef>
                <a:spcPts val="0"/>
              </a:spcBef>
              <a:spcAft>
                <a:spcPts val="0"/>
              </a:spcAft>
              <a:buNone/>
            </a:pPr>
            <a:endParaRPr sz="2400" b="1">
              <a:solidFill>
                <a:schemeClr val="dk1"/>
              </a:solidFill>
            </a:endParaRPr>
          </a:p>
          <a:p>
            <a:pPr marL="0" lvl="0" indent="0" algn="l" rtl="0">
              <a:spcBef>
                <a:spcPts val="0"/>
              </a:spcBef>
              <a:spcAft>
                <a:spcPts val="0"/>
              </a:spcAft>
              <a:buNone/>
            </a:pPr>
            <a:endParaRPr sz="2400" b="1">
              <a:solidFill>
                <a:schemeClr val="dk1"/>
              </a:solidFill>
            </a:endParaRPr>
          </a:p>
          <a:p>
            <a:pPr marL="0" lvl="0" indent="0" algn="l" rtl="0">
              <a:spcBef>
                <a:spcPts val="0"/>
              </a:spcBef>
              <a:spcAft>
                <a:spcPts val="0"/>
              </a:spcAft>
              <a:buNone/>
            </a:pPr>
            <a:endParaRPr sz="2400" b="1">
              <a:solidFill>
                <a:schemeClr val="dk1"/>
              </a:solidFill>
            </a:endParaRPr>
          </a:p>
          <a:p>
            <a:pPr marL="0" lvl="0" indent="0" algn="l" rtl="0">
              <a:spcBef>
                <a:spcPts val="0"/>
              </a:spcBef>
              <a:spcAft>
                <a:spcPts val="0"/>
              </a:spcAft>
              <a:buNone/>
            </a:pPr>
            <a:endParaRPr sz="2400" b="1">
              <a:solidFill>
                <a:schemeClr val="dk1"/>
              </a:solidFill>
            </a:endParaRPr>
          </a:p>
          <a:p>
            <a:pPr marL="0" lvl="0" indent="0" algn="l" rtl="0">
              <a:spcBef>
                <a:spcPts val="0"/>
              </a:spcBef>
              <a:spcAft>
                <a:spcPts val="0"/>
              </a:spcAft>
              <a:buNone/>
            </a:pPr>
            <a:endParaRPr sz="2400" b="1">
              <a:solidFill>
                <a:schemeClr val="dk1"/>
              </a:solidFill>
            </a:endParaRPr>
          </a:p>
          <a:p>
            <a:pPr marL="0" lvl="0" indent="0" algn="l" rtl="0">
              <a:spcBef>
                <a:spcPts val="0"/>
              </a:spcBef>
              <a:spcAft>
                <a:spcPts val="0"/>
              </a:spcAft>
              <a:buNone/>
            </a:pPr>
            <a:endParaRPr sz="2400" b="1">
              <a:solidFill>
                <a:schemeClr val="dk1"/>
              </a:solidFill>
            </a:endParaRPr>
          </a:p>
          <a:p>
            <a:pPr marL="0" lvl="0" indent="0" algn="l" rtl="0">
              <a:spcBef>
                <a:spcPts val="0"/>
              </a:spcBef>
              <a:spcAft>
                <a:spcPts val="0"/>
              </a:spcAft>
              <a:buClr>
                <a:schemeClr val="dk1"/>
              </a:buClr>
              <a:buSzPts val="1100"/>
              <a:buFont typeface="Arial"/>
              <a:buNone/>
            </a:pPr>
            <a:endParaRPr sz="2400" b="1">
              <a:solidFill>
                <a:schemeClr val="dk1"/>
              </a:solidFill>
            </a:endParaRPr>
          </a:p>
          <a:p>
            <a:pPr marL="0" lvl="0" indent="0" algn="l" rtl="0">
              <a:spcBef>
                <a:spcPts val="0"/>
              </a:spcBef>
              <a:spcAft>
                <a:spcPts val="0"/>
              </a:spcAft>
              <a:buClr>
                <a:schemeClr val="dk1"/>
              </a:buClr>
              <a:buSzPts val="1100"/>
              <a:buFont typeface="Arial"/>
              <a:buNone/>
            </a:pPr>
            <a:endParaRPr sz="2400" b="1">
              <a:solidFill>
                <a:schemeClr val="dk1"/>
              </a:solidFill>
            </a:endParaRPr>
          </a:p>
          <a:p>
            <a:pPr marL="0" lvl="0" indent="0" algn="l" rtl="0">
              <a:spcBef>
                <a:spcPts val="0"/>
              </a:spcBef>
              <a:spcAft>
                <a:spcPts val="0"/>
              </a:spcAft>
              <a:buClr>
                <a:schemeClr val="dk1"/>
              </a:buClr>
              <a:buSzPts val="1100"/>
              <a:buFont typeface="Arial"/>
              <a:buNone/>
            </a:pPr>
            <a:r>
              <a:rPr lang="en" sz="2400" b="1">
                <a:solidFill>
                  <a:schemeClr val="dk1"/>
                </a:solidFill>
              </a:rPr>
              <a:t>Video</a:t>
            </a:r>
            <a:endParaRPr sz="2400" b="1">
              <a:solidFill>
                <a:schemeClr val="dk1"/>
              </a:solidFill>
            </a:endParaRPr>
          </a:p>
        </p:txBody>
      </p:sp>
      <p:pic>
        <p:nvPicPr>
          <p:cNvPr id="59" name="Google Shape;59;p13"/>
          <p:cNvPicPr preferRelativeResize="0"/>
          <p:nvPr/>
        </p:nvPicPr>
        <p:blipFill>
          <a:blip r:embed="rId3">
            <a:alphaModFix/>
          </a:blip>
          <a:stretch>
            <a:fillRect/>
          </a:stretch>
        </p:blipFill>
        <p:spPr>
          <a:xfrm>
            <a:off x="1654600" y="17629425"/>
            <a:ext cx="5203375" cy="2544950"/>
          </a:xfrm>
          <a:prstGeom prst="rect">
            <a:avLst/>
          </a:prstGeom>
          <a:noFill/>
          <a:ln>
            <a:noFill/>
          </a:ln>
        </p:spPr>
      </p:pic>
      <p:pic>
        <p:nvPicPr>
          <p:cNvPr id="60" name="Google Shape;60;p13"/>
          <p:cNvPicPr preferRelativeResize="0"/>
          <p:nvPr/>
        </p:nvPicPr>
        <p:blipFill>
          <a:blip r:embed="rId4">
            <a:alphaModFix/>
          </a:blip>
          <a:stretch>
            <a:fillRect/>
          </a:stretch>
        </p:blipFill>
        <p:spPr>
          <a:xfrm>
            <a:off x="10995875" y="11168601"/>
            <a:ext cx="3090249" cy="3612872"/>
          </a:xfrm>
          <a:prstGeom prst="rect">
            <a:avLst/>
          </a:prstGeom>
          <a:noFill/>
          <a:ln>
            <a:noFill/>
          </a:ln>
        </p:spPr>
      </p:pic>
      <p:pic>
        <p:nvPicPr>
          <p:cNvPr id="61" name="Google Shape;61;p13"/>
          <p:cNvPicPr preferRelativeResize="0"/>
          <p:nvPr/>
        </p:nvPicPr>
        <p:blipFill>
          <a:blip r:embed="rId5">
            <a:alphaModFix/>
          </a:blip>
          <a:stretch>
            <a:fillRect/>
          </a:stretch>
        </p:blipFill>
        <p:spPr>
          <a:xfrm>
            <a:off x="14424875" y="11160900"/>
            <a:ext cx="3090249" cy="3631999"/>
          </a:xfrm>
          <a:prstGeom prst="rect">
            <a:avLst/>
          </a:prstGeom>
          <a:noFill/>
          <a:ln>
            <a:noFill/>
          </a:ln>
        </p:spPr>
      </p:pic>
      <p:pic>
        <p:nvPicPr>
          <p:cNvPr id="62" name="Google Shape;62;p13"/>
          <p:cNvPicPr preferRelativeResize="0"/>
          <p:nvPr/>
        </p:nvPicPr>
        <p:blipFill>
          <a:blip r:embed="rId6">
            <a:alphaModFix/>
          </a:blip>
          <a:stretch>
            <a:fillRect/>
          </a:stretch>
        </p:blipFill>
        <p:spPr>
          <a:xfrm>
            <a:off x="17853875" y="11152523"/>
            <a:ext cx="3090250" cy="3652819"/>
          </a:xfrm>
          <a:prstGeom prst="rect">
            <a:avLst/>
          </a:prstGeom>
          <a:noFill/>
          <a:ln>
            <a:noFill/>
          </a:ln>
        </p:spPr>
      </p:pic>
      <p:pic>
        <p:nvPicPr>
          <p:cNvPr id="63" name="Google Shape;63;p13" title="Mancala.mp4">
            <a:hlinkClick r:id="rId7"/>
          </p:cNvPr>
          <p:cNvPicPr preferRelativeResize="0"/>
          <p:nvPr/>
        </p:nvPicPr>
        <p:blipFill>
          <a:blip r:embed="rId8">
            <a:alphaModFix/>
          </a:blip>
          <a:stretch>
            <a:fillRect/>
          </a:stretch>
        </p:blipFill>
        <p:spPr>
          <a:xfrm>
            <a:off x="11974275" y="16088050"/>
            <a:ext cx="8969851" cy="5004900"/>
          </a:xfrm>
          <a:prstGeom prst="rect">
            <a:avLst/>
          </a:prstGeom>
          <a:noFill/>
          <a:ln>
            <a:noFill/>
          </a:ln>
        </p:spPr>
      </p:pic>
      <p:pic>
        <p:nvPicPr>
          <p:cNvPr id="64" name="Google Shape;64;p13"/>
          <p:cNvPicPr preferRelativeResize="0"/>
          <p:nvPr/>
        </p:nvPicPr>
        <p:blipFill>
          <a:blip r:embed="rId9">
            <a:alphaModFix/>
          </a:blip>
          <a:stretch>
            <a:fillRect/>
          </a:stretch>
        </p:blipFill>
        <p:spPr>
          <a:xfrm>
            <a:off x="24553550" y="14039614"/>
            <a:ext cx="6783900" cy="4514362"/>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540</Words>
  <Application>Microsoft Office PowerPoint</Application>
  <PresentationFormat>Custom</PresentationFormat>
  <Paragraphs>50</Paragraphs>
  <Slides>1</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Simple Light</vt:lpstr>
      <vt:lpstr>MANCALA in MATLAB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MANCALA in MATLAB</dc:title>
  <dc:creator>Lysobey</dc:creator>
  <cp:lastModifiedBy>Lysobey, Beverly B.</cp:lastModifiedBy>
  <cp:revision>1</cp:revision>
  <dcterms:modified xsi:type="dcterms:W3CDTF">2020-04-22T16:35:57Z</dcterms:modified>
</cp:coreProperties>
</file>