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6" r:id="rId2"/>
  </p:sldIdLst>
  <p:sldSz cx="32918400" cy="219456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912">
          <p15:clr>
            <a:srgbClr val="A4A3A4"/>
          </p15:clr>
        </p15:guide>
        <p15:guide id="2"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3" d="100"/>
          <a:sy n="23" d="100"/>
        </p:scale>
        <p:origin x="1200" y="30"/>
      </p:cViewPr>
      <p:guideLst>
        <p:guide orient="horz" pos="6912"/>
        <p:guide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857573" y="685800"/>
            <a:ext cx="5143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857573" y="685800"/>
            <a:ext cx="51435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122150" y="3176853"/>
            <a:ext cx="30674400" cy="8757900"/>
          </a:xfrm>
          <a:prstGeom prst="rect">
            <a:avLst/>
          </a:prstGeom>
        </p:spPr>
        <p:txBody>
          <a:bodyPr spcFirstLastPara="1" wrap="square" lIns="341325" tIns="341325" rIns="341325" bIns="341325" anchor="b" anchorCtr="0">
            <a:noAutofit/>
          </a:bodyPr>
          <a:lstStyle>
            <a:lvl1pPr lvl="0" algn="ctr">
              <a:spcBef>
                <a:spcPts val="0"/>
              </a:spcBef>
              <a:spcAft>
                <a:spcPts val="0"/>
              </a:spcAft>
              <a:buSzPts val="19400"/>
              <a:buNone/>
              <a:defRPr sz="19400"/>
            </a:lvl1pPr>
            <a:lvl2pPr lvl="1" algn="ctr">
              <a:spcBef>
                <a:spcPts val="0"/>
              </a:spcBef>
              <a:spcAft>
                <a:spcPts val="0"/>
              </a:spcAft>
              <a:buSzPts val="19400"/>
              <a:buNone/>
              <a:defRPr sz="19400"/>
            </a:lvl2pPr>
            <a:lvl3pPr lvl="2" algn="ctr">
              <a:spcBef>
                <a:spcPts val="0"/>
              </a:spcBef>
              <a:spcAft>
                <a:spcPts val="0"/>
              </a:spcAft>
              <a:buSzPts val="19400"/>
              <a:buNone/>
              <a:defRPr sz="19400"/>
            </a:lvl3pPr>
            <a:lvl4pPr lvl="3" algn="ctr">
              <a:spcBef>
                <a:spcPts val="0"/>
              </a:spcBef>
              <a:spcAft>
                <a:spcPts val="0"/>
              </a:spcAft>
              <a:buSzPts val="19400"/>
              <a:buNone/>
              <a:defRPr sz="19400"/>
            </a:lvl4pPr>
            <a:lvl5pPr lvl="4" algn="ctr">
              <a:spcBef>
                <a:spcPts val="0"/>
              </a:spcBef>
              <a:spcAft>
                <a:spcPts val="0"/>
              </a:spcAft>
              <a:buSzPts val="19400"/>
              <a:buNone/>
              <a:defRPr sz="19400"/>
            </a:lvl5pPr>
            <a:lvl6pPr lvl="5" algn="ctr">
              <a:spcBef>
                <a:spcPts val="0"/>
              </a:spcBef>
              <a:spcAft>
                <a:spcPts val="0"/>
              </a:spcAft>
              <a:buSzPts val="19400"/>
              <a:buNone/>
              <a:defRPr sz="19400"/>
            </a:lvl6pPr>
            <a:lvl7pPr lvl="6" algn="ctr">
              <a:spcBef>
                <a:spcPts val="0"/>
              </a:spcBef>
              <a:spcAft>
                <a:spcPts val="0"/>
              </a:spcAft>
              <a:buSzPts val="19400"/>
              <a:buNone/>
              <a:defRPr sz="19400"/>
            </a:lvl7pPr>
            <a:lvl8pPr lvl="7" algn="ctr">
              <a:spcBef>
                <a:spcPts val="0"/>
              </a:spcBef>
              <a:spcAft>
                <a:spcPts val="0"/>
              </a:spcAft>
              <a:buSzPts val="19400"/>
              <a:buNone/>
              <a:defRPr sz="19400"/>
            </a:lvl8pPr>
            <a:lvl9pPr lvl="8" algn="ctr">
              <a:spcBef>
                <a:spcPts val="0"/>
              </a:spcBef>
              <a:spcAft>
                <a:spcPts val="0"/>
              </a:spcAft>
              <a:buSzPts val="19400"/>
              <a:buNone/>
              <a:defRPr sz="19400"/>
            </a:lvl9pPr>
          </a:lstStyle>
          <a:p>
            <a:endParaRPr/>
          </a:p>
        </p:txBody>
      </p:sp>
      <p:sp>
        <p:nvSpPr>
          <p:cNvPr id="11" name="Google Shape;11;p2"/>
          <p:cNvSpPr txBox="1">
            <a:spLocks noGrp="1"/>
          </p:cNvSpPr>
          <p:nvPr>
            <p:ph type="subTitle" idx="1"/>
          </p:nvPr>
        </p:nvSpPr>
        <p:spPr>
          <a:xfrm>
            <a:off x="1122120" y="12092267"/>
            <a:ext cx="30674400" cy="3381900"/>
          </a:xfrm>
          <a:prstGeom prst="rect">
            <a:avLst/>
          </a:prstGeom>
        </p:spPr>
        <p:txBody>
          <a:bodyPr spcFirstLastPara="1" wrap="square" lIns="341325" tIns="341325" rIns="341325" bIns="341325" anchor="t" anchorCtr="0">
            <a:noAutofit/>
          </a:bodyPr>
          <a:lstStyle>
            <a:lvl1pPr lvl="0" algn="ctr">
              <a:lnSpc>
                <a:spcPct val="100000"/>
              </a:lnSpc>
              <a:spcBef>
                <a:spcPts val="0"/>
              </a:spcBef>
              <a:spcAft>
                <a:spcPts val="0"/>
              </a:spcAft>
              <a:buSzPts val="10500"/>
              <a:buNone/>
              <a:defRPr sz="10500"/>
            </a:lvl1pPr>
            <a:lvl2pPr lvl="1" algn="ctr">
              <a:lnSpc>
                <a:spcPct val="100000"/>
              </a:lnSpc>
              <a:spcBef>
                <a:spcPts val="0"/>
              </a:spcBef>
              <a:spcAft>
                <a:spcPts val="0"/>
              </a:spcAft>
              <a:buSzPts val="10500"/>
              <a:buNone/>
              <a:defRPr sz="10500"/>
            </a:lvl2pPr>
            <a:lvl3pPr lvl="2" algn="ctr">
              <a:lnSpc>
                <a:spcPct val="100000"/>
              </a:lnSpc>
              <a:spcBef>
                <a:spcPts val="0"/>
              </a:spcBef>
              <a:spcAft>
                <a:spcPts val="0"/>
              </a:spcAft>
              <a:buSzPts val="10500"/>
              <a:buNone/>
              <a:defRPr sz="10500"/>
            </a:lvl3pPr>
            <a:lvl4pPr lvl="3" algn="ctr">
              <a:lnSpc>
                <a:spcPct val="100000"/>
              </a:lnSpc>
              <a:spcBef>
                <a:spcPts val="0"/>
              </a:spcBef>
              <a:spcAft>
                <a:spcPts val="0"/>
              </a:spcAft>
              <a:buSzPts val="10500"/>
              <a:buNone/>
              <a:defRPr sz="10500"/>
            </a:lvl4pPr>
            <a:lvl5pPr lvl="4" algn="ctr">
              <a:lnSpc>
                <a:spcPct val="100000"/>
              </a:lnSpc>
              <a:spcBef>
                <a:spcPts val="0"/>
              </a:spcBef>
              <a:spcAft>
                <a:spcPts val="0"/>
              </a:spcAft>
              <a:buSzPts val="10500"/>
              <a:buNone/>
              <a:defRPr sz="10500"/>
            </a:lvl5pPr>
            <a:lvl6pPr lvl="5" algn="ctr">
              <a:lnSpc>
                <a:spcPct val="100000"/>
              </a:lnSpc>
              <a:spcBef>
                <a:spcPts val="0"/>
              </a:spcBef>
              <a:spcAft>
                <a:spcPts val="0"/>
              </a:spcAft>
              <a:buSzPts val="10500"/>
              <a:buNone/>
              <a:defRPr sz="10500"/>
            </a:lvl6pPr>
            <a:lvl7pPr lvl="6" algn="ctr">
              <a:lnSpc>
                <a:spcPct val="100000"/>
              </a:lnSpc>
              <a:spcBef>
                <a:spcPts val="0"/>
              </a:spcBef>
              <a:spcAft>
                <a:spcPts val="0"/>
              </a:spcAft>
              <a:buSzPts val="10500"/>
              <a:buNone/>
              <a:defRPr sz="10500"/>
            </a:lvl7pPr>
            <a:lvl8pPr lvl="7" algn="ctr">
              <a:lnSpc>
                <a:spcPct val="100000"/>
              </a:lnSpc>
              <a:spcBef>
                <a:spcPts val="0"/>
              </a:spcBef>
              <a:spcAft>
                <a:spcPts val="0"/>
              </a:spcAft>
              <a:buSzPts val="10500"/>
              <a:buNone/>
              <a:defRPr sz="10500"/>
            </a:lvl8pPr>
            <a:lvl9pPr lvl="8" algn="ctr">
              <a:lnSpc>
                <a:spcPct val="100000"/>
              </a:lnSpc>
              <a:spcBef>
                <a:spcPts val="0"/>
              </a:spcBef>
              <a:spcAft>
                <a:spcPts val="0"/>
              </a:spcAft>
              <a:buSzPts val="10500"/>
              <a:buNone/>
              <a:defRPr sz="10500"/>
            </a:lvl9pPr>
          </a:lstStyle>
          <a:p>
            <a:endParaRPr/>
          </a:p>
        </p:txBody>
      </p:sp>
      <p:sp>
        <p:nvSpPr>
          <p:cNvPr id="12" name="Google Shape;12;p2"/>
          <p:cNvSpPr txBox="1">
            <a:spLocks noGrp="1"/>
          </p:cNvSpPr>
          <p:nvPr>
            <p:ph type="sldNum" idx="12"/>
          </p:nvPr>
        </p:nvSpPr>
        <p:spPr>
          <a:xfrm>
            <a:off x="30500848" y="19896392"/>
            <a:ext cx="1975500" cy="1679400"/>
          </a:xfrm>
          <a:prstGeom prst="rect">
            <a:avLst/>
          </a:prstGeom>
        </p:spPr>
        <p:txBody>
          <a:bodyPr spcFirstLastPara="1" wrap="square" lIns="341325" tIns="341325" rIns="341325" bIns="3413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1122120" y="4719467"/>
            <a:ext cx="30674400" cy="8377500"/>
          </a:xfrm>
          <a:prstGeom prst="rect">
            <a:avLst/>
          </a:prstGeom>
        </p:spPr>
        <p:txBody>
          <a:bodyPr spcFirstLastPara="1" wrap="square" lIns="341325" tIns="341325" rIns="341325" bIns="341325" anchor="b" anchorCtr="0">
            <a:noAutofit/>
          </a:bodyPr>
          <a:lstStyle>
            <a:lvl1pPr lvl="0" algn="ctr">
              <a:spcBef>
                <a:spcPts val="0"/>
              </a:spcBef>
              <a:spcAft>
                <a:spcPts val="0"/>
              </a:spcAft>
              <a:buSzPts val="44800"/>
              <a:buNone/>
              <a:defRPr sz="44800"/>
            </a:lvl1pPr>
            <a:lvl2pPr lvl="1" algn="ctr">
              <a:spcBef>
                <a:spcPts val="0"/>
              </a:spcBef>
              <a:spcAft>
                <a:spcPts val="0"/>
              </a:spcAft>
              <a:buSzPts val="44800"/>
              <a:buNone/>
              <a:defRPr sz="44800"/>
            </a:lvl2pPr>
            <a:lvl3pPr lvl="2" algn="ctr">
              <a:spcBef>
                <a:spcPts val="0"/>
              </a:spcBef>
              <a:spcAft>
                <a:spcPts val="0"/>
              </a:spcAft>
              <a:buSzPts val="44800"/>
              <a:buNone/>
              <a:defRPr sz="44800"/>
            </a:lvl3pPr>
            <a:lvl4pPr lvl="3" algn="ctr">
              <a:spcBef>
                <a:spcPts val="0"/>
              </a:spcBef>
              <a:spcAft>
                <a:spcPts val="0"/>
              </a:spcAft>
              <a:buSzPts val="44800"/>
              <a:buNone/>
              <a:defRPr sz="44800"/>
            </a:lvl4pPr>
            <a:lvl5pPr lvl="4" algn="ctr">
              <a:spcBef>
                <a:spcPts val="0"/>
              </a:spcBef>
              <a:spcAft>
                <a:spcPts val="0"/>
              </a:spcAft>
              <a:buSzPts val="44800"/>
              <a:buNone/>
              <a:defRPr sz="44800"/>
            </a:lvl5pPr>
            <a:lvl6pPr lvl="5" algn="ctr">
              <a:spcBef>
                <a:spcPts val="0"/>
              </a:spcBef>
              <a:spcAft>
                <a:spcPts val="0"/>
              </a:spcAft>
              <a:buSzPts val="44800"/>
              <a:buNone/>
              <a:defRPr sz="44800"/>
            </a:lvl6pPr>
            <a:lvl7pPr lvl="6" algn="ctr">
              <a:spcBef>
                <a:spcPts val="0"/>
              </a:spcBef>
              <a:spcAft>
                <a:spcPts val="0"/>
              </a:spcAft>
              <a:buSzPts val="44800"/>
              <a:buNone/>
              <a:defRPr sz="44800"/>
            </a:lvl7pPr>
            <a:lvl8pPr lvl="7" algn="ctr">
              <a:spcBef>
                <a:spcPts val="0"/>
              </a:spcBef>
              <a:spcAft>
                <a:spcPts val="0"/>
              </a:spcAft>
              <a:buSzPts val="44800"/>
              <a:buNone/>
              <a:defRPr sz="44800"/>
            </a:lvl8pPr>
            <a:lvl9pPr lvl="8" algn="ctr">
              <a:spcBef>
                <a:spcPts val="0"/>
              </a:spcBef>
              <a:spcAft>
                <a:spcPts val="0"/>
              </a:spcAft>
              <a:buSzPts val="44800"/>
              <a:buNone/>
              <a:defRPr sz="44800"/>
            </a:lvl9pPr>
          </a:lstStyle>
          <a:p>
            <a:r>
              <a:t>xx%</a:t>
            </a:r>
          </a:p>
        </p:txBody>
      </p:sp>
      <p:sp>
        <p:nvSpPr>
          <p:cNvPr id="46" name="Google Shape;46;p11"/>
          <p:cNvSpPr txBox="1">
            <a:spLocks noGrp="1"/>
          </p:cNvSpPr>
          <p:nvPr>
            <p:ph type="body" idx="1"/>
          </p:nvPr>
        </p:nvSpPr>
        <p:spPr>
          <a:xfrm>
            <a:off x="1122120" y="13449493"/>
            <a:ext cx="30674400" cy="5550000"/>
          </a:xfrm>
          <a:prstGeom prst="rect">
            <a:avLst/>
          </a:prstGeom>
        </p:spPr>
        <p:txBody>
          <a:bodyPr spcFirstLastPara="1" wrap="square" lIns="341325" tIns="341325" rIns="341325" bIns="341325" anchor="t" anchorCtr="0">
            <a:noAutofit/>
          </a:bodyPr>
          <a:lstStyle>
            <a:lvl1pPr marL="457200" lvl="0" indent="-654050" algn="ctr">
              <a:spcBef>
                <a:spcPts val="0"/>
              </a:spcBef>
              <a:spcAft>
                <a:spcPts val="0"/>
              </a:spcAft>
              <a:buSzPts val="6700"/>
              <a:buChar char="●"/>
              <a:defRPr/>
            </a:lvl1pPr>
            <a:lvl2pPr marL="914400" lvl="1" indent="-558800" algn="ctr">
              <a:spcBef>
                <a:spcPts val="6000"/>
              </a:spcBef>
              <a:spcAft>
                <a:spcPts val="0"/>
              </a:spcAft>
              <a:buSzPts val="5200"/>
              <a:buChar char="○"/>
              <a:defRPr/>
            </a:lvl2pPr>
            <a:lvl3pPr marL="1371600" lvl="2" indent="-558800" algn="ctr">
              <a:spcBef>
                <a:spcPts val="6000"/>
              </a:spcBef>
              <a:spcAft>
                <a:spcPts val="0"/>
              </a:spcAft>
              <a:buSzPts val="5200"/>
              <a:buChar char="■"/>
              <a:defRPr/>
            </a:lvl3pPr>
            <a:lvl4pPr marL="1828800" lvl="3" indent="-558800" algn="ctr">
              <a:spcBef>
                <a:spcPts val="6000"/>
              </a:spcBef>
              <a:spcAft>
                <a:spcPts val="0"/>
              </a:spcAft>
              <a:buSzPts val="5200"/>
              <a:buChar char="●"/>
              <a:defRPr/>
            </a:lvl4pPr>
            <a:lvl5pPr marL="2286000" lvl="4" indent="-558800" algn="ctr">
              <a:spcBef>
                <a:spcPts val="6000"/>
              </a:spcBef>
              <a:spcAft>
                <a:spcPts val="0"/>
              </a:spcAft>
              <a:buSzPts val="5200"/>
              <a:buChar char="○"/>
              <a:defRPr/>
            </a:lvl5pPr>
            <a:lvl6pPr marL="2743200" lvl="5" indent="-558800" algn="ctr">
              <a:spcBef>
                <a:spcPts val="6000"/>
              </a:spcBef>
              <a:spcAft>
                <a:spcPts val="0"/>
              </a:spcAft>
              <a:buSzPts val="5200"/>
              <a:buChar char="■"/>
              <a:defRPr/>
            </a:lvl6pPr>
            <a:lvl7pPr marL="3200400" lvl="6" indent="-558800" algn="ctr">
              <a:spcBef>
                <a:spcPts val="6000"/>
              </a:spcBef>
              <a:spcAft>
                <a:spcPts val="0"/>
              </a:spcAft>
              <a:buSzPts val="5200"/>
              <a:buChar char="●"/>
              <a:defRPr/>
            </a:lvl7pPr>
            <a:lvl8pPr marL="3657600" lvl="7" indent="-558800" algn="ctr">
              <a:spcBef>
                <a:spcPts val="6000"/>
              </a:spcBef>
              <a:spcAft>
                <a:spcPts val="0"/>
              </a:spcAft>
              <a:buSzPts val="5200"/>
              <a:buChar char="○"/>
              <a:defRPr/>
            </a:lvl8pPr>
            <a:lvl9pPr marL="4114800" lvl="8" indent="-558800" algn="ctr">
              <a:spcBef>
                <a:spcPts val="6000"/>
              </a:spcBef>
              <a:spcAft>
                <a:spcPts val="6000"/>
              </a:spcAft>
              <a:buSzPts val="5200"/>
              <a:buChar char="■"/>
              <a:defRPr/>
            </a:lvl9pPr>
          </a:lstStyle>
          <a:p>
            <a:endParaRPr/>
          </a:p>
        </p:txBody>
      </p:sp>
      <p:sp>
        <p:nvSpPr>
          <p:cNvPr id="47" name="Google Shape;47;p11"/>
          <p:cNvSpPr txBox="1">
            <a:spLocks noGrp="1"/>
          </p:cNvSpPr>
          <p:nvPr>
            <p:ph type="sldNum" idx="12"/>
          </p:nvPr>
        </p:nvSpPr>
        <p:spPr>
          <a:xfrm>
            <a:off x="30500848" y="19896392"/>
            <a:ext cx="1975500" cy="1679400"/>
          </a:xfrm>
          <a:prstGeom prst="rect">
            <a:avLst/>
          </a:prstGeom>
        </p:spPr>
        <p:txBody>
          <a:bodyPr spcFirstLastPara="1" wrap="square" lIns="341325" tIns="341325" rIns="341325" bIns="3413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30500848" y="19896392"/>
            <a:ext cx="1975500" cy="1679400"/>
          </a:xfrm>
          <a:prstGeom prst="rect">
            <a:avLst/>
          </a:prstGeom>
        </p:spPr>
        <p:txBody>
          <a:bodyPr spcFirstLastPara="1" wrap="square" lIns="341325" tIns="341325" rIns="341325" bIns="3413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1122120" y="9176960"/>
            <a:ext cx="30674400" cy="3591600"/>
          </a:xfrm>
          <a:prstGeom prst="rect">
            <a:avLst/>
          </a:prstGeom>
        </p:spPr>
        <p:txBody>
          <a:bodyPr spcFirstLastPara="1" wrap="square" lIns="341325" tIns="341325" rIns="341325" bIns="341325" anchor="ctr" anchorCtr="0">
            <a:noAutofit/>
          </a:bodyPr>
          <a:lstStyle>
            <a:lvl1pPr lvl="0" algn="ctr">
              <a:spcBef>
                <a:spcPts val="0"/>
              </a:spcBef>
              <a:spcAft>
                <a:spcPts val="0"/>
              </a:spcAft>
              <a:buSzPts val="13400"/>
              <a:buNone/>
              <a:defRPr sz="13400"/>
            </a:lvl1pPr>
            <a:lvl2pPr lvl="1" algn="ctr">
              <a:spcBef>
                <a:spcPts val="0"/>
              </a:spcBef>
              <a:spcAft>
                <a:spcPts val="0"/>
              </a:spcAft>
              <a:buSzPts val="13400"/>
              <a:buNone/>
              <a:defRPr sz="13400"/>
            </a:lvl2pPr>
            <a:lvl3pPr lvl="2" algn="ctr">
              <a:spcBef>
                <a:spcPts val="0"/>
              </a:spcBef>
              <a:spcAft>
                <a:spcPts val="0"/>
              </a:spcAft>
              <a:buSzPts val="13400"/>
              <a:buNone/>
              <a:defRPr sz="13400"/>
            </a:lvl3pPr>
            <a:lvl4pPr lvl="3" algn="ctr">
              <a:spcBef>
                <a:spcPts val="0"/>
              </a:spcBef>
              <a:spcAft>
                <a:spcPts val="0"/>
              </a:spcAft>
              <a:buSzPts val="13400"/>
              <a:buNone/>
              <a:defRPr sz="13400"/>
            </a:lvl4pPr>
            <a:lvl5pPr lvl="4" algn="ctr">
              <a:spcBef>
                <a:spcPts val="0"/>
              </a:spcBef>
              <a:spcAft>
                <a:spcPts val="0"/>
              </a:spcAft>
              <a:buSzPts val="13400"/>
              <a:buNone/>
              <a:defRPr sz="13400"/>
            </a:lvl5pPr>
            <a:lvl6pPr lvl="5" algn="ctr">
              <a:spcBef>
                <a:spcPts val="0"/>
              </a:spcBef>
              <a:spcAft>
                <a:spcPts val="0"/>
              </a:spcAft>
              <a:buSzPts val="13400"/>
              <a:buNone/>
              <a:defRPr sz="13400"/>
            </a:lvl6pPr>
            <a:lvl7pPr lvl="6" algn="ctr">
              <a:spcBef>
                <a:spcPts val="0"/>
              </a:spcBef>
              <a:spcAft>
                <a:spcPts val="0"/>
              </a:spcAft>
              <a:buSzPts val="13400"/>
              <a:buNone/>
              <a:defRPr sz="13400"/>
            </a:lvl7pPr>
            <a:lvl8pPr lvl="7" algn="ctr">
              <a:spcBef>
                <a:spcPts val="0"/>
              </a:spcBef>
              <a:spcAft>
                <a:spcPts val="0"/>
              </a:spcAft>
              <a:buSzPts val="13400"/>
              <a:buNone/>
              <a:defRPr sz="13400"/>
            </a:lvl8pPr>
            <a:lvl9pPr lvl="8" algn="ctr">
              <a:spcBef>
                <a:spcPts val="0"/>
              </a:spcBef>
              <a:spcAft>
                <a:spcPts val="0"/>
              </a:spcAft>
              <a:buSzPts val="13400"/>
              <a:buNone/>
              <a:defRPr sz="13400"/>
            </a:lvl9pPr>
          </a:lstStyle>
          <a:p>
            <a:endParaRPr/>
          </a:p>
        </p:txBody>
      </p:sp>
      <p:sp>
        <p:nvSpPr>
          <p:cNvPr id="15" name="Google Shape;15;p3"/>
          <p:cNvSpPr txBox="1">
            <a:spLocks noGrp="1"/>
          </p:cNvSpPr>
          <p:nvPr>
            <p:ph type="sldNum" idx="12"/>
          </p:nvPr>
        </p:nvSpPr>
        <p:spPr>
          <a:xfrm>
            <a:off x="30500848" y="19896392"/>
            <a:ext cx="1975500" cy="1679400"/>
          </a:xfrm>
          <a:prstGeom prst="rect">
            <a:avLst/>
          </a:prstGeom>
        </p:spPr>
        <p:txBody>
          <a:bodyPr spcFirstLastPara="1" wrap="square" lIns="341325" tIns="341325" rIns="341325" bIns="3413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1122120" y="1898773"/>
            <a:ext cx="30674400" cy="2443500"/>
          </a:xfrm>
          <a:prstGeom prst="rect">
            <a:avLst/>
          </a:prstGeom>
        </p:spPr>
        <p:txBody>
          <a:bodyPr spcFirstLastPara="1" wrap="square" lIns="341325" tIns="341325" rIns="341325" bIns="341325" anchor="t" anchorCtr="0">
            <a:noAutofit/>
          </a:bodyPr>
          <a:lstStyle>
            <a:lvl1pPr lvl="0">
              <a:spcBef>
                <a:spcPts val="0"/>
              </a:spcBef>
              <a:spcAft>
                <a:spcPts val="0"/>
              </a:spcAft>
              <a:buSzPts val="10500"/>
              <a:buNone/>
              <a:defRPr/>
            </a:lvl1pPr>
            <a:lvl2pPr lvl="1">
              <a:spcBef>
                <a:spcPts val="0"/>
              </a:spcBef>
              <a:spcAft>
                <a:spcPts val="0"/>
              </a:spcAft>
              <a:buSzPts val="10500"/>
              <a:buNone/>
              <a:defRPr/>
            </a:lvl2pPr>
            <a:lvl3pPr lvl="2">
              <a:spcBef>
                <a:spcPts val="0"/>
              </a:spcBef>
              <a:spcAft>
                <a:spcPts val="0"/>
              </a:spcAft>
              <a:buSzPts val="10500"/>
              <a:buNone/>
              <a:defRPr/>
            </a:lvl3pPr>
            <a:lvl4pPr lvl="3">
              <a:spcBef>
                <a:spcPts val="0"/>
              </a:spcBef>
              <a:spcAft>
                <a:spcPts val="0"/>
              </a:spcAft>
              <a:buSzPts val="10500"/>
              <a:buNone/>
              <a:defRPr/>
            </a:lvl4pPr>
            <a:lvl5pPr lvl="4">
              <a:spcBef>
                <a:spcPts val="0"/>
              </a:spcBef>
              <a:spcAft>
                <a:spcPts val="0"/>
              </a:spcAft>
              <a:buSzPts val="10500"/>
              <a:buNone/>
              <a:defRPr/>
            </a:lvl5pPr>
            <a:lvl6pPr lvl="5">
              <a:spcBef>
                <a:spcPts val="0"/>
              </a:spcBef>
              <a:spcAft>
                <a:spcPts val="0"/>
              </a:spcAft>
              <a:buSzPts val="10500"/>
              <a:buNone/>
              <a:defRPr/>
            </a:lvl6pPr>
            <a:lvl7pPr lvl="6">
              <a:spcBef>
                <a:spcPts val="0"/>
              </a:spcBef>
              <a:spcAft>
                <a:spcPts val="0"/>
              </a:spcAft>
              <a:buSzPts val="10500"/>
              <a:buNone/>
              <a:defRPr/>
            </a:lvl7pPr>
            <a:lvl8pPr lvl="7">
              <a:spcBef>
                <a:spcPts val="0"/>
              </a:spcBef>
              <a:spcAft>
                <a:spcPts val="0"/>
              </a:spcAft>
              <a:buSzPts val="10500"/>
              <a:buNone/>
              <a:defRPr/>
            </a:lvl8pPr>
            <a:lvl9pPr lvl="8">
              <a:spcBef>
                <a:spcPts val="0"/>
              </a:spcBef>
              <a:spcAft>
                <a:spcPts val="0"/>
              </a:spcAft>
              <a:buSzPts val="10500"/>
              <a:buNone/>
              <a:defRPr/>
            </a:lvl9pPr>
          </a:lstStyle>
          <a:p>
            <a:endParaRPr/>
          </a:p>
        </p:txBody>
      </p:sp>
      <p:sp>
        <p:nvSpPr>
          <p:cNvPr id="18" name="Google Shape;18;p4"/>
          <p:cNvSpPr txBox="1">
            <a:spLocks noGrp="1"/>
          </p:cNvSpPr>
          <p:nvPr>
            <p:ph type="body" idx="1"/>
          </p:nvPr>
        </p:nvSpPr>
        <p:spPr>
          <a:xfrm>
            <a:off x="1122120" y="4917227"/>
            <a:ext cx="30674400" cy="14576700"/>
          </a:xfrm>
          <a:prstGeom prst="rect">
            <a:avLst/>
          </a:prstGeom>
        </p:spPr>
        <p:txBody>
          <a:bodyPr spcFirstLastPara="1" wrap="square" lIns="341325" tIns="341325" rIns="341325" bIns="341325" anchor="t" anchorCtr="0">
            <a:noAutofit/>
          </a:bodyPr>
          <a:lstStyle>
            <a:lvl1pPr marL="457200" lvl="0" indent="-654050">
              <a:spcBef>
                <a:spcPts val="0"/>
              </a:spcBef>
              <a:spcAft>
                <a:spcPts val="0"/>
              </a:spcAft>
              <a:buSzPts val="6700"/>
              <a:buChar char="●"/>
              <a:defRPr/>
            </a:lvl1pPr>
            <a:lvl2pPr marL="914400" lvl="1" indent="-558800">
              <a:spcBef>
                <a:spcPts val="6000"/>
              </a:spcBef>
              <a:spcAft>
                <a:spcPts val="0"/>
              </a:spcAft>
              <a:buSzPts val="5200"/>
              <a:buChar char="○"/>
              <a:defRPr/>
            </a:lvl2pPr>
            <a:lvl3pPr marL="1371600" lvl="2" indent="-558800">
              <a:spcBef>
                <a:spcPts val="6000"/>
              </a:spcBef>
              <a:spcAft>
                <a:spcPts val="0"/>
              </a:spcAft>
              <a:buSzPts val="5200"/>
              <a:buChar char="■"/>
              <a:defRPr/>
            </a:lvl3pPr>
            <a:lvl4pPr marL="1828800" lvl="3" indent="-558800">
              <a:spcBef>
                <a:spcPts val="6000"/>
              </a:spcBef>
              <a:spcAft>
                <a:spcPts val="0"/>
              </a:spcAft>
              <a:buSzPts val="5200"/>
              <a:buChar char="●"/>
              <a:defRPr/>
            </a:lvl4pPr>
            <a:lvl5pPr marL="2286000" lvl="4" indent="-558800">
              <a:spcBef>
                <a:spcPts val="6000"/>
              </a:spcBef>
              <a:spcAft>
                <a:spcPts val="0"/>
              </a:spcAft>
              <a:buSzPts val="5200"/>
              <a:buChar char="○"/>
              <a:defRPr/>
            </a:lvl5pPr>
            <a:lvl6pPr marL="2743200" lvl="5" indent="-558800">
              <a:spcBef>
                <a:spcPts val="6000"/>
              </a:spcBef>
              <a:spcAft>
                <a:spcPts val="0"/>
              </a:spcAft>
              <a:buSzPts val="5200"/>
              <a:buChar char="■"/>
              <a:defRPr/>
            </a:lvl6pPr>
            <a:lvl7pPr marL="3200400" lvl="6" indent="-558800">
              <a:spcBef>
                <a:spcPts val="6000"/>
              </a:spcBef>
              <a:spcAft>
                <a:spcPts val="0"/>
              </a:spcAft>
              <a:buSzPts val="5200"/>
              <a:buChar char="●"/>
              <a:defRPr/>
            </a:lvl7pPr>
            <a:lvl8pPr marL="3657600" lvl="7" indent="-558800">
              <a:spcBef>
                <a:spcPts val="6000"/>
              </a:spcBef>
              <a:spcAft>
                <a:spcPts val="0"/>
              </a:spcAft>
              <a:buSzPts val="5200"/>
              <a:buChar char="○"/>
              <a:defRPr/>
            </a:lvl8pPr>
            <a:lvl9pPr marL="4114800" lvl="8" indent="-558800">
              <a:spcBef>
                <a:spcPts val="6000"/>
              </a:spcBef>
              <a:spcAft>
                <a:spcPts val="6000"/>
              </a:spcAft>
              <a:buSzPts val="5200"/>
              <a:buChar char="■"/>
              <a:defRPr/>
            </a:lvl9pPr>
          </a:lstStyle>
          <a:p>
            <a:endParaRPr/>
          </a:p>
        </p:txBody>
      </p:sp>
      <p:sp>
        <p:nvSpPr>
          <p:cNvPr id="19" name="Google Shape;19;p4"/>
          <p:cNvSpPr txBox="1">
            <a:spLocks noGrp="1"/>
          </p:cNvSpPr>
          <p:nvPr>
            <p:ph type="sldNum" idx="12"/>
          </p:nvPr>
        </p:nvSpPr>
        <p:spPr>
          <a:xfrm>
            <a:off x="30500848" y="19896392"/>
            <a:ext cx="1975500" cy="1679400"/>
          </a:xfrm>
          <a:prstGeom prst="rect">
            <a:avLst/>
          </a:prstGeom>
        </p:spPr>
        <p:txBody>
          <a:bodyPr spcFirstLastPara="1" wrap="square" lIns="341325" tIns="341325" rIns="341325" bIns="3413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1122120" y="1898773"/>
            <a:ext cx="30674400" cy="2443500"/>
          </a:xfrm>
          <a:prstGeom prst="rect">
            <a:avLst/>
          </a:prstGeom>
        </p:spPr>
        <p:txBody>
          <a:bodyPr spcFirstLastPara="1" wrap="square" lIns="341325" tIns="341325" rIns="341325" bIns="341325" anchor="t" anchorCtr="0">
            <a:noAutofit/>
          </a:bodyPr>
          <a:lstStyle>
            <a:lvl1pPr lvl="0">
              <a:spcBef>
                <a:spcPts val="0"/>
              </a:spcBef>
              <a:spcAft>
                <a:spcPts val="0"/>
              </a:spcAft>
              <a:buSzPts val="10500"/>
              <a:buNone/>
              <a:defRPr/>
            </a:lvl1pPr>
            <a:lvl2pPr lvl="1">
              <a:spcBef>
                <a:spcPts val="0"/>
              </a:spcBef>
              <a:spcAft>
                <a:spcPts val="0"/>
              </a:spcAft>
              <a:buSzPts val="10500"/>
              <a:buNone/>
              <a:defRPr/>
            </a:lvl2pPr>
            <a:lvl3pPr lvl="2">
              <a:spcBef>
                <a:spcPts val="0"/>
              </a:spcBef>
              <a:spcAft>
                <a:spcPts val="0"/>
              </a:spcAft>
              <a:buSzPts val="10500"/>
              <a:buNone/>
              <a:defRPr/>
            </a:lvl3pPr>
            <a:lvl4pPr lvl="3">
              <a:spcBef>
                <a:spcPts val="0"/>
              </a:spcBef>
              <a:spcAft>
                <a:spcPts val="0"/>
              </a:spcAft>
              <a:buSzPts val="10500"/>
              <a:buNone/>
              <a:defRPr/>
            </a:lvl4pPr>
            <a:lvl5pPr lvl="4">
              <a:spcBef>
                <a:spcPts val="0"/>
              </a:spcBef>
              <a:spcAft>
                <a:spcPts val="0"/>
              </a:spcAft>
              <a:buSzPts val="10500"/>
              <a:buNone/>
              <a:defRPr/>
            </a:lvl5pPr>
            <a:lvl6pPr lvl="5">
              <a:spcBef>
                <a:spcPts val="0"/>
              </a:spcBef>
              <a:spcAft>
                <a:spcPts val="0"/>
              </a:spcAft>
              <a:buSzPts val="10500"/>
              <a:buNone/>
              <a:defRPr/>
            </a:lvl6pPr>
            <a:lvl7pPr lvl="6">
              <a:spcBef>
                <a:spcPts val="0"/>
              </a:spcBef>
              <a:spcAft>
                <a:spcPts val="0"/>
              </a:spcAft>
              <a:buSzPts val="10500"/>
              <a:buNone/>
              <a:defRPr/>
            </a:lvl7pPr>
            <a:lvl8pPr lvl="7">
              <a:spcBef>
                <a:spcPts val="0"/>
              </a:spcBef>
              <a:spcAft>
                <a:spcPts val="0"/>
              </a:spcAft>
              <a:buSzPts val="10500"/>
              <a:buNone/>
              <a:defRPr/>
            </a:lvl8pPr>
            <a:lvl9pPr lvl="8">
              <a:spcBef>
                <a:spcPts val="0"/>
              </a:spcBef>
              <a:spcAft>
                <a:spcPts val="0"/>
              </a:spcAft>
              <a:buSzPts val="10500"/>
              <a:buNone/>
              <a:defRPr/>
            </a:lvl9pPr>
          </a:lstStyle>
          <a:p>
            <a:endParaRPr/>
          </a:p>
        </p:txBody>
      </p:sp>
      <p:sp>
        <p:nvSpPr>
          <p:cNvPr id="22" name="Google Shape;22;p5"/>
          <p:cNvSpPr txBox="1">
            <a:spLocks noGrp="1"/>
          </p:cNvSpPr>
          <p:nvPr>
            <p:ph type="body" idx="1"/>
          </p:nvPr>
        </p:nvSpPr>
        <p:spPr>
          <a:xfrm>
            <a:off x="1122120" y="4917227"/>
            <a:ext cx="14399700" cy="14576700"/>
          </a:xfrm>
          <a:prstGeom prst="rect">
            <a:avLst/>
          </a:prstGeom>
        </p:spPr>
        <p:txBody>
          <a:bodyPr spcFirstLastPara="1" wrap="square" lIns="341325" tIns="341325" rIns="341325" bIns="341325" anchor="t" anchorCtr="0">
            <a:noAutofit/>
          </a:bodyPr>
          <a:lstStyle>
            <a:lvl1pPr marL="457200" lvl="0" indent="-558800">
              <a:spcBef>
                <a:spcPts val="0"/>
              </a:spcBef>
              <a:spcAft>
                <a:spcPts val="0"/>
              </a:spcAft>
              <a:buSzPts val="5200"/>
              <a:buChar char="●"/>
              <a:defRPr sz="5200"/>
            </a:lvl1pPr>
            <a:lvl2pPr marL="914400" lvl="1" indent="-514350">
              <a:spcBef>
                <a:spcPts val="6000"/>
              </a:spcBef>
              <a:spcAft>
                <a:spcPts val="0"/>
              </a:spcAft>
              <a:buSzPts val="4500"/>
              <a:buChar char="○"/>
              <a:defRPr sz="4500"/>
            </a:lvl2pPr>
            <a:lvl3pPr marL="1371600" lvl="2" indent="-514350">
              <a:spcBef>
                <a:spcPts val="6000"/>
              </a:spcBef>
              <a:spcAft>
                <a:spcPts val="0"/>
              </a:spcAft>
              <a:buSzPts val="4500"/>
              <a:buChar char="■"/>
              <a:defRPr sz="4500"/>
            </a:lvl3pPr>
            <a:lvl4pPr marL="1828800" lvl="3" indent="-514350">
              <a:spcBef>
                <a:spcPts val="6000"/>
              </a:spcBef>
              <a:spcAft>
                <a:spcPts val="0"/>
              </a:spcAft>
              <a:buSzPts val="4500"/>
              <a:buChar char="●"/>
              <a:defRPr sz="4500"/>
            </a:lvl4pPr>
            <a:lvl5pPr marL="2286000" lvl="4" indent="-514350">
              <a:spcBef>
                <a:spcPts val="6000"/>
              </a:spcBef>
              <a:spcAft>
                <a:spcPts val="0"/>
              </a:spcAft>
              <a:buSzPts val="4500"/>
              <a:buChar char="○"/>
              <a:defRPr sz="4500"/>
            </a:lvl5pPr>
            <a:lvl6pPr marL="2743200" lvl="5" indent="-514350">
              <a:spcBef>
                <a:spcPts val="6000"/>
              </a:spcBef>
              <a:spcAft>
                <a:spcPts val="0"/>
              </a:spcAft>
              <a:buSzPts val="4500"/>
              <a:buChar char="■"/>
              <a:defRPr sz="4500"/>
            </a:lvl6pPr>
            <a:lvl7pPr marL="3200400" lvl="6" indent="-514350">
              <a:spcBef>
                <a:spcPts val="6000"/>
              </a:spcBef>
              <a:spcAft>
                <a:spcPts val="0"/>
              </a:spcAft>
              <a:buSzPts val="4500"/>
              <a:buChar char="●"/>
              <a:defRPr sz="4500"/>
            </a:lvl7pPr>
            <a:lvl8pPr marL="3657600" lvl="7" indent="-514350">
              <a:spcBef>
                <a:spcPts val="6000"/>
              </a:spcBef>
              <a:spcAft>
                <a:spcPts val="0"/>
              </a:spcAft>
              <a:buSzPts val="4500"/>
              <a:buChar char="○"/>
              <a:defRPr sz="4500"/>
            </a:lvl8pPr>
            <a:lvl9pPr marL="4114800" lvl="8" indent="-514350">
              <a:spcBef>
                <a:spcPts val="6000"/>
              </a:spcBef>
              <a:spcAft>
                <a:spcPts val="6000"/>
              </a:spcAft>
              <a:buSzPts val="4500"/>
              <a:buChar char="■"/>
              <a:defRPr sz="4500"/>
            </a:lvl9pPr>
          </a:lstStyle>
          <a:p>
            <a:endParaRPr/>
          </a:p>
        </p:txBody>
      </p:sp>
      <p:sp>
        <p:nvSpPr>
          <p:cNvPr id="23" name="Google Shape;23;p5"/>
          <p:cNvSpPr txBox="1">
            <a:spLocks noGrp="1"/>
          </p:cNvSpPr>
          <p:nvPr>
            <p:ph type="body" idx="2"/>
          </p:nvPr>
        </p:nvSpPr>
        <p:spPr>
          <a:xfrm>
            <a:off x="17396640" y="4917227"/>
            <a:ext cx="14399700" cy="14576700"/>
          </a:xfrm>
          <a:prstGeom prst="rect">
            <a:avLst/>
          </a:prstGeom>
        </p:spPr>
        <p:txBody>
          <a:bodyPr spcFirstLastPara="1" wrap="square" lIns="341325" tIns="341325" rIns="341325" bIns="341325" anchor="t" anchorCtr="0">
            <a:noAutofit/>
          </a:bodyPr>
          <a:lstStyle>
            <a:lvl1pPr marL="457200" lvl="0" indent="-558800">
              <a:spcBef>
                <a:spcPts val="0"/>
              </a:spcBef>
              <a:spcAft>
                <a:spcPts val="0"/>
              </a:spcAft>
              <a:buSzPts val="5200"/>
              <a:buChar char="●"/>
              <a:defRPr sz="5200"/>
            </a:lvl1pPr>
            <a:lvl2pPr marL="914400" lvl="1" indent="-514350">
              <a:spcBef>
                <a:spcPts val="6000"/>
              </a:spcBef>
              <a:spcAft>
                <a:spcPts val="0"/>
              </a:spcAft>
              <a:buSzPts val="4500"/>
              <a:buChar char="○"/>
              <a:defRPr sz="4500"/>
            </a:lvl2pPr>
            <a:lvl3pPr marL="1371600" lvl="2" indent="-514350">
              <a:spcBef>
                <a:spcPts val="6000"/>
              </a:spcBef>
              <a:spcAft>
                <a:spcPts val="0"/>
              </a:spcAft>
              <a:buSzPts val="4500"/>
              <a:buChar char="■"/>
              <a:defRPr sz="4500"/>
            </a:lvl3pPr>
            <a:lvl4pPr marL="1828800" lvl="3" indent="-514350">
              <a:spcBef>
                <a:spcPts val="6000"/>
              </a:spcBef>
              <a:spcAft>
                <a:spcPts val="0"/>
              </a:spcAft>
              <a:buSzPts val="4500"/>
              <a:buChar char="●"/>
              <a:defRPr sz="4500"/>
            </a:lvl4pPr>
            <a:lvl5pPr marL="2286000" lvl="4" indent="-514350">
              <a:spcBef>
                <a:spcPts val="6000"/>
              </a:spcBef>
              <a:spcAft>
                <a:spcPts val="0"/>
              </a:spcAft>
              <a:buSzPts val="4500"/>
              <a:buChar char="○"/>
              <a:defRPr sz="4500"/>
            </a:lvl5pPr>
            <a:lvl6pPr marL="2743200" lvl="5" indent="-514350">
              <a:spcBef>
                <a:spcPts val="6000"/>
              </a:spcBef>
              <a:spcAft>
                <a:spcPts val="0"/>
              </a:spcAft>
              <a:buSzPts val="4500"/>
              <a:buChar char="■"/>
              <a:defRPr sz="4500"/>
            </a:lvl6pPr>
            <a:lvl7pPr marL="3200400" lvl="6" indent="-514350">
              <a:spcBef>
                <a:spcPts val="6000"/>
              </a:spcBef>
              <a:spcAft>
                <a:spcPts val="0"/>
              </a:spcAft>
              <a:buSzPts val="4500"/>
              <a:buChar char="●"/>
              <a:defRPr sz="4500"/>
            </a:lvl7pPr>
            <a:lvl8pPr marL="3657600" lvl="7" indent="-514350">
              <a:spcBef>
                <a:spcPts val="6000"/>
              </a:spcBef>
              <a:spcAft>
                <a:spcPts val="0"/>
              </a:spcAft>
              <a:buSzPts val="4500"/>
              <a:buChar char="○"/>
              <a:defRPr sz="4500"/>
            </a:lvl8pPr>
            <a:lvl9pPr marL="4114800" lvl="8" indent="-514350">
              <a:spcBef>
                <a:spcPts val="6000"/>
              </a:spcBef>
              <a:spcAft>
                <a:spcPts val="6000"/>
              </a:spcAft>
              <a:buSzPts val="4500"/>
              <a:buChar char="■"/>
              <a:defRPr sz="4500"/>
            </a:lvl9pPr>
          </a:lstStyle>
          <a:p>
            <a:endParaRPr/>
          </a:p>
        </p:txBody>
      </p:sp>
      <p:sp>
        <p:nvSpPr>
          <p:cNvPr id="24" name="Google Shape;24;p5"/>
          <p:cNvSpPr txBox="1">
            <a:spLocks noGrp="1"/>
          </p:cNvSpPr>
          <p:nvPr>
            <p:ph type="sldNum" idx="12"/>
          </p:nvPr>
        </p:nvSpPr>
        <p:spPr>
          <a:xfrm>
            <a:off x="30500848" y="19896392"/>
            <a:ext cx="1975500" cy="1679400"/>
          </a:xfrm>
          <a:prstGeom prst="rect">
            <a:avLst/>
          </a:prstGeom>
        </p:spPr>
        <p:txBody>
          <a:bodyPr spcFirstLastPara="1" wrap="square" lIns="341325" tIns="341325" rIns="341325" bIns="3413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1122120" y="1898773"/>
            <a:ext cx="30674400" cy="2443500"/>
          </a:xfrm>
          <a:prstGeom prst="rect">
            <a:avLst/>
          </a:prstGeom>
        </p:spPr>
        <p:txBody>
          <a:bodyPr spcFirstLastPara="1" wrap="square" lIns="341325" tIns="341325" rIns="341325" bIns="341325" anchor="t" anchorCtr="0">
            <a:noAutofit/>
          </a:bodyPr>
          <a:lstStyle>
            <a:lvl1pPr lvl="0">
              <a:spcBef>
                <a:spcPts val="0"/>
              </a:spcBef>
              <a:spcAft>
                <a:spcPts val="0"/>
              </a:spcAft>
              <a:buSzPts val="10500"/>
              <a:buNone/>
              <a:defRPr/>
            </a:lvl1pPr>
            <a:lvl2pPr lvl="1">
              <a:spcBef>
                <a:spcPts val="0"/>
              </a:spcBef>
              <a:spcAft>
                <a:spcPts val="0"/>
              </a:spcAft>
              <a:buSzPts val="10500"/>
              <a:buNone/>
              <a:defRPr/>
            </a:lvl2pPr>
            <a:lvl3pPr lvl="2">
              <a:spcBef>
                <a:spcPts val="0"/>
              </a:spcBef>
              <a:spcAft>
                <a:spcPts val="0"/>
              </a:spcAft>
              <a:buSzPts val="10500"/>
              <a:buNone/>
              <a:defRPr/>
            </a:lvl3pPr>
            <a:lvl4pPr lvl="3">
              <a:spcBef>
                <a:spcPts val="0"/>
              </a:spcBef>
              <a:spcAft>
                <a:spcPts val="0"/>
              </a:spcAft>
              <a:buSzPts val="10500"/>
              <a:buNone/>
              <a:defRPr/>
            </a:lvl4pPr>
            <a:lvl5pPr lvl="4">
              <a:spcBef>
                <a:spcPts val="0"/>
              </a:spcBef>
              <a:spcAft>
                <a:spcPts val="0"/>
              </a:spcAft>
              <a:buSzPts val="10500"/>
              <a:buNone/>
              <a:defRPr/>
            </a:lvl5pPr>
            <a:lvl6pPr lvl="5">
              <a:spcBef>
                <a:spcPts val="0"/>
              </a:spcBef>
              <a:spcAft>
                <a:spcPts val="0"/>
              </a:spcAft>
              <a:buSzPts val="10500"/>
              <a:buNone/>
              <a:defRPr/>
            </a:lvl6pPr>
            <a:lvl7pPr lvl="6">
              <a:spcBef>
                <a:spcPts val="0"/>
              </a:spcBef>
              <a:spcAft>
                <a:spcPts val="0"/>
              </a:spcAft>
              <a:buSzPts val="10500"/>
              <a:buNone/>
              <a:defRPr/>
            </a:lvl7pPr>
            <a:lvl8pPr lvl="7">
              <a:spcBef>
                <a:spcPts val="0"/>
              </a:spcBef>
              <a:spcAft>
                <a:spcPts val="0"/>
              </a:spcAft>
              <a:buSzPts val="10500"/>
              <a:buNone/>
              <a:defRPr/>
            </a:lvl8pPr>
            <a:lvl9pPr lvl="8">
              <a:spcBef>
                <a:spcPts val="0"/>
              </a:spcBef>
              <a:spcAft>
                <a:spcPts val="0"/>
              </a:spcAft>
              <a:buSzPts val="10500"/>
              <a:buNone/>
              <a:defRPr/>
            </a:lvl9pPr>
          </a:lstStyle>
          <a:p>
            <a:endParaRPr/>
          </a:p>
        </p:txBody>
      </p:sp>
      <p:sp>
        <p:nvSpPr>
          <p:cNvPr id="27" name="Google Shape;27;p6"/>
          <p:cNvSpPr txBox="1">
            <a:spLocks noGrp="1"/>
          </p:cNvSpPr>
          <p:nvPr>
            <p:ph type="sldNum" idx="12"/>
          </p:nvPr>
        </p:nvSpPr>
        <p:spPr>
          <a:xfrm>
            <a:off x="30500848" y="19896392"/>
            <a:ext cx="1975500" cy="1679400"/>
          </a:xfrm>
          <a:prstGeom prst="rect">
            <a:avLst/>
          </a:prstGeom>
        </p:spPr>
        <p:txBody>
          <a:bodyPr spcFirstLastPara="1" wrap="square" lIns="341325" tIns="341325" rIns="341325" bIns="3413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1122120" y="2370560"/>
            <a:ext cx="10108800" cy="3224400"/>
          </a:xfrm>
          <a:prstGeom prst="rect">
            <a:avLst/>
          </a:prstGeom>
        </p:spPr>
        <p:txBody>
          <a:bodyPr spcFirstLastPara="1" wrap="square" lIns="341325" tIns="341325" rIns="341325" bIns="341325" anchor="b" anchorCtr="0">
            <a:noAutofit/>
          </a:bodyPr>
          <a:lstStyle>
            <a:lvl1pPr lvl="0">
              <a:spcBef>
                <a:spcPts val="0"/>
              </a:spcBef>
              <a:spcAft>
                <a:spcPts val="0"/>
              </a:spcAft>
              <a:buSzPts val="9000"/>
              <a:buNone/>
              <a:defRPr sz="9000"/>
            </a:lvl1pPr>
            <a:lvl2pPr lvl="1">
              <a:spcBef>
                <a:spcPts val="0"/>
              </a:spcBef>
              <a:spcAft>
                <a:spcPts val="0"/>
              </a:spcAft>
              <a:buSzPts val="9000"/>
              <a:buNone/>
              <a:defRPr sz="9000"/>
            </a:lvl2pPr>
            <a:lvl3pPr lvl="2">
              <a:spcBef>
                <a:spcPts val="0"/>
              </a:spcBef>
              <a:spcAft>
                <a:spcPts val="0"/>
              </a:spcAft>
              <a:buSzPts val="9000"/>
              <a:buNone/>
              <a:defRPr sz="9000"/>
            </a:lvl3pPr>
            <a:lvl4pPr lvl="3">
              <a:spcBef>
                <a:spcPts val="0"/>
              </a:spcBef>
              <a:spcAft>
                <a:spcPts val="0"/>
              </a:spcAft>
              <a:buSzPts val="9000"/>
              <a:buNone/>
              <a:defRPr sz="9000"/>
            </a:lvl4pPr>
            <a:lvl5pPr lvl="4">
              <a:spcBef>
                <a:spcPts val="0"/>
              </a:spcBef>
              <a:spcAft>
                <a:spcPts val="0"/>
              </a:spcAft>
              <a:buSzPts val="9000"/>
              <a:buNone/>
              <a:defRPr sz="9000"/>
            </a:lvl5pPr>
            <a:lvl6pPr lvl="5">
              <a:spcBef>
                <a:spcPts val="0"/>
              </a:spcBef>
              <a:spcAft>
                <a:spcPts val="0"/>
              </a:spcAft>
              <a:buSzPts val="9000"/>
              <a:buNone/>
              <a:defRPr sz="9000"/>
            </a:lvl6pPr>
            <a:lvl7pPr lvl="6">
              <a:spcBef>
                <a:spcPts val="0"/>
              </a:spcBef>
              <a:spcAft>
                <a:spcPts val="0"/>
              </a:spcAft>
              <a:buSzPts val="9000"/>
              <a:buNone/>
              <a:defRPr sz="9000"/>
            </a:lvl7pPr>
            <a:lvl8pPr lvl="7">
              <a:spcBef>
                <a:spcPts val="0"/>
              </a:spcBef>
              <a:spcAft>
                <a:spcPts val="0"/>
              </a:spcAft>
              <a:buSzPts val="9000"/>
              <a:buNone/>
              <a:defRPr sz="9000"/>
            </a:lvl8pPr>
            <a:lvl9pPr lvl="8">
              <a:spcBef>
                <a:spcPts val="0"/>
              </a:spcBef>
              <a:spcAft>
                <a:spcPts val="0"/>
              </a:spcAft>
              <a:buSzPts val="9000"/>
              <a:buNone/>
              <a:defRPr sz="9000"/>
            </a:lvl9pPr>
          </a:lstStyle>
          <a:p>
            <a:endParaRPr/>
          </a:p>
        </p:txBody>
      </p:sp>
      <p:sp>
        <p:nvSpPr>
          <p:cNvPr id="30" name="Google Shape;30;p7"/>
          <p:cNvSpPr txBox="1">
            <a:spLocks noGrp="1"/>
          </p:cNvSpPr>
          <p:nvPr>
            <p:ph type="body" idx="1"/>
          </p:nvPr>
        </p:nvSpPr>
        <p:spPr>
          <a:xfrm>
            <a:off x="1122120" y="5928960"/>
            <a:ext cx="10108800" cy="13565400"/>
          </a:xfrm>
          <a:prstGeom prst="rect">
            <a:avLst/>
          </a:prstGeom>
        </p:spPr>
        <p:txBody>
          <a:bodyPr spcFirstLastPara="1" wrap="square" lIns="341325" tIns="341325" rIns="341325" bIns="341325" anchor="t" anchorCtr="0">
            <a:noAutofit/>
          </a:bodyPr>
          <a:lstStyle>
            <a:lvl1pPr marL="457200" lvl="0" indent="-514350">
              <a:spcBef>
                <a:spcPts val="0"/>
              </a:spcBef>
              <a:spcAft>
                <a:spcPts val="0"/>
              </a:spcAft>
              <a:buSzPts val="4500"/>
              <a:buChar char="●"/>
              <a:defRPr sz="4500"/>
            </a:lvl1pPr>
            <a:lvl2pPr marL="914400" lvl="1" indent="-514350">
              <a:spcBef>
                <a:spcPts val="6000"/>
              </a:spcBef>
              <a:spcAft>
                <a:spcPts val="0"/>
              </a:spcAft>
              <a:buSzPts val="4500"/>
              <a:buChar char="○"/>
              <a:defRPr sz="4500"/>
            </a:lvl2pPr>
            <a:lvl3pPr marL="1371600" lvl="2" indent="-514350">
              <a:spcBef>
                <a:spcPts val="6000"/>
              </a:spcBef>
              <a:spcAft>
                <a:spcPts val="0"/>
              </a:spcAft>
              <a:buSzPts val="4500"/>
              <a:buChar char="■"/>
              <a:defRPr sz="4500"/>
            </a:lvl3pPr>
            <a:lvl4pPr marL="1828800" lvl="3" indent="-514350">
              <a:spcBef>
                <a:spcPts val="6000"/>
              </a:spcBef>
              <a:spcAft>
                <a:spcPts val="0"/>
              </a:spcAft>
              <a:buSzPts val="4500"/>
              <a:buChar char="●"/>
              <a:defRPr sz="4500"/>
            </a:lvl4pPr>
            <a:lvl5pPr marL="2286000" lvl="4" indent="-514350">
              <a:spcBef>
                <a:spcPts val="6000"/>
              </a:spcBef>
              <a:spcAft>
                <a:spcPts val="0"/>
              </a:spcAft>
              <a:buSzPts val="4500"/>
              <a:buChar char="○"/>
              <a:defRPr sz="4500"/>
            </a:lvl5pPr>
            <a:lvl6pPr marL="2743200" lvl="5" indent="-514350">
              <a:spcBef>
                <a:spcPts val="6000"/>
              </a:spcBef>
              <a:spcAft>
                <a:spcPts val="0"/>
              </a:spcAft>
              <a:buSzPts val="4500"/>
              <a:buChar char="■"/>
              <a:defRPr sz="4500"/>
            </a:lvl6pPr>
            <a:lvl7pPr marL="3200400" lvl="6" indent="-514350">
              <a:spcBef>
                <a:spcPts val="6000"/>
              </a:spcBef>
              <a:spcAft>
                <a:spcPts val="0"/>
              </a:spcAft>
              <a:buSzPts val="4500"/>
              <a:buChar char="●"/>
              <a:defRPr sz="4500"/>
            </a:lvl7pPr>
            <a:lvl8pPr marL="3657600" lvl="7" indent="-514350">
              <a:spcBef>
                <a:spcPts val="6000"/>
              </a:spcBef>
              <a:spcAft>
                <a:spcPts val="0"/>
              </a:spcAft>
              <a:buSzPts val="4500"/>
              <a:buChar char="○"/>
              <a:defRPr sz="4500"/>
            </a:lvl8pPr>
            <a:lvl9pPr marL="4114800" lvl="8" indent="-514350">
              <a:spcBef>
                <a:spcPts val="6000"/>
              </a:spcBef>
              <a:spcAft>
                <a:spcPts val="6000"/>
              </a:spcAft>
              <a:buSzPts val="4500"/>
              <a:buChar char="■"/>
              <a:defRPr sz="4500"/>
            </a:lvl9pPr>
          </a:lstStyle>
          <a:p>
            <a:endParaRPr/>
          </a:p>
        </p:txBody>
      </p:sp>
      <p:sp>
        <p:nvSpPr>
          <p:cNvPr id="31" name="Google Shape;31;p7"/>
          <p:cNvSpPr txBox="1">
            <a:spLocks noGrp="1"/>
          </p:cNvSpPr>
          <p:nvPr>
            <p:ph type="sldNum" idx="12"/>
          </p:nvPr>
        </p:nvSpPr>
        <p:spPr>
          <a:xfrm>
            <a:off x="30500848" y="19896392"/>
            <a:ext cx="1975500" cy="1679400"/>
          </a:xfrm>
          <a:prstGeom prst="rect">
            <a:avLst/>
          </a:prstGeom>
        </p:spPr>
        <p:txBody>
          <a:bodyPr spcFirstLastPara="1" wrap="square" lIns="341325" tIns="341325" rIns="341325" bIns="3413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1764900" y="1920640"/>
            <a:ext cx="22923900" cy="17454000"/>
          </a:xfrm>
          <a:prstGeom prst="rect">
            <a:avLst/>
          </a:prstGeom>
        </p:spPr>
        <p:txBody>
          <a:bodyPr spcFirstLastPara="1" wrap="square" lIns="341325" tIns="341325" rIns="341325" bIns="341325" anchor="ctr" anchorCtr="0">
            <a:noAutofit/>
          </a:bodyPr>
          <a:lstStyle>
            <a:lvl1pPr lvl="0">
              <a:spcBef>
                <a:spcPts val="0"/>
              </a:spcBef>
              <a:spcAft>
                <a:spcPts val="0"/>
              </a:spcAft>
              <a:buSzPts val="17900"/>
              <a:buNone/>
              <a:defRPr sz="17900"/>
            </a:lvl1pPr>
            <a:lvl2pPr lvl="1">
              <a:spcBef>
                <a:spcPts val="0"/>
              </a:spcBef>
              <a:spcAft>
                <a:spcPts val="0"/>
              </a:spcAft>
              <a:buSzPts val="17900"/>
              <a:buNone/>
              <a:defRPr sz="17900"/>
            </a:lvl2pPr>
            <a:lvl3pPr lvl="2">
              <a:spcBef>
                <a:spcPts val="0"/>
              </a:spcBef>
              <a:spcAft>
                <a:spcPts val="0"/>
              </a:spcAft>
              <a:buSzPts val="17900"/>
              <a:buNone/>
              <a:defRPr sz="17900"/>
            </a:lvl3pPr>
            <a:lvl4pPr lvl="3">
              <a:spcBef>
                <a:spcPts val="0"/>
              </a:spcBef>
              <a:spcAft>
                <a:spcPts val="0"/>
              </a:spcAft>
              <a:buSzPts val="17900"/>
              <a:buNone/>
              <a:defRPr sz="17900"/>
            </a:lvl4pPr>
            <a:lvl5pPr lvl="4">
              <a:spcBef>
                <a:spcPts val="0"/>
              </a:spcBef>
              <a:spcAft>
                <a:spcPts val="0"/>
              </a:spcAft>
              <a:buSzPts val="17900"/>
              <a:buNone/>
              <a:defRPr sz="17900"/>
            </a:lvl5pPr>
            <a:lvl6pPr lvl="5">
              <a:spcBef>
                <a:spcPts val="0"/>
              </a:spcBef>
              <a:spcAft>
                <a:spcPts val="0"/>
              </a:spcAft>
              <a:buSzPts val="17900"/>
              <a:buNone/>
              <a:defRPr sz="17900"/>
            </a:lvl6pPr>
            <a:lvl7pPr lvl="6">
              <a:spcBef>
                <a:spcPts val="0"/>
              </a:spcBef>
              <a:spcAft>
                <a:spcPts val="0"/>
              </a:spcAft>
              <a:buSzPts val="17900"/>
              <a:buNone/>
              <a:defRPr sz="17900"/>
            </a:lvl7pPr>
            <a:lvl8pPr lvl="7">
              <a:spcBef>
                <a:spcPts val="0"/>
              </a:spcBef>
              <a:spcAft>
                <a:spcPts val="0"/>
              </a:spcAft>
              <a:buSzPts val="17900"/>
              <a:buNone/>
              <a:defRPr sz="17900"/>
            </a:lvl8pPr>
            <a:lvl9pPr lvl="8">
              <a:spcBef>
                <a:spcPts val="0"/>
              </a:spcBef>
              <a:spcAft>
                <a:spcPts val="0"/>
              </a:spcAft>
              <a:buSzPts val="17900"/>
              <a:buNone/>
              <a:defRPr sz="17900"/>
            </a:lvl9pPr>
          </a:lstStyle>
          <a:p>
            <a:endParaRPr/>
          </a:p>
        </p:txBody>
      </p:sp>
      <p:sp>
        <p:nvSpPr>
          <p:cNvPr id="34" name="Google Shape;34;p8"/>
          <p:cNvSpPr txBox="1">
            <a:spLocks noGrp="1"/>
          </p:cNvSpPr>
          <p:nvPr>
            <p:ph type="sldNum" idx="12"/>
          </p:nvPr>
        </p:nvSpPr>
        <p:spPr>
          <a:xfrm>
            <a:off x="30500848" y="19896392"/>
            <a:ext cx="1975500" cy="1679400"/>
          </a:xfrm>
          <a:prstGeom prst="rect">
            <a:avLst/>
          </a:prstGeom>
        </p:spPr>
        <p:txBody>
          <a:bodyPr spcFirstLastPara="1" wrap="square" lIns="341325" tIns="341325" rIns="341325" bIns="3413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16459200" y="-533"/>
            <a:ext cx="16459200" cy="21945600"/>
          </a:xfrm>
          <a:prstGeom prst="rect">
            <a:avLst/>
          </a:prstGeom>
          <a:solidFill>
            <a:schemeClr val="lt2"/>
          </a:solidFill>
          <a:ln>
            <a:noFill/>
          </a:ln>
        </p:spPr>
        <p:txBody>
          <a:bodyPr spcFirstLastPara="1" wrap="square" lIns="341325" tIns="341325" rIns="341325" bIns="3413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955800" y="5261547"/>
            <a:ext cx="14562900" cy="6324300"/>
          </a:xfrm>
          <a:prstGeom prst="rect">
            <a:avLst/>
          </a:prstGeom>
        </p:spPr>
        <p:txBody>
          <a:bodyPr spcFirstLastPara="1" wrap="square" lIns="341325" tIns="341325" rIns="341325" bIns="341325" anchor="b" anchorCtr="0">
            <a:noAutofit/>
          </a:bodyPr>
          <a:lstStyle>
            <a:lvl1pPr lvl="0" algn="ctr">
              <a:spcBef>
                <a:spcPts val="0"/>
              </a:spcBef>
              <a:spcAft>
                <a:spcPts val="0"/>
              </a:spcAft>
              <a:buSzPts val="15700"/>
              <a:buNone/>
              <a:defRPr sz="15700"/>
            </a:lvl1pPr>
            <a:lvl2pPr lvl="1" algn="ctr">
              <a:spcBef>
                <a:spcPts val="0"/>
              </a:spcBef>
              <a:spcAft>
                <a:spcPts val="0"/>
              </a:spcAft>
              <a:buSzPts val="15700"/>
              <a:buNone/>
              <a:defRPr sz="15700"/>
            </a:lvl2pPr>
            <a:lvl3pPr lvl="2" algn="ctr">
              <a:spcBef>
                <a:spcPts val="0"/>
              </a:spcBef>
              <a:spcAft>
                <a:spcPts val="0"/>
              </a:spcAft>
              <a:buSzPts val="15700"/>
              <a:buNone/>
              <a:defRPr sz="15700"/>
            </a:lvl3pPr>
            <a:lvl4pPr lvl="3" algn="ctr">
              <a:spcBef>
                <a:spcPts val="0"/>
              </a:spcBef>
              <a:spcAft>
                <a:spcPts val="0"/>
              </a:spcAft>
              <a:buSzPts val="15700"/>
              <a:buNone/>
              <a:defRPr sz="15700"/>
            </a:lvl4pPr>
            <a:lvl5pPr lvl="4" algn="ctr">
              <a:spcBef>
                <a:spcPts val="0"/>
              </a:spcBef>
              <a:spcAft>
                <a:spcPts val="0"/>
              </a:spcAft>
              <a:buSzPts val="15700"/>
              <a:buNone/>
              <a:defRPr sz="15700"/>
            </a:lvl5pPr>
            <a:lvl6pPr lvl="5" algn="ctr">
              <a:spcBef>
                <a:spcPts val="0"/>
              </a:spcBef>
              <a:spcAft>
                <a:spcPts val="0"/>
              </a:spcAft>
              <a:buSzPts val="15700"/>
              <a:buNone/>
              <a:defRPr sz="15700"/>
            </a:lvl6pPr>
            <a:lvl7pPr lvl="6" algn="ctr">
              <a:spcBef>
                <a:spcPts val="0"/>
              </a:spcBef>
              <a:spcAft>
                <a:spcPts val="0"/>
              </a:spcAft>
              <a:buSzPts val="15700"/>
              <a:buNone/>
              <a:defRPr sz="15700"/>
            </a:lvl7pPr>
            <a:lvl8pPr lvl="7" algn="ctr">
              <a:spcBef>
                <a:spcPts val="0"/>
              </a:spcBef>
              <a:spcAft>
                <a:spcPts val="0"/>
              </a:spcAft>
              <a:buSzPts val="15700"/>
              <a:buNone/>
              <a:defRPr sz="15700"/>
            </a:lvl8pPr>
            <a:lvl9pPr lvl="8" algn="ctr">
              <a:spcBef>
                <a:spcPts val="0"/>
              </a:spcBef>
              <a:spcAft>
                <a:spcPts val="0"/>
              </a:spcAft>
              <a:buSzPts val="15700"/>
              <a:buNone/>
              <a:defRPr sz="15700"/>
            </a:lvl9pPr>
          </a:lstStyle>
          <a:p>
            <a:endParaRPr/>
          </a:p>
        </p:txBody>
      </p:sp>
      <p:sp>
        <p:nvSpPr>
          <p:cNvPr id="38" name="Google Shape;38;p9"/>
          <p:cNvSpPr txBox="1">
            <a:spLocks noGrp="1"/>
          </p:cNvSpPr>
          <p:nvPr>
            <p:ph type="subTitle" idx="1"/>
          </p:nvPr>
        </p:nvSpPr>
        <p:spPr>
          <a:xfrm>
            <a:off x="955800" y="11959787"/>
            <a:ext cx="14562900" cy="5269800"/>
          </a:xfrm>
          <a:prstGeom prst="rect">
            <a:avLst/>
          </a:prstGeom>
        </p:spPr>
        <p:txBody>
          <a:bodyPr spcFirstLastPara="1" wrap="square" lIns="341325" tIns="341325" rIns="341325" bIns="341325" anchor="t" anchorCtr="0">
            <a:noAutofit/>
          </a:bodyPr>
          <a:lstStyle>
            <a:lvl1pPr lvl="0" algn="ctr">
              <a:lnSpc>
                <a:spcPct val="100000"/>
              </a:lnSpc>
              <a:spcBef>
                <a:spcPts val="0"/>
              </a:spcBef>
              <a:spcAft>
                <a:spcPts val="0"/>
              </a:spcAft>
              <a:buSzPts val="7800"/>
              <a:buNone/>
              <a:defRPr sz="7800"/>
            </a:lvl1pPr>
            <a:lvl2pPr lvl="1" algn="ctr">
              <a:lnSpc>
                <a:spcPct val="100000"/>
              </a:lnSpc>
              <a:spcBef>
                <a:spcPts val="0"/>
              </a:spcBef>
              <a:spcAft>
                <a:spcPts val="0"/>
              </a:spcAft>
              <a:buSzPts val="7800"/>
              <a:buNone/>
              <a:defRPr sz="7800"/>
            </a:lvl2pPr>
            <a:lvl3pPr lvl="2" algn="ctr">
              <a:lnSpc>
                <a:spcPct val="100000"/>
              </a:lnSpc>
              <a:spcBef>
                <a:spcPts val="0"/>
              </a:spcBef>
              <a:spcAft>
                <a:spcPts val="0"/>
              </a:spcAft>
              <a:buSzPts val="7800"/>
              <a:buNone/>
              <a:defRPr sz="7800"/>
            </a:lvl3pPr>
            <a:lvl4pPr lvl="3" algn="ctr">
              <a:lnSpc>
                <a:spcPct val="100000"/>
              </a:lnSpc>
              <a:spcBef>
                <a:spcPts val="0"/>
              </a:spcBef>
              <a:spcAft>
                <a:spcPts val="0"/>
              </a:spcAft>
              <a:buSzPts val="7800"/>
              <a:buNone/>
              <a:defRPr sz="7800"/>
            </a:lvl4pPr>
            <a:lvl5pPr lvl="4" algn="ctr">
              <a:lnSpc>
                <a:spcPct val="100000"/>
              </a:lnSpc>
              <a:spcBef>
                <a:spcPts val="0"/>
              </a:spcBef>
              <a:spcAft>
                <a:spcPts val="0"/>
              </a:spcAft>
              <a:buSzPts val="7800"/>
              <a:buNone/>
              <a:defRPr sz="7800"/>
            </a:lvl5pPr>
            <a:lvl6pPr lvl="5" algn="ctr">
              <a:lnSpc>
                <a:spcPct val="100000"/>
              </a:lnSpc>
              <a:spcBef>
                <a:spcPts val="0"/>
              </a:spcBef>
              <a:spcAft>
                <a:spcPts val="0"/>
              </a:spcAft>
              <a:buSzPts val="7800"/>
              <a:buNone/>
              <a:defRPr sz="7800"/>
            </a:lvl6pPr>
            <a:lvl7pPr lvl="6" algn="ctr">
              <a:lnSpc>
                <a:spcPct val="100000"/>
              </a:lnSpc>
              <a:spcBef>
                <a:spcPts val="0"/>
              </a:spcBef>
              <a:spcAft>
                <a:spcPts val="0"/>
              </a:spcAft>
              <a:buSzPts val="7800"/>
              <a:buNone/>
              <a:defRPr sz="7800"/>
            </a:lvl7pPr>
            <a:lvl8pPr lvl="7" algn="ctr">
              <a:lnSpc>
                <a:spcPct val="100000"/>
              </a:lnSpc>
              <a:spcBef>
                <a:spcPts val="0"/>
              </a:spcBef>
              <a:spcAft>
                <a:spcPts val="0"/>
              </a:spcAft>
              <a:buSzPts val="7800"/>
              <a:buNone/>
              <a:defRPr sz="7800"/>
            </a:lvl8pPr>
            <a:lvl9pPr lvl="8" algn="ctr">
              <a:lnSpc>
                <a:spcPct val="100000"/>
              </a:lnSpc>
              <a:spcBef>
                <a:spcPts val="0"/>
              </a:spcBef>
              <a:spcAft>
                <a:spcPts val="0"/>
              </a:spcAft>
              <a:buSzPts val="7800"/>
              <a:buNone/>
              <a:defRPr sz="7800"/>
            </a:lvl9pPr>
          </a:lstStyle>
          <a:p>
            <a:endParaRPr/>
          </a:p>
        </p:txBody>
      </p:sp>
      <p:sp>
        <p:nvSpPr>
          <p:cNvPr id="39" name="Google Shape;39;p9"/>
          <p:cNvSpPr txBox="1">
            <a:spLocks noGrp="1"/>
          </p:cNvSpPr>
          <p:nvPr>
            <p:ph type="body" idx="2"/>
          </p:nvPr>
        </p:nvSpPr>
        <p:spPr>
          <a:xfrm>
            <a:off x="17782200" y="3089387"/>
            <a:ext cx="13813200" cy="15765900"/>
          </a:xfrm>
          <a:prstGeom prst="rect">
            <a:avLst/>
          </a:prstGeom>
        </p:spPr>
        <p:txBody>
          <a:bodyPr spcFirstLastPara="1" wrap="square" lIns="341325" tIns="341325" rIns="341325" bIns="341325" anchor="ctr" anchorCtr="0">
            <a:noAutofit/>
          </a:bodyPr>
          <a:lstStyle>
            <a:lvl1pPr marL="457200" lvl="0" indent="-654050">
              <a:spcBef>
                <a:spcPts val="0"/>
              </a:spcBef>
              <a:spcAft>
                <a:spcPts val="0"/>
              </a:spcAft>
              <a:buSzPts val="6700"/>
              <a:buChar char="●"/>
              <a:defRPr/>
            </a:lvl1pPr>
            <a:lvl2pPr marL="914400" lvl="1" indent="-558800">
              <a:spcBef>
                <a:spcPts val="6000"/>
              </a:spcBef>
              <a:spcAft>
                <a:spcPts val="0"/>
              </a:spcAft>
              <a:buSzPts val="5200"/>
              <a:buChar char="○"/>
              <a:defRPr/>
            </a:lvl2pPr>
            <a:lvl3pPr marL="1371600" lvl="2" indent="-558800">
              <a:spcBef>
                <a:spcPts val="6000"/>
              </a:spcBef>
              <a:spcAft>
                <a:spcPts val="0"/>
              </a:spcAft>
              <a:buSzPts val="5200"/>
              <a:buChar char="■"/>
              <a:defRPr/>
            </a:lvl3pPr>
            <a:lvl4pPr marL="1828800" lvl="3" indent="-558800">
              <a:spcBef>
                <a:spcPts val="6000"/>
              </a:spcBef>
              <a:spcAft>
                <a:spcPts val="0"/>
              </a:spcAft>
              <a:buSzPts val="5200"/>
              <a:buChar char="●"/>
              <a:defRPr/>
            </a:lvl4pPr>
            <a:lvl5pPr marL="2286000" lvl="4" indent="-558800">
              <a:spcBef>
                <a:spcPts val="6000"/>
              </a:spcBef>
              <a:spcAft>
                <a:spcPts val="0"/>
              </a:spcAft>
              <a:buSzPts val="5200"/>
              <a:buChar char="○"/>
              <a:defRPr/>
            </a:lvl5pPr>
            <a:lvl6pPr marL="2743200" lvl="5" indent="-558800">
              <a:spcBef>
                <a:spcPts val="6000"/>
              </a:spcBef>
              <a:spcAft>
                <a:spcPts val="0"/>
              </a:spcAft>
              <a:buSzPts val="5200"/>
              <a:buChar char="■"/>
              <a:defRPr/>
            </a:lvl6pPr>
            <a:lvl7pPr marL="3200400" lvl="6" indent="-558800">
              <a:spcBef>
                <a:spcPts val="6000"/>
              </a:spcBef>
              <a:spcAft>
                <a:spcPts val="0"/>
              </a:spcAft>
              <a:buSzPts val="5200"/>
              <a:buChar char="●"/>
              <a:defRPr/>
            </a:lvl7pPr>
            <a:lvl8pPr marL="3657600" lvl="7" indent="-558800">
              <a:spcBef>
                <a:spcPts val="6000"/>
              </a:spcBef>
              <a:spcAft>
                <a:spcPts val="0"/>
              </a:spcAft>
              <a:buSzPts val="5200"/>
              <a:buChar char="○"/>
              <a:defRPr/>
            </a:lvl8pPr>
            <a:lvl9pPr marL="4114800" lvl="8" indent="-558800">
              <a:spcBef>
                <a:spcPts val="6000"/>
              </a:spcBef>
              <a:spcAft>
                <a:spcPts val="6000"/>
              </a:spcAft>
              <a:buSzPts val="5200"/>
              <a:buChar char="■"/>
              <a:defRPr/>
            </a:lvl9pPr>
          </a:lstStyle>
          <a:p>
            <a:endParaRPr/>
          </a:p>
        </p:txBody>
      </p:sp>
      <p:sp>
        <p:nvSpPr>
          <p:cNvPr id="40" name="Google Shape;40;p9"/>
          <p:cNvSpPr txBox="1">
            <a:spLocks noGrp="1"/>
          </p:cNvSpPr>
          <p:nvPr>
            <p:ph type="sldNum" idx="12"/>
          </p:nvPr>
        </p:nvSpPr>
        <p:spPr>
          <a:xfrm>
            <a:off x="30500848" y="19896392"/>
            <a:ext cx="1975500" cy="1679400"/>
          </a:xfrm>
          <a:prstGeom prst="rect">
            <a:avLst/>
          </a:prstGeom>
        </p:spPr>
        <p:txBody>
          <a:bodyPr spcFirstLastPara="1" wrap="square" lIns="341325" tIns="341325" rIns="341325" bIns="3413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1122120" y="18050453"/>
            <a:ext cx="21595500" cy="2581800"/>
          </a:xfrm>
          <a:prstGeom prst="rect">
            <a:avLst/>
          </a:prstGeom>
        </p:spPr>
        <p:txBody>
          <a:bodyPr spcFirstLastPara="1" wrap="square" lIns="341325" tIns="341325" rIns="341325" bIns="341325" anchor="ctr" anchorCtr="0">
            <a:noAutofit/>
          </a:bodyPr>
          <a:lstStyle>
            <a:lvl1pPr marL="457200" lvl="0" indent="-228600">
              <a:lnSpc>
                <a:spcPct val="100000"/>
              </a:lnSpc>
              <a:spcBef>
                <a:spcPts val="0"/>
              </a:spcBef>
              <a:spcAft>
                <a:spcPts val="0"/>
              </a:spcAft>
              <a:buSzPts val="6700"/>
              <a:buNone/>
              <a:defRPr/>
            </a:lvl1pPr>
          </a:lstStyle>
          <a:p>
            <a:endParaRPr/>
          </a:p>
        </p:txBody>
      </p:sp>
      <p:sp>
        <p:nvSpPr>
          <p:cNvPr id="43" name="Google Shape;43;p10"/>
          <p:cNvSpPr txBox="1">
            <a:spLocks noGrp="1"/>
          </p:cNvSpPr>
          <p:nvPr>
            <p:ph type="sldNum" idx="12"/>
          </p:nvPr>
        </p:nvSpPr>
        <p:spPr>
          <a:xfrm>
            <a:off x="30500848" y="19896392"/>
            <a:ext cx="1975500" cy="1679400"/>
          </a:xfrm>
          <a:prstGeom prst="rect">
            <a:avLst/>
          </a:prstGeom>
        </p:spPr>
        <p:txBody>
          <a:bodyPr spcFirstLastPara="1" wrap="square" lIns="341325" tIns="341325" rIns="341325" bIns="3413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22120" y="1898773"/>
            <a:ext cx="30674400" cy="2443500"/>
          </a:xfrm>
          <a:prstGeom prst="rect">
            <a:avLst/>
          </a:prstGeom>
          <a:noFill/>
          <a:ln>
            <a:noFill/>
          </a:ln>
        </p:spPr>
        <p:txBody>
          <a:bodyPr spcFirstLastPara="1" wrap="square" lIns="341325" tIns="341325" rIns="341325" bIns="341325" anchor="t" anchorCtr="0">
            <a:noAutofit/>
          </a:bodyPr>
          <a:lstStyle>
            <a:lvl1pPr lvl="0">
              <a:spcBef>
                <a:spcPts val="0"/>
              </a:spcBef>
              <a:spcAft>
                <a:spcPts val="0"/>
              </a:spcAft>
              <a:buClr>
                <a:schemeClr val="dk1"/>
              </a:buClr>
              <a:buSzPts val="10500"/>
              <a:buNone/>
              <a:defRPr sz="10500">
                <a:solidFill>
                  <a:schemeClr val="dk1"/>
                </a:solidFill>
              </a:defRPr>
            </a:lvl1pPr>
            <a:lvl2pPr lvl="1">
              <a:spcBef>
                <a:spcPts val="0"/>
              </a:spcBef>
              <a:spcAft>
                <a:spcPts val="0"/>
              </a:spcAft>
              <a:buClr>
                <a:schemeClr val="dk1"/>
              </a:buClr>
              <a:buSzPts val="10500"/>
              <a:buNone/>
              <a:defRPr sz="10500">
                <a:solidFill>
                  <a:schemeClr val="dk1"/>
                </a:solidFill>
              </a:defRPr>
            </a:lvl2pPr>
            <a:lvl3pPr lvl="2">
              <a:spcBef>
                <a:spcPts val="0"/>
              </a:spcBef>
              <a:spcAft>
                <a:spcPts val="0"/>
              </a:spcAft>
              <a:buClr>
                <a:schemeClr val="dk1"/>
              </a:buClr>
              <a:buSzPts val="10500"/>
              <a:buNone/>
              <a:defRPr sz="10500">
                <a:solidFill>
                  <a:schemeClr val="dk1"/>
                </a:solidFill>
              </a:defRPr>
            </a:lvl3pPr>
            <a:lvl4pPr lvl="3">
              <a:spcBef>
                <a:spcPts val="0"/>
              </a:spcBef>
              <a:spcAft>
                <a:spcPts val="0"/>
              </a:spcAft>
              <a:buClr>
                <a:schemeClr val="dk1"/>
              </a:buClr>
              <a:buSzPts val="10500"/>
              <a:buNone/>
              <a:defRPr sz="10500">
                <a:solidFill>
                  <a:schemeClr val="dk1"/>
                </a:solidFill>
              </a:defRPr>
            </a:lvl4pPr>
            <a:lvl5pPr lvl="4">
              <a:spcBef>
                <a:spcPts val="0"/>
              </a:spcBef>
              <a:spcAft>
                <a:spcPts val="0"/>
              </a:spcAft>
              <a:buClr>
                <a:schemeClr val="dk1"/>
              </a:buClr>
              <a:buSzPts val="10500"/>
              <a:buNone/>
              <a:defRPr sz="10500">
                <a:solidFill>
                  <a:schemeClr val="dk1"/>
                </a:solidFill>
              </a:defRPr>
            </a:lvl5pPr>
            <a:lvl6pPr lvl="5">
              <a:spcBef>
                <a:spcPts val="0"/>
              </a:spcBef>
              <a:spcAft>
                <a:spcPts val="0"/>
              </a:spcAft>
              <a:buClr>
                <a:schemeClr val="dk1"/>
              </a:buClr>
              <a:buSzPts val="10500"/>
              <a:buNone/>
              <a:defRPr sz="10500">
                <a:solidFill>
                  <a:schemeClr val="dk1"/>
                </a:solidFill>
              </a:defRPr>
            </a:lvl6pPr>
            <a:lvl7pPr lvl="6">
              <a:spcBef>
                <a:spcPts val="0"/>
              </a:spcBef>
              <a:spcAft>
                <a:spcPts val="0"/>
              </a:spcAft>
              <a:buClr>
                <a:schemeClr val="dk1"/>
              </a:buClr>
              <a:buSzPts val="10500"/>
              <a:buNone/>
              <a:defRPr sz="10500">
                <a:solidFill>
                  <a:schemeClr val="dk1"/>
                </a:solidFill>
              </a:defRPr>
            </a:lvl7pPr>
            <a:lvl8pPr lvl="7">
              <a:spcBef>
                <a:spcPts val="0"/>
              </a:spcBef>
              <a:spcAft>
                <a:spcPts val="0"/>
              </a:spcAft>
              <a:buClr>
                <a:schemeClr val="dk1"/>
              </a:buClr>
              <a:buSzPts val="10500"/>
              <a:buNone/>
              <a:defRPr sz="10500">
                <a:solidFill>
                  <a:schemeClr val="dk1"/>
                </a:solidFill>
              </a:defRPr>
            </a:lvl8pPr>
            <a:lvl9pPr lvl="8">
              <a:spcBef>
                <a:spcPts val="0"/>
              </a:spcBef>
              <a:spcAft>
                <a:spcPts val="0"/>
              </a:spcAft>
              <a:buClr>
                <a:schemeClr val="dk1"/>
              </a:buClr>
              <a:buSzPts val="10500"/>
              <a:buNone/>
              <a:defRPr sz="10500">
                <a:solidFill>
                  <a:schemeClr val="dk1"/>
                </a:solidFill>
              </a:defRPr>
            </a:lvl9pPr>
          </a:lstStyle>
          <a:p>
            <a:endParaRPr/>
          </a:p>
        </p:txBody>
      </p:sp>
      <p:sp>
        <p:nvSpPr>
          <p:cNvPr id="7" name="Google Shape;7;p1"/>
          <p:cNvSpPr txBox="1">
            <a:spLocks noGrp="1"/>
          </p:cNvSpPr>
          <p:nvPr>
            <p:ph type="body" idx="1"/>
          </p:nvPr>
        </p:nvSpPr>
        <p:spPr>
          <a:xfrm>
            <a:off x="1122120" y="4917227"/>
            <a:ext cx="30674400" cy="14576700"/>
          </a:xfrm>
          <a:prstGeom prst="rect">
            <a:avLst/>
          </a:prstGeom>
          <a:noFill/>
          <a:ln>
            <a:noFill/>
          </a:ln>
        </p:spPr>
        <p:txBody>
          <a:bodyPr spcFirstLastPara="1" wrap="square" lIns="341325" tIns="341325" rIns="341325" bIns="341325" anchor="t" anchorCtr="0">
            <a:noAutofit/>
          </a:bodyPr>
          <a:lstStyle>
            <a:lvl1pPr marL="457200" lvl="0" indent="-654050">
              <a:lnSpc>
                <a:spcPct val="115000"/>
              </a:lnSpc>
              <a:spcBef>
                <a:spcPts val="0"/>
              </a:spcBef>
              <a:spcAft>
                <a:spcPts val="0"/>
              </a:spcAft>
              <a:buClr>
                <a:schemeClr val="dk2"/>
              </a:buClr>
              <a:buSzPts val="6700"/>
              <a:buChar char="●"/>
              <a:defRPr sz="6700">
                <a:solidFill>
                  <a:schemeClr val="dk2"/>
                </a:solidFill>
              </a:defRPr>
            </a:lvl1pPr>
            <a:lvl2pPr marL="914400" lvl="1" indent="-558800">
              <a:lnSpc>
                <a:spcPct val="115000"/>
              </a:lnSpc>
              <a:spcBef>
                <a:spcPts val="6000"/>
              </a:spcBef>
              <a:spcAft>
                <a:spcPts val="0"/>
              </a:spcAft>
              <a:buClr>
                <a:schemeClr val="dk2"/>
              </a:buClr>
              <a:buSzPts val="5200"/>
              <a:buChar char="○"/>
              <a:defRPr sz="5200">
                <a:solidFill>
                  <a:schemeClr val="dk2"/>
                </a:solidFill>
              </a:defRPr>
            </a:lvl2pPr>
            <a:lvl3pPr marL="1371600" lvl="2" indent="-558800">
              <a:lnSpc>
                <a:spcPct val="115000"/>
              </a:lnSpc>
              <a:spcBef>
                <a:spcPts val="6000"/>
              </a:spcBef>
              <a:spcAft>
                <a:spcPts val="0"/>
              </a:spcAft>
              <a:buClr>
                <a:schemeClr val="dk2"/>
              </a:buClr>
              <a:buSzPts val="5200"/>
              <a:buChar char="■"/>
              <a:defRPr sz="5200">
                <a:solidFill>
                  <a:schemeClr val="dk2"/>
                </a:solidFill>
              </a:defRPr>
            </a:lvl3pPr>
            <a:lvl4pPr marL="1828800" lvl="3" indent="-558800">
              <a:lnSpc>
                <a:spcPct val="115000"/>
              </a:lnSpc>
              <a:spcBef>
                <a:spcPts val="6000"/>
              </a:spcBef>
              <a:spcAft>
                <a:spcPts val="0"/>
              </a:spcAft>
              <a:buClr>
                <a:schemeClr val="dk2"/>
              </a:buClr>
              <a:buSzPts val="5200"/>
              <a:buChar char="●"/>
              <a:defRPr sz="5200">
                <a:solidFill>
                  <a:schemeClr val="dk2"/>
                </a:solidFill>
              </a:defRPr>
            </a:lvl4pPr>
            <a:lvl5pPr marL="2286000" lvl="4" indent="-558800">
              <a:lnSpc>
                <a:spcPct val="115000"/>
              </a:lnSpc>
              <a:spcBef>
                <a:spcPts val="6000"/>
              </a:spcBef>
              <a:spcAft>
                <a:spcPts val="0"/>
              </a:spcAft>
              <a:buClr>
                <a:schemeClr val="dk2"/>
              </a:buClr>
              <a:buSzPts val="5200"/>
              <a:buChar char="○"/>
              <a:defRPr sz="5200">
                <a:solidFill>
                  <a:schemeClr val="dk2"/>
                </a:solidFill>
              </a:defRPr>
            </a:lvl5pPr>
            <a:lvl6pPr marL="2743200" lvl="5" indent="-558800">
              <a:lnSpc>
                <a:spcPct val="115000"/>
              </a:lnSpc>
              <a:spcBef>
                <a:spcPts val="6000"/>
              </a:spcBef>
              <a:spcAft>
                <a:spcPts val="0"/>
              </a:spcAft>
              <a:buClr>
                <a:schemeClr val="dk2"/>
              </a:buClr>
              <a:buSzPts val="5200"/>
              <a:buChar char="■"/>
              <a:defRPr sz="5200">
                <a:solidFill>
                  <a:schemeClr val="dk2"/>
                </a:solidFill>
              </a:defRPr>
            </a:lvl6pPr>
            <a:lvl7pPr marL="3200400" lvl="6" indent="-558800">
              <a:lnSpc>
                <a:spcPct val="115000"/>
              </a:lnSpc>
              <a:spcBef>
                <a:spcPts val="6000"/>
              </a:spcBef>
              <a:spcAft>
                <a:spcPts val="0"/>
              </a:spcAft>
              <a:buClr>
                <a:schemeClr val="dk2"/>
              </a:buClr>
              <a:buSzPts val="5200"/>
              <a:buChar char="●"/>
              <a:defRPr sz="5200">
                <a:solidFill>
                  <a:schemeClr val="dk2"/>
                </a:solidFill>
              </a:defRPr>
            </a:lvl7pPr>
            <a:lvl8pPr marL="3657600" lvl="7" indent="-558800">
              <a:lnSpc>
                <a:spcPct val="115000"/>
              </a:lnSpc>
              <a:spcBef>
                <a:spcPts val="6000"/>
              </a:spcBef>
              <a:spcAft>
                <a:spcPts val="0"/>
              </a:spcAft>
              <a:buClr>
                <a:schemeClr val="dk2"/>
              </a:buClr>
              <a:buSzPts val="5200"/>
              <a:buChar char="○"/>
              <a:defRPr sz="5200">
                <a:solidFill>
                  <a:schemeClr val="dk2"/>
                </a:solidFill>
              </a:defRPr>
            </a:lvl8pPr>
            <a:lvl9pPr marL="4114800" lvl="8" indent="-558800">
              <a:lnSpc>
                <a:spcPct val="115000"/>
              </a:lnSpc>
              <a:spcBef>
                <a:spcPts val="6000"/>
              </a:spcBef>
              <a:spcAft>
                <a:spcPts val="6000"/>
              </a:spcAft>
              <a:buClr>
                <a:schemeClr val="dk2"/>
              </a:buClr>
              <a:buSzPts val="5200"/>
              <a:buChar char="■"/>
              <a:defRPr sz="5200">
                <a:solidFill>
                  <a:schemeClr val="dk2"/>
                </a:solidFill>
              </a:defRPr>
            </a:lvl9pPr>
          </a:lstStyle>
          <a:p>
            <a:endParaRPr/>
          </a:p>
        </p:txBody>
      </p:sp>
      <p:sp>
        <p:nvSpPr>
          <p:cNvPr id="8" name="Google Shape;8;p1"/>
          <p:cNvSpPr txBox="1">
            <a:spLocks noGrp="1"/>
          </p:cNvSpPr>
          <p:nvPr>
            <p:ph type="sldNum" idx="12"/>
          </p:nvPr>
        </p:nvSpPr>
        <p:spPr>
          <a:xfrm>
            <a:off x="30500848" y="19896392"/>
            <a:ext cx="1975500" cy="1679400"/>
          </a:xfrm>
          <a:prstGeom prst="rect">
            <a:avLst/>
          </a:prstGeom>
          <a:noFill/>
          <a:ln>
            <a:noFill/>
          </a:ln>
        </p:spPr>
        <p:txBody>
          <a:bodyPr spcFirstLastPara="1" wrap="square" lIns="341325" tIns="341325" rIns="341325" bIns="341325" anchor="ctr" anchorCtr="0">
            <a:noAutofit/>
          </a:bodyPr>
          <a:lstStyle>
            <a:lvl1pPr lvl="0" algn="r">
              <a:buNone/>
              <a:defRPr sz="3700">
                <a:solidFill>
                  <a:schemeClr val="dk2"/>
                </a:solidFill>
              </a:defRPr>
            </a:lvl1pPr>
            <a:lvl2pPr lvl="1" algn="r">
              <a:buNone/>
              <a:defRPr sz="3700">
                <a:solidFill>
                  <a:schemeClr val="dk2"/>
                </a:solidFill>
              </a:defRPr>
            </a:lvl2pPr>
            <a:lvl3pPr lvl="2" algn="r">
              <a:buNone/>
              <a:defRPr sz="3700">
                <a:solidFill>
                  <a:schemeClr val="dk2"/>
                </a:solidFill>
              </a:defRPr>
            </a:lvl3pPr>
            <a:lvl4pPr lvl="3" algn="r">
              <a:buNone/>
              <a:defRPr sz="3700">
                <a:solidFill>
                  <a:schemeClr val="dk2"/>
                </a:solidFill>
              </a:defRPr>
            </a:lvl4pPr>
            <a:lvl5pPr lvl="4" algn="r">
              <a:buNone/>
              <a:defRPr sz="3700">
                <a:solidFill>
                  <a:schemeClr val="dk2"/>
                </a:solidFill>
              </a:defRPr>
            </a:lvl5pPr>
            <a:lvl6pPr lvl="5" algn="r">
              <a:buNone/>
              <a:defRPr sz="3700">
                <a:solidFill>
                  <a:schemeClr val="dk2"/>
                </a:solidFill>
              </a:defRPr>
            </a:lvl6pPr>
            <a:lvl7pPr lvl="6" algn="r">
              <a:buNone/>
              <a:defRPr sz="3700">
                <a:solidFill>
                  <a:schemeClr val="dk2"/>
                </a:solidFill>
              </a:defRPr>
            </a:lvl7pPr>
            <a:lvl8pPr lvl="7" algn="r">
              <a:buNone/>
              <a:defRPr sz="3700">
                <a:solidFill>
                  <a:schemeClr val="dk2"/>
                </a:solidFill>
              </a:defRPr>
            </a:lvl8pPr>
            <a:lvl9pPr lvl="8" algn="r">
              <a:buNone/>
              <a:defRPr sz="37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10139075" y="198975"/>
            <a:ext cx="13599600" cy="1793700"/>
          </a:xfrm>
          <a:prstGeom prst="rect">
            <a:avLst/>
          </a:prstGeom>
        </p:spPr>
        <p:txBody>
          <a:bodyPr spcFirstLastPara="1" wrap="square" lIns="341325" tIns="341325" rIns="341325" bIns="341325" anchor="b" anchorCtr="0">
            <a:noAutofit/>
          </a:bodyPr>
          <a:lstStyle/>
          <a:p>
            <a:pPr marL="0" lvl="0" indent="0" algn="ctr" rtl="0">
              <a:spcBef>
                <a:spcPts val="0"/>
              </a:spcBef>
              <a:spcAft>
                <a:spcPts val="0"/>
              </a:spcAft>
              <a:buNone/>
            </a:pPr>
            <a:r>
              <a:rPr lang="en" sz="6000"/>
              <a:t>Old Games on New Computers</a:t>
            </a:r>
            <a:endParaRPr sz="6000"/>
          </a:p>
        </p:txBody>
      </p:sp>
      <p:sp>
        <p:nvSpPr>
          <p:cNvPr id="55" name="Google Shape;55;p13"/>
          <p:cNvSpPr txBox="1">
            <a:spLocks noGrp="1"/>
          </p:cNvSpPr>
          <p:nvPr>
            <p:ph type="subTitle" idx="1"/>
          </p:nvPr>
        </p:nvSpPr>
        <p:spPr>
          <a:xfrm>
            <a:off x="10212125" y="1715450"/>
            <a:ext cx="12645600" cy="2187000"/>
          </a:xfrm>
          <a:prstGeom prst="rect">
            <a:avLst/>
          </a:prstGeom>
        </p:spPr>
        <p:txBody>
          <a:bodyPr spcFirstLastPara="1" wrap="square" lIns="341325" tIns="341325" rIns="341325" bIns="341325" anchor="t" anchorCtr="0">
            <a:noAutofit/>
          </a:bodyPr>
          <a:lstStyle/>
          <a:p>
            <a:pPr marL="0" lvl="0" indent="0" algn="ctr" rtl="0">
              <a:spcBef>
                <a:spcPts val="0"/>
              </a:spcBef>
              <a:spcAft>
                <a:spcPts val="0"/>
              </a:spcAft>
              <a:buNone/>
            </a:pPr>
            <a:r>
              <a:rPr lang="en" sz="4800"/>
              <a:t>Jonathan Carpenter, Computer Engineering</a:t>
            </a:r>
            <a:endParaRPr sz="4800"/>
          </a:p>
        </p:txBody>
      </p:sp>
      <p:sp>
        <p:nvSpPr>
          <p:cNvPr id="56" name="Google Shape;56;p13"/>
          <p:cNvSpPr txBox="1"/>
          <p:nvPr/>
        </p:nvSpPr>
        <p:spPr>
          <a:xfrm>
            <a:off x="1068125" y="3902450"/>
            <a:ext cx="9543600" cy="2602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t>What is Mancala?</a:t>
            </a:r>
            <a:endParaRPr sz="3600" b="1"/>
          </a:p>
          <a:p>
            <a:pPr marL="0" lvl="0" indent="0" algn="l" rtl="0">
              <a:spcBef>
                <a:spcPts val="0"/>
              </a:spcBef>
              <a:spcAft>
                <a:spcPts val="0"/>
              </a:spcAft>
              <a:buNone/>
            </a:pPr>
            <a:r>
              <a:rPr lang="en" sz="3400"/>
              <a:t>Mancala is a game that has existed since at least the 7th century in areas of Asia and Africa. There are many variants of mancala, the most popular in America being Kalah</a:t>
            </a:r>
            <a:endParaRPr sz="3400"/>
          </a:p>
        </p:txBody>
      </p:sp>
      <p:sp>
        <p:nvSpPr>
          <p:cNvPr id="57" name="Google Shape;57;p13"/>
          <p:cNvSpPr txBox="1"/>
          <p:nvPr/>
        </p:nvSpPr>
        <p:spPr>
          <a:xfrm>
            <a:off x="5954475" y="6829800"/>
            <a:ext cx="4657200" cy="414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t>Extra Rules</a:t>
            </a:r>
            <a:endParaRPr sz="3600" b="1"/>
          </a:p>
          <a:p>
            <a:pPr marL="0" lvl="0" indent="0" algn="l" rtl="0">
              <a:spcBef>
                <a:spcPts val="0"/>
              </a:spcBef>
              <a:spcAft>
                <a:spcPts val="0"/>
              </a:spcAft>
              <a:buNone/>
            </a:pPr>
            <a:r>
              <a:rPr lang="en" sz="2400"/>
              <a:t>If a player’s last stone in a move ends in their mancala, they get a free turn</a:t>
            </a:r>
            <a:endParaRPr sz="2400"/>
          </a:p>
          <a:p>
            <a:pPr marL="0" lvl="0" indent="0" algn="l" rtl="0">
              <a:spcBef>
                <a:spcPts val="0"/>
              </a:spcBef>
              <a:spcAft>
                <a:spcPts val="0"/>
              </a:spcAft>
              <a:buNone/>
            </a:pPr>
            <a:r>
              <a:rPr lang="en" sz="2400"/>
              <a:t>If a player’s last stone ends in an empty pit on their side, the stones in the pit on the other row are stolen and placed directly in the stealer’s mancala including the one stone that stole them`</a:t>
            </a:r>
            <a:endParaRPr sz="2400"/>
          </a:p>
        </p:txBody>
      </p:sp>
      <p:sp>
        <p:nvSpPr>
          <p:cNvPr id="58" name="Google Shape;58;p13"/>
          <p:cNvSpPr txBox="1"/>
          <p:nvPr/>
        </p:nvSpPr>
        <p:spPr>
          <a:xfrm>
            <a:off x="21612825" y="3902450"/>
            <a:ext cx="5114100" cy="414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t>What is Matlab?</a:t>
            </a:r>
            <a:endParaRPr sz="3600" b="1"/>
          </a:p>
          <a:p>
            <a:pPr marL="0" lvl="0" indent="0" algn="l" rtl="0">
              <a:spcBef>
                <a:spcPts val="0"/>
              </a:spcBef>
              <a:spcAft>
                <a:spcPts val="0"/>
              </a:spcAft>
              <a:buNone/>
            </a:pPr>
            <a:r>
              <a:rPr lang="en" sz="2400"/>
              <a:t>Matlab is an advanced program used for data collection and analysis and uses its own programming language</a:t>
            </a:r>
            <a:endParaRPr sz="2400"/>
          </a:p>
          <a:p>
            <a:pPr marL="0" lvl="0" indent="0" algn="l" rtl="0">
              <a:spcBef>
                <a:spcPts val="0"/>
              </a:spcBef>
              <a:spcAft>
                <a:spcPts val="0"/>
              </a:spcAft>
              <a:buNone/>
            </a:pPr>
            <a:r>
              <a:rPr lang="en" sz="2400"/>
              <a:t>Matlab is used by more than 3 million professionals in science, engineering, and economics</a:t>
            </a:r>
            <a:endParaRPr sz="2400"/>
          </a:p>
        </p:txBody>
      </p:sp>
      <p:sp>
        <p:nvSpPr>
          <p:cNvPr id="59" name="Google Shape;59;p13"/>
          <p:cNvSpPr txBox="1"/>
          <p:nvPr/>
        </p:nvSpPr>
        <p:spPr>
          <a:xfrm>
            <a:off x="22005375" y="18422775"/>
            <a:ext cx="9999300" cy="276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t>Going further with mancala in Matlab</a:t>
            </a:r>
            <a:endParaRPr sz="3600" b="1"/>
          </a:p>
          <a:p>
            <a:pPr marL="0" lvl="0" indent="0" algn="l" rtl="0">
              <a:spcBef>
                <a:spcPts val="0"/>
              </a:spcBef>
              <a:spcAft>
                <a:spcPts val="0"/>
              </a:spcAft>
              <a:buNone/>
            </a:pPr>
            <a:r>
              <a:rPr lang="en" sz="2400"/>
              <a:t>Matlab can be used to analyze results across multiple games and perform statistics analysis across many games. This data could then be leveraged to predict moves or to provide statistical feedback for individual players. All of these could then be used to help program an AI to play mancala. </a:t>
            </a:r>
            <a:endParaRPr sz="2400"/>
          </a:p>
        </p:txBody>
      </p:sp>
      <p:pic>
        <p:nvPicPr>
          <p:cNvPr id="60" name="Google Shape;60;p13"/>
          <p:cNvPicPr preferRelativeResize="0"/>
          <p:nvPr/>
        </p:nvPicPr>
        <p:blipFill>
          <a:blip r:embed="rId3">
            <a:alphaModFix/>
          </a:blip>
          <a:stretch>
            <a:fillRect/>
          </a:stretch>
        </p:blipFill>
        <p:spPr>
          <a:xfrm>
            <a:off x="1068125" y="892550"/>
            <a:ext cx="9144000" cy="3009900"/>
          </a:xfrm>
          <a:prstGeom prst="rect">
            <a:avLst/>
          </a:prstGeom>
          <a:noFill/>
          <a:ln>
            <a:noFill/>
          </a:ln>
        </p:spPr>
      </p:pic>
      <p:sp>
        <p:nvSpPr>
          <p:cNvPr id="61" name="Google Shape;61;p13"/>
          <p:cNvSpPr txBox="1"/>
          <p:nvPr/>
        </p:nvSpPr>
        <p:spPr>
          <a:xfrm>
            <a:off x="840375" y="6829800"/>
            <a:ext cx="5114100" cy="4776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t>Basic Rules</a:t>
            </a:r>
            <a:endParaRPr sz="3600" b="1"/>
          </a:p>
          <a:p>
            <a:pPr marL="0" lvl="0" indent="0" algn="l" rtl="0">
              <a:spcBef>
                <a:spcPts val="0"/>
              </a:spcBef>
              <a:spcAft>
                <a:spcPts val="0"/>
              </a:spcAft>
              <a:buNone/>
            </a:pPr>
            <a:r>
              <a:rPr lang="en" sz="2400"/>
              <a:t>Each player chooses either the top or bottom row and can only play from their own row</a:t>
            </a:r>
            <a:endParaRPr sz="2400"/>
          </a:p>
          <a:p>
            <a:pPr marL="0" lvl="0" indent="0" algn="l" rtl="0">
              <a:spcBef>
                <a:spcPts val="0"/>
              </a:spcBef>
              <a:spcAft>
                <a:spcPts val="0"/>
              </a:spcAft>
              <a:buNone/>
            </a:pPr>
            <a:r>
              <a:rPr lang="en" sz="2400"/>
              <a:t>The large pits are called the mancalas and are used to keep score, a player can only deposit stones into their own mancala</a:t>
            </a:r>
            <a:endParaRPr sz="2400"/>
          </a:p>
          <a:p>
            <a:pPr marL="0" lvl="0" indent="0" algn="l" rtl="0">
              <a:spcBef>
                <a:spcPts val="0"/>
              </a:spcBef>
              <a:spcAft>
                <a:spcPts val="0"/>
              </a:spcAft>
              <a:buNone/>
            </a:pPr>
            <a:r>
              <a:rPr lang="en" sz="2400"/>
              <a:t>To play, a pit is chosen and the stones are removed and distributed one at a time to the next pit in the counterclockwise direction</a:t>
            </a:r>
            <a:endParaRPr sz="2400"/>
          </a:p>
        </p:txBody>
      </p:sp>
      <p:pic>
        <p:nvPicPr>
          <p:cNvPr id="62" name="Google Shape;62;p13"/>
          <p:cNvPicPr preferRelativeResize="0"/>
          <p:nvPr/>
        </p:nvPicPr>
        <p:blipFill rotWithShape="1">
          <a:blip r:embed="rId4">
            <a:alphaModFix/>
          </a:blip>
          <a:srcRect t="27321" b="31698"/>
          <a:stretch/>
        </p:blipFill>
        <p:spPr>
          <a:xfrm>
            <a:off x="23738550" y="1616862"/>
            <a:ext cx="7620000" cy="1561275"/>
          </a:xfrm>
          <a:prstGeom prst="rect">
            <a:avLst/>
          </a:prstGeom>
          <a:noFill/>
          <a:ln>
            <a:noFill/>
          </a:ln>
        </p:spPr>
      </p:pic>
      <p:sp>
        <p:nvSpPr>
          <p:cNvPr id="63" name="Google Shape;63;p13"/>
          <p:cNvSpPr txBox="1"/>
          <p:nvPr/>
        </p:nvSpPr>
        <p:spPr>
          <a:xfrm>
            <a:off x="367775" y="12265400"/>
            <a:ext cx="9314100" cy="9350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t>Code Rundown</a:t>
            </a:r>
            <a:endParaRPr sz="3600" b="1"/>
          </a:p>
          <a:p>
            <a:pPr marL="0" lvl="0" indent="0" algn="l" rtl="0">
              <a:spcBef>
                <a:spcPts val="0"/>
              </a:spcBef>
              <a:spcAft>
                <a:spcPts val="0"/>
              </a:spcAft>
              <a:buNone/>
            </a:pPr>
            <a:r>
              <a:rPr lang="en" sz="2400"/>
              <a:t>My program runs mancala in a 2x7 matrix with the top right and bottom left positions being the mancalas</a:t>
            </a:r>
            <a:endParaRPr sz="2400"/>
          </a:p>
          <a:p>
            <a:pPr marL="0" lvl="0" indent="0" algn="l" rtl="0">
              <a:spcBef>
                <a:spcPts val="0"/>
              </a:spcBef>
              <a:spcAft>
                <a:spcPts val="0"/>
              </a:spcAft>
              <a:buNone/>
            </a:pPr>
            <a:r>
              <a:rPr lang="en" sz="2400"/>
              <a:t>The majority of this program is run in a while loop to check for the game ending condition of having no stones in one row</a:t>
            </a:r>
            <a:endParaRPr sz="2400"/>
          </a:p>
          <a:p>
            <a:pPr marL="0" lvl="0" indent="0" algn="l" rtl="0">
              <a:spcBef>
                <a:spcPts val="0"/>
              </a:spcBef>
              <a:spcAft>
                <a:spcPts val="0"/>
              </a:spcAft>
              <a:buNone/>
            </a:pPr>
            <a:r>
              <a:rPr lang="en" sz="2400"/>
              <a:t>The first section asks for the player to input the pit to play and also checks to make sure it is a valid move.</a:t>
            </a:r>
            <a:endParaRPr sz="2400"/>
          </a:p>
          <a:p>
            <a:pPr marL="0" lvl="0" indent="0" algn="l" rtl="0">
              <a:spcBef>
                <a:spcPts val="0"/>
              </a:spcBef>
              <a:spcAft>
                <a:spcPts val="0"/>
              </a:spcAft>
              <a:buNone/>
            </a:pPr>
            <a:r>
              <a:rPr lang="en" sz="2400"/>
              <a:t>Next, the program starts moving the stones, checking for when the row needs to change and checking for the extra rules.</a:t>
            </a:r>
            <a:endParaRPr sz="2400"/>
          </a:p>
          <a:p>
            <a:pPr marL="0" lvl="0" indent="0" algn="l" rtl="0">
              <a:spcBef>
                <a:spcPts val="0"/>
              </a:spcBef>
              <a:spcAft>
                <a:spcPts val="0"/>
              </a:spcAft>
              <a:buNone/>
            </a:pPr>
            <a:r>
              <a:rPr lang="en" sz="2400"/>
              <a:t>After checking for all special conditions, the player will change and the loop will repeat</a:t>
            </a:r>
            <a:endParaRPr sz="2400"/>
          </a:p>
          <a:p>
            <a:pPr marL="0" lvl="0" indent="0" algn="l" rtl="0">
              <a:spcBef>
                <a:spcPts val="0"/>
              </a:spcBef>
              <a:spcAft>
                <a:spcPts val="0"/>
              </a:spcAft>
              <a:buNone/>
            </a:pPr>
            <a:r>
              <a:rPr lang="en" sz="2400"/>
              <a:t>Once one row has no stones, the stones in each rown are added and presented as a final score with a couple of simple if statements to check which player won or if there is a tie</a:t>
            </a:r>
            <a:endParaRPr sz="2400"/>
          </a:p>
          <a:p>
            <a:pPr marL="0" lvl="0" indent="0" algn="l" rtl="0">
              <a:spcBef>
                <a:spcPts val="0"/>
              </a:spcBef>
              <a:spcAft>
                <a:spcPts val="0"/>
              </a:spcAft>
              <a:buNone/>
            </a:pPr>
            <a:endParaRPr sz="2400"/>
          </a:p>
          <a:p>
            <a:pPr marL="0" lvl="0" indent="0" algn="l" rtl="0">
              <a:spcBef>
                <a:spcPts val="0"/>
              </a:spcBef>
              <a:spcAft>
                <a:spcPts val="0"/>
              </a:spcAft>
              <a:buNone/>
            </a:pPr>
            <a:r>
              <a:rPr lang="en" sz="2400"/>
              <a:t>There are currently no analytics involved in the program however, they would be simple enough to introduce to keep statistics over multiple games</a:t>
            </a:r>
            <a:endParaRPr sz="2400"/>
          </a:p>
        </p:txBody>
      </p:sp>
      <p:sp>
        <p:nvSpPr>
          <p:cNvPr id="64" name="Google Shape;64;p13"/>
          <p:cNvSpPr txBox="1"/>
          <p:nvPr/>
        </p:nvSpPr>
        <p:spPr>
          <a:xfrm>
            <a:off x="27804300" y="3768950"/>
            <a:ext cx="5114100" cy="414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t>Uses</a:t>
            </a:r>
            <a:endParaRPr sz="3600" b="1"/>
          </a:p>
          <a:p>
            <a:pPr marL="0" lvl="0" indent="0" algn="l" rtl="0">
              <a:spcBef>
                <a:spcPts val="0"/>
              </a:spcBef>
              <a:spcAft>
                <a:spcPts val="0"/>
              </a:spcAft>
              <a:buNone/>
            </a:pPr>
            <a:r>
              <a:rPr lang="en" sz="2400"/>
              <a:t>Matlab can be used to program Arduino boards for data colleciton and testing of modules. Matlab can then be used to store and transform the data for use in various fields that could make use of advanced data processing</a:t>
            </a:r>
            <a:endParaRPr sz="2400"/>
          </a:p>
        </p:txBody>
      </p:sp>
      <p:sp>
        <p:nvSpPr>
          <p:cNvPr id="65" name="Google Shape;65;p13"/>
          <p:cNvSpPr txBox="1"/>
          <p:nvPr/>
        </p:nvSpPr>
        <p:spPr>
          <a:xfrm>
            <a:off x="21612825" y="7749100"/>
            <a:ext cx="10784400" cy="336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t>Advanced Uses</a:t>
            </a:r>
            <a:endParaRPr sz="3600" b="1"/>
          </a:p>
          <a:p>
            <a:pPr marL="0" lvl="0" indent="0" algn="l" rtl="0">
              <a:spcBef>
                <a:spcPts val="0"/>
              </a:spcBef>
              <a:spcAft>
                <a:spcPts val="0"/>
              </a:spcAft>
              <a:buNone/>
            </a:pPr>
            <a:r>
              <a:rPr lang="en" sz="2400"/>
              <a:t>Matlab has been used by Sacred Heart engineering professors to collect, analyze, and visualize data for use in research papers and is used to help create graphs and charts in many fields of research, especially in engineering and science as well as such mathematical fields as statistics and economics. Matlab is viewed as the easiest scientific programming language to use due to how easy it is to use and fix problems in compared to C and Fortran, especially across so many disciplines and fields, and also especially with regard to its advanced plotting and charting features</a:t>
            </a:r>
            <a:endParaRPr sz="2400"/>
          </a:p>
        </p:txBody>
      </p:sp>
      <p:pic>
        <p:nvPicPr>
          <p:cNvPr id="66" name="Google Shape;66;p13"/>
          <p:cNvPicPr preferRelativeResize="0"/>
          <p:nvPr/>
        </p:nvPicPr>
        <p:blipFill>
          <a:blip r:embed="rId5">
            <a:alphaModFix/>
          </a:blip>
          <a:stretch>
            <a:fillRect/>
          </a:stretch>
        </p:blipFill>
        <p:spPr>
          <a:xfrm>
            <a:off x="21612825" y="12048476"/>
            <a:ext cx="7257833" cy="5972275"/>
          </a:xfrm>
          <a:prstGeom prst="rect">
            <a:avLst/>
          </a:prstGeom>
          <a:noFill/>
          <a:ln>
            <a:noFill/>
          </a:ln>
        </p:spPr>
      </p:pic>
      <p:sp>
        <p:nvSpPr>
          <p:cNvPr id="67" name="Google Shape;67;p13"/>
          <p:cNvSpPr txBox="1"/>
          <p:nvPr/>
        </p:nvSpPr>
        <p:spPr>
          <a:xfrm>
            <a:off x="29113425" y="12048413"/>
            <a:ext cx="3283800" cy="597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t>At left, a chart made in Matlab showing humidity and temperature data overlaid on a map of southern Illinois</a:t>
            </a:r>
            <a:endParaRPr sz="2400"/>
          </a:p>
        </p:txBody>
      </p:sp>
      <p:pic>
        <p:nvPicPr>
          <p:cNvPr id="68" name="Google Shape;68;p13"/>
          <p:cNvPicPr preferRelativeResize="0"/>
          <p:nvPr/>
        </p:nvPicPr>
        <p:blipFill>
          <a:blip r:embed="rId6">
            <a:alphaModFix/>
          </a:blip>
          <a:stretch>
            <a:fillRect/>
          </a:stretch>
        </p:blipFill>
        <p:spPr>
          <a:xfrm>
            <a:off x="10764100" y="3416800"/>
            <a:ext cx="10696351" cy="12473843"/>
          </a:xfrm>
          <a:prstGeom prst="rect">
            <a:avLst/>
          </a:prstGeom>
          <a:noFill/>
          <a:ln>
            <a:noFill/>
          </a:ln>
        </p:spPr>
      </p:pic>
      <p:sp>
        <p:nvSpPr>
          <p:cNvPr id="69" name="Google Shape;69;p13"/>
          <p:cNvSpPr txBox="1"/>
          <p:nvPr/>
        </p:nvSpPr>
        <p:spPr>
          <a:xfrm>
            <a:off x="15457050" y="16141625"/>
            <a:ext cx="6003300" cy="4776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t>Coding challenges</a:t>
            </a:r>
            <a:endParaRPr sz="3600" b="1"/>
          </a:p>
          <a:p>
            <a:pPr marL="0" lvl="0" indent="0" algn="l" rtl="0">
              <a:spcBef>
                <a:spcPts val="0"/>
              </a:spcBef>
              <a:spcAft>
                <a:spcPts val="0"/>
              </a:spcAft>
              <a:buNone/>
            </a:pPr>
            <a:r>
              <a:rPr lang="en" sz="2400"/>
              <a:t>Matlab is a very easy language to learn with knowledge of C++ although I did have a few troubles in making sure variables and data in general was in the right format to be used in certain ways, such as reformatting a number to a string to be output as a request for an input. I also had a design challenge with deciding how to format the game itself to try and convert the real game into an array usable by Matlab with my final format shown to the left</a:t>
            </a:r>
            <a:endParaRPr sz="2400"/>
          </a:p>
        </p:txBody>
      </p:sp>
      <p:pic>
        <p:nvPicPr>
          <p:cNvPr id="70" name="Google Shape;70;p13"/>
          <p:cNvPicPr preferRelativeResize="0"/>
          <p:nvPr/>
        </p:nvPicPr>
        <p:blipFill>
          <a:blip r:embed="rId7">
            <a:alphaModFix/>
          </a:blip>
          <a:stretch>
            <a:fillRect/>
          </a:stretch>
        </p:blipFill>
        <p:spPr>
          <a:xfrm>
            <a:off x="9681875" y="15451318"/>
            <a:ext cx="5622700" cy="5466907"/>
          </a:xfrm>
          <a:prstGeom prst="rect">
            <a:avLst/>
          </a:prstGeom>
          <a:noFill/>
          <a:ln>
            <a:noFill/>
          </a:ln>
        </p:spPr>
      </p:pic>
      <p:sp>
        <p:nvSpPr>
          <p:cNvPr id="71" name="Google Shape;71;p13"/>
          <p:cNvSpPr txBox="1"/>
          <p:nvPr/>
        </p:nvSpPr>
        <p:spPr>
          <a:xfrm>
            <a:off x="11108675" y="3416800"/>
            <a:ext cx="6003300" cy="112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t>Code flowchart</a:t>
            </a:r>
            <a:endParaRPr sz="3600" b="1"/>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707</Words>
  <Application>Microsoft Office PowerPoint</Application>
  <PresentationFormat>Custom</PresentationFormat>
  <Paragraphs>33</Paragraphs>
  <Slides>1</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vt:i4>
      </vt:variant>
    </vt:vector>
  </HeadingPairs>
  <TitlesOfParts>
    <vt:vector size="3" baseType="lpstr">
      <vt:lpstr>Arial</vt:lpstr>
      <vt:lpstr>Simple Light</vt:lpstr>
      <vt:lpstr>Old Games on New Computers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Old Games on New Computers</dc:title>
  <dc:creator>Lysobey</dc:creator>
  <cp:lastModifiedBy>Lysobey, Beverly B.</cp:lastModifiedBy>
  <cp:revision>1</cp:revision>
  <dcterms:modified xsi:type="dcterms:W3CDTF">2020-04-23T16:40:11Z</dcterms:modified>
</cp:coreProperties>
</file>