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0344">
          <p15:clr>
            <a:srgbClr val="A4A3A4"/>
          </p15:clr>
        </p15:guide>
        <p15:guide id="2" pos="9120">
          <p15:clr>
            <a:srgbClr val="A4A3A4"/>
          </p15:clr>
        </p15:guide>
        <p15:guide id="3" pos="18552">
          <p15:clr>
            <a:srgbClr val="A4A3A4"/>
          </p15:clr>
        </p15:guide>
        <p15:guide id="4" pos="9696">
          <p15:clr>
            <a:srgbClr val="A4A3A4"/>
          </p15:clr>
        </p15:guide>
        <p15:guide id="5" pos="1800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j+Eaa9vq8udRyAA2JL1fYsmtFA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5" d="100"/>
          <a:sy n="25" d="100"/>
        </p:scale>
        <p:origin x="-80" y="-96"/>
      </p:cViewPr>
      <p:guideLst>
        <p:guide orient="horz" pos="10344"/>
        <p:guide pos="9120"/>
        <p:guide pos="18552"/>
        <p:guide pos="9696"/>
        <p:guide pos="180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12" Type="http://customschemas.google.com/relationships/presentationmetadata" Target="metadata"/><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98429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0" name="Google Shape;14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7955280" y="21427334"/>
            <a:ext cx="32918401" cy="5734320"/>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rgbClr val="E2E2E2"/>
              </a:buClr>
              <a:buSzPts val="34560"/>
              <a:buFont typeface="Corbel"/>
              <a:buNone/>
              <a:defRPr sz="34560" b="0">
                <a:solidFill>
                  <a:srgbClr val="E2E2E2"/>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7955275" y="18383417"/>
            <a:ext cx="32918401" cy="2968910"/>
          </a:xfrm>
          <a:prstGeom prst="rect">
            <a:avLst/>
          </a:prstGeom>
          <a:noFill/>
          <a:ln>
            <a:noFill/>
          </a:ln>
        </p:spPr>
        <p:txBody>
          <a:bodyPr spcFirstLastPara="1" wrap="square" lIns="91425" tIns="45700" rIns="91425" bIns="45700" anchor="b" anchorCtr="0">
            <a:normAutofit/>
          </a:bodyPr>
          <a:lstStyle>
            <a:lvl1pPr lvl="0" algn="r">
              <a:lnSpc>
                <a:spcPct val="90000"/>
              </a:lnSpc>
              <a:spcBef>
                <a:spcPts val="3600"/>
              </a:spcBef>
              <a:spcAft>
                <a:spcPts val="0"/>
              </a:spcAft>
              <a:buClr>
                <a:schemeClr val="lt2"/>
              </a:buClr>
              <a:buSzPts val="11520"/>
              <a:buNone/>
              <a:defRPr sz="11520" b="0">
                <a:solidFill>
                  <a:schemeClr val="lt2"/>
                </a:solidFill>
                <a:latin typeface="Corbel"/>
                <a:ea typeface="Corbel"/>
                <a:cs typeface="Corbel"/>
                <a:sym typeface="Corbel"/>
              </a:defRPr>
            </a:lvl1pPr>
            <a:lvl2pPr lvl="1" algn="ctr">
              <a:lnSpc>
                <a:spcPct val="90000"/>
              </a:lnSpc>
              <a:spcBef>
                <a:spcPts val="1800"/>
              </a:spcBef>
              <a:spcAft>
                <a:spcPts val="0"/>
              </a:spcAft>
              <a:buClr>
                <a:srgbClr val="EDEDED"/>
              </a:buClr>
              <a:buSzPts val="7200"/>
              <a:buNone/>
              <a:defRPr sz="7200"/>
            </a:lvl2pPr>
            <a:lvl3pPr lvl="2" algn="ctr">
              <a:lnSpc>
                <a:spcPct val="90000"/>
              </a:lnSpc>
              <a:spcBef>
                <a:spcPts val="1800"/>
              </a:spcBef>
              <a:spcAft>
                <a:spcPts val="0"/>
              </a:spcAft>
              <a:buClr>
                <a:srgbClr val="EDEDED"/>
              </a:buClr>
              <a:buSzPts val="6480"/>
              <a:buNone/>
              <a:defRPr sz="6480"/>
            </a:lvl3pPr>
            <a:lvl4pPr lvl="3" algn="ctr">
              <a:lnSpc>
                <a:spcPct val="90000"/>
              </a:lnSpc>
              <a:spcBef>
                <a:spcPts val="1800"/>
              </a:spcBef>
              <a:spcAft>
                <a:spcPts val="0"/>
              </a:spcAft>
              <a:buClr>
                <a:srgbClr val="EDEDED"/>
              </a:buClr>
              <a:buSzPts val="5760"/>
              <a:buNone/>
              <a:defRPr sz="5760"/>
            </a:lvl4pPr>
            <a:lvl5pPr lvl="4" algn="ctr">
              <a:lnSpc>
                <a:spcPct val="90000"/>
              </a:lnSpc>
              <a:spcBef>
                <a:spcPts val="1800"/>
              </a:spcBef>
              <a:spcAft>
                <a:spcPts val="0"/>
              </a:spcAft>
              <a:buClr>
                <a:srgbClr val="EDEDED"/>
              </a:buClr>
              <a:buSzPts val="5760"/>
              <a:buNone/>
              <a:defRPr sz="5760"/>
            </a:lvl5pPr>
            <a:lvl6pPr lvl="5" algn="ctr">
              <a:lnSpc>
                <a:spcPct val="90000"/>
              </a:lnSpc>
              <a:spcBef>
                <a:spcPts val="1800"/>
              </a:spcBef>
              <a:spcAft>
                <a:spcPts val="0"/>
              </a:spcAft>
              <a:buClr>
                <a:schemeClr val="lt1"/>
              </a:buClr>
              <a:buSzPts val="5760"/>
              <a:buNone/>
              <a:defRPr sz="5760"/>
            </a:lvl6pPr>
            <a:lvl7pPr lvl="6" algn="ctr">
              <a:lnSpc>
                <a:spcPct val="90000"/>
              </a:lnSpc>
              <a:spcBef>
                <a:spcPts val="1800"/>
              </a:spcBef>
              <a:spcAft>
                <a:spcPts val="0"/>
              </a:spcAft>
              <a:buClr>
                <a:schemeClr val="lt1"/>
              </a:buClr>
              <a:buSzPts val="5760"/>
              <a:buNone/>
              <a:defRPr sz="5760"/>
            </a:lvl7pPr>
            <a:lvl8pPr lvl="7" algn="ctr">
              <a:lnSpc>
                <a:spcPct val="90000"/>
              </a:lnSpc>
              <a:spcBef>
                <a:spcPts val="1800"/>
              </a:spcBef>
              <a:spcAft>
                <a:spcPts val="0"/>
              </a:spcAft>
              <a:buClr>
                <a:schemeClr val="lt1"/>
              </a:buClr>
              <a:buSzPts val="5760"/>
              <a:buNone/>
              <a:defRPr sz="5760"/>
            </a:lvl8pPr>
            <a:lvl9pPr lvl="8" algn="ctr">
              <a:lnSpc>
                <a:spcPct val="90000"/>
              </a:lnSpc>
              <a:spcBef>
                <a:spcPts val="1800"/>
              </a:spcBef>
              <a:spcAft>
                <a:spcPts val="0"/>
              </a:spcAft>
              <a:buClr>
                <a:schemeClr val="lt1"/>
              </a:buClr>
              <a:buSzPts val="5760"/>
              <a:buNone/>
              <a:defRPr sz="5760"/>
            </a:lvl9pPr>
          </a:lstStyle>
          <a:p>
            <a:endParaRPr/>
          </a:p>
        </p:txBody>
      </p:sp>
      <p:sp>
        <p:nvSpPr>
          <p:cNvPr id="18" name="Google Shape;18;p3"/>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3023237" y="20962375"/>
            <a:ext cx="37856160" cy="39329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DEDED"/>
              </a:buClr>
              <a:buSzPts val="11520"/>
              <a:buFont typeface="Corbel"/>
              <a:buNone/>
              <a:defRPr sz="115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a:spLocks noGrp="1"/>
          </p:cNvSpPr>
          <p:nvPr>
            <p:ph type="pic" idx="2"/>
          </p:nvPr>
        </p:nvSpPr>
        <p:spPr>
          <a:xfrm>
            <a:off x="3023237" y="4739647"/>
            <a:ext cx="37856160" cy="1622272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3600"/>
              </a:spcBef>
              <a:spcAft>
                <a:spcPts val="0"/>
              </a:spcAft>
              <a:buClr>
                <a:srgbClr val="EDEDED"/>
              </a:buClr>
              <a:buSzPts val="11520"/>
              <a:buFont typeface="Arial"/>
              <a:buNone/>
              <a:defRPr sz="11520" b="0" i="0" u="none" strike="noStrike" cap="none">
                <a:solidFill>
                  <a:srgbClr val="EDEDED"/>
                </a:solidFill>
                <a:latin typeface="Corbel"/>
                <a:ea typeface="Corbel"/>
                <a:cs typeface="Corbel"/>
                <a:sym typeface="Corbel"/>
              </a:defRPr>
            </a:lvl1pPr>
            <a:lvl2pPr marR="0" lvl="1" algn="l" rtl="0">
              <a:lnSpc>
                <a:spcPct val="90000"/>
              </a:lnSpc>
              <a:spcBef>
                <a:spcPts val="1800"/>
              </a:spcBef>
              <a:spcAft>
                <a:spcPts val="0"/>
              </a:spcAft>
              <a:buClr>
                <a:srgbClr val="EDEDED"/>
              </a:buClr>
              <a:buSzPts val="10080"/>
              <a:buFont typeface="Arial"/>
              <a:buNone/>
              <a:defRPr sz="10080" b="0" i="0" u="none" strike="noStrike" cap="none">
                <a:solidFill>
                  <a:srgbClr val="EDEDED"/>
                </a:solidFill>
                <a:latin typeface="Corbel"/>
                <a:ea typeface="Corbel"/>
                <a:cs typeface="Corbel"/>
                <a:sym typeface="Corbel"/>
              </a:defRPr>
            </a:lvl2pPr>
            <a:lvl3pPr marR="0" lvl="2" algn="l" rtl="0">
              <a:lnSpc>
                <a:spcPct val="90000"/>
              </a:lnSpc>
              <a:spcBef>
                <a:spcPts val="1800"/>
              </a:spcBef>
              <a:spcAft>
                <a:spcPts val="0"/>
              </a:spcAft>
              <a:buClr>
                <a:srgbClr val="EDEDED"/>
              </a:buClr>
              <a:buSzPts val="8640"/>
              <a:buFont typeface="Arial"/>
              <a:buNone/>
              <a:defRPr sz="8640" b="0" i="0" u="none" strike="noStrike" cap="none">
                <a:solidFill>
                  <a:srgbClr val="EDEDED"/>
                </a:solidFill>
                <a:latin typeface="Corbel"/>
                <a:ea typeface="Corbel"/>
                <a:cs typeface="Corbel"/>
                <a:sym typeface="Corbel"/>
              </a:defRPr>
            </a:lvl3pPr>
            <a:lvl4pPr marR="0" lvl="3" algn="l" rtl="0">
              <a:lnSpc>
                <a:spcPct val="90000"/>
              </a:lnSpc>
              <a:spcBef>
                <a:spcPts val="1800"/>
              </a:spcBef>
              <a:spcAft>
                <a:spcPts val="0"/>
              </a:spcAft>
              <a:buClr>
                <a:srgbClr val="EDEDED"/>
              </a:buClr>
              <a:buSzPts val="7200"/>
              <a:buFont typeface="Arial"/>
              <a:buNone/>
              <a:defRPr sz="7200" b="0" i="0" u="none" strike="noStrike" cap="none">
                <a:solidFill>
                  <a:srgbClr val="EDEDED"/>
                </a:solidFill>
                <a:latin typeface="Corbel"/>
                <a:ea typeface="Corbel"/>
                <a:cs typeface="Corbel"/>
                <a:sym typeface="Corbel"/>
              </a:defRPr>
            </a:lvl4pPr>
            <a:lvl5pPr marR="0" lvl="4" algn="l" rtl="0">
              <a:lnSpc>
                <a:spcPct val="90000"/>
              </a:lnSpc>
              <a:spcBef>
                <a:spcPts val="1800"/>
              </a:spcBef>
              <a:spcAft>
                <a:spcPts val="0"/>
              </a:spcAft>
              <a:buClr>
                <a:srgbClr val="EDEDED"/>
              </a:buClr>
              <a:buSzPts val="7200"/>
              <a:buFont typeface="Arial"/>
              <a:buNone/>
              <a:defRPr sz="7200" b="0" i="0" u="none" strike="noStrike" cap="none">
                <a:solidFill>
                  <a:srgbClr val="EDEDED"/>
                </a:solidFill>
                <a:latin typeface="Corbel"/>
                <a:ea typeface="Corbel"/>
                <a:cs typeface="Corbel"/>
                <a:sym typeface="Corbel"/>
              </a:defRPr>
            </a:lvl5pPr>
            <a:lvl6pPr marR="0" lvl="5" algn="l" rtl="0">
              <a:lnSpc>
                <a:spcPct val="90000"/>
              </a:lnSpc>
              <a:spcBef>
                <a:spcPts val="1800"/>
              </a:spcBef>
              <a:spcAft>
                <a:spcPts val="0"/>
              </a:spcAft>
              <a:buClr>
                <a:schemeClr val="lt1"/>
              </a:buClr>
              <a:buSzPts val="7200"/>
              <a:buFont typeface="Arial"/>
              <a:buNone/>
              <a:defRPr sz="7200" b="0" i="0" u="none" strike="noStrike" cap="none">
                <a:solidFill>
                  <a:schemeClr val="lt1"/>
                </a:solidFill>
                <a:latin typeface="Corbel"/>
                <a:ea typeface="Corbel"/>
                <a:cs typeface="Corbel"/>
                <a:sym typeface="Corbel"/>
              </a:defRPr>
            </a:lvl6pPr>
            <a:lvl7pPr marR="0" lvl="6" algn="l" rtl="0">
              <a:lnSpc>
                <a:spcPct val="90000"/>
              </a:lnSpc>
              <a:spcBef>
                <a:spcPts val="1800"/>
              </a:spcBef>
              <a:spcAft>
                <a:spcPts val="0"/>
              </a:spcAft>
              <a:buClr>
                <a:schemeClr val="lt1"/>
              </a:buClr>
              <a:buSzPts val="7200"/>
              <a:buFont typeface="Arial"/>
              <a:buNone/>
              <a:defRPr sz="7200" b="0" i="0" u="none" strike="noStrike" cap="none">
                <a:solidFill>
                  <a:schemeClr val="lt1"/>
                </a:solidFill>
                <a:latin typeface="Corbel"/>
                <a:ea typeface="Corbel"/>
                <a:cs typeface="Corbel"/>
                <a:sym typeface="Corbel"/>
              </a:defRPr>
            </a:lvl7pPr>
            <a:lvl8pPr marR="0" lvl="7" algn="l" rtl="0">
              <a:lnSpc>
                <a:spcPct val="90000"/>
              </a:lnSpc>
              <a:spcBef>
                <a:spcPts val="1800"/>
              </a:spcBef>
              <a:spcAft>
                <a:spcPts val="0"/>
              </a:spcAft>
              <a:buClr>
                <a:schemeClr val="lt1"/>
              </a:buClr>
              <a:buSzPts val="7200"/>
              <a:buFont typeface="Arial"/>
              <a:buNone/>
              <a:defRPr sz="7200" b="0" i="0" u="none" strike="noStrike" cap="none">
                <a:solidFill>
                  <a:schemeClr val="lt1"/>
                </a:solidFill>
                <a:latin typeface="Corbel"/>
                <a:ea typeface="Corbel"/>
                <a:cs typeface="Corbel"/>
                <a:sym typeface="Corbel"/>
              </a:defRPr>
            </a:lvl8pPr>
            <a:lvl9pPr marR="0" lvl="8" algn="l" rtl="0">
              <a:lnSpc>
                <a:spcPct val="90000"/>
              </a:lnSpc>
              <a:spcBef>
                <a:spcPts val="1800"/>
              </a:spcBef>
              <a:spcAft>
                <a:spcPts val="0"/>
              </a:spcAft>
              <a:buClr>
                <a:schemeClr val="lt1"/>
              </a:buClr>
              <a:buSzPts val="7200"/>
              <a:buFont typeface="Arial"/>
              <a:buNone/>
              <a:defRPr sz="7200" b="0" i="0" u="none" strike="noStrike" cap="none">
                <a:solidFill>
                  <a:schemeClr val="lt1"/>
                </a:solidFill>
                <a:latin typeface="Corbel"/>
                <a:ea typeface="Corbel"/>
                <a:cs typeface="Corbel"/>
                <a:sym typeface="Corbel"/>
              </a:defRPr>
            </a:lvl9pPr>
          </a:lstStyle>
          <a:p>
            <a:endParaRPr/>
          </a:p>
        </p:txBody>
      </p:sp>
      <p:sp>
        <p:nvSpPr>
          <p:cNvPr id="75" name="Google Shape;75;p12"/>
          <p:cNvSpPr txBox="1">
            <a:spLocks noGrp="1"/>
          </p:cNvSpPr>
          <p:nvPr>
            <p:ph type="body" idx="1"/>
          </p:nvPr>
        </p:nvSpPr>
        <p:spPr>
          <a:xfrm>
            <a:off x="3023239" y="24895277"/>
            <a:ext cx="37850444" cy="32758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600"/>
              </a:spcBef>
              <a:spcAft>
                <a:spcPts val="0"/>
              </a:spcAft>
              <a:buClr>
                <a:schemeClr val="lt2"/>
              </a:buClr>
              <a:buSzPts val="5760"/>
              <a:buNone/>
              <a:defRPr sz="5760">
                <a:solidFill>
                  <a:schemeClr val="lt2"/>
                </a:solidFill>
              </a:defRPr>
            </a:lvl1pPr>
            <a:lvl2pPr marL="914400" lvl="1" indent="-228600" algn="l">
              <a:lnSpc>
                <a:spcPct val="90000"/>
              </a:lnSpc>
              <a:spcBef>
                <a:spcPts val="1800"/>
              </a:spcBef>
              <a:spcAft>
                <a:spcPts val="0"/>
              </a:spcAft>
              <a:buClr>
                <a:srgbClr val="EDEDED"/>
              </a:buClr>
              <a:buSzPts val="5040"/>
              <a:buNone/>
              <a:defRPr sz="5040"/>
            </a:lvl2pPr>
            <a:lvl3pPr marL="1371600" lvl="2" indent="-228600" algn="l">
              <a:lnSpc>
                <a:spcPct val="90000"/>
              </a:lnSpc>
              <a:spcBef>
                <a:spcPts val="1800"/>
              </a:spcBef>
              <a:spcAft>
                <a:spcPts val="0"/>
              </a:spcAft>
              <a:buClr>
                <a:srgbClr val="EDEDED"/>
              </a:buClr>
              <a:buSzPts val="4320"/>
              <a:buNone/>
              <a:defRPr sz="4320"/>
            </a:lvl3pPr>
            <a:lvl4pPr marL="1828800" lvl="3" indent="-228600" algn="l">
              <a:lnSpc>
                <a:spcPct val="90000"/>
              </a:lnSpc>
              <a:spcBef>
                <a:spcPts val="1800"/>
              </a:spcBef>
              <a:spcAft>
                <a:spcPts val="0"/>
              </a:spcAft>
              <a:buClr>
                <a:srgbClr val="EDEDED"/>
              </a:buClr>
              <a:buSzPts val="3600"/>
              <a:buNone/>
              <a:defRPr sz="3600"/>
            </a:lvl4pPr>
            <a:lvl5pPr marL="2286000" lvl="4" indent="-228600" algn="l">
              <a:lnSpc>
                <a:spcPct val="90000"/>
              </a:lnSpc>
              <a:spcBef>
                <a:spcPts val="1800"/>
              </a:spcBef>
              <a:spcAft>
                <a:spcPts val="0"/>
              </a:spcAft>
              <a:buClr>
                <a:srgbClr val="EDEDED"/>
              </a:buClr>
              <a:buSzPts val="3600"/>
              <a:buNone/>
              <a:defRPr sz="3600"/>
            </a:lvl5pPr>
            <a:lvl6pPr marL="2743200" lvl="5" indent="-228600" algn="l">
              <a:lnSpc>
                <a:spcPct val="90000"/>
              </a:lnSpc>
              <a:spcBef>
                <a:spcPts val="1800"/>
              </a:spcBef>
              <a:spcAft>
                <a:spcPts val="0"/>
              </a:spcAft>
              <a:buClr>
                <a:schemeClr val="lt1"/>
              </a:buClr>
              <a:buSzPts val="3600"/>
              <a:buNone/>
              <a:defRPr sz="3600"/>
            </a:lvl6pPr>
            <a:lvl7pPr marL="3200400" lvl="6" indent="-228600" algn="l">
              <a:lnSpc>
                <a:spcPct val="90000"/>
              </a:lnSpc>
              <a:spcBef>
                <a:spcPts val="1800"/>
              </a:spcBef>
              <a:spcAft>
                <a:spcPts val="0"/>
              </a:spcAft>
              <a:buClr>
                <a:schemeClr val="lt1"/>
              </a:buClr>
              <a:buSzPts val="3600"/>
              <a:buNone/>
              <a:defRPr sz="3600"/>
            </a:lvl7pPr>
            <a:lvl8pPr marL="3657600" lvl="7" indent="-228600" algn="l">
              <a:lnSpc>
                <a:spcPct val="90000"/>
              </a:lnSpc>
              <a:spcBef>
                <a:spcPts val="1800"/>
              </a:spcBef>
              <a:spcAft>
                <a:spcPts val="0"/>
              </a:spcAft>
              <a:buClr>
                <a:schemeClr val="lt1"/>
              </a:buClr>
              <a:buSzPts val="3600"/>
              <a:buNone/>
              <a:defRPr sz="3600"/>
            </a:lvl8pPr>
            <a:lvl9pPr marL="4114800" lvl="8" indent="-228600" algn="l">
              <a:lnSpc>
                <a:spcPct val="90000"/>
              </a:lnSpc>
              <a:spcBef>
                <a:spcPts val="1800"/>
              </a:spcBef>
              <a:spcAft>
                <a:spcPts val="0"/>
              </a:spcAft>
              <a:buClr>
                <a:schemeClr val="lt1"/>
              </a:buClr>
              <a:buSzPts val="3600"/>
              <a:buNone/>
              <a:defRPr sz="3600"/>
            </a:lvl9pPr>
          </a:lstStyle>
          <a:p>
            <a:endParaRPr/>
          </a:p>
        </p:txBody>
      </p:sp>
      <p:sp>
        <p:nvSpPr>
          <p:cNvPr id="76" name="Google Shape;76;p12"/>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3023237" y="1752600"/>
            <a:ext cx="37856160" cy="169648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1520"/>
              <a:buFont typeface="Corbel"/>
              <a:buNone/>
              <a:defRPr sz="115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3"/>
          <p:cNvSpPr txBox="1">
            <a:spLocks noGrp="1"/>
          </p:cNvSpPr>
          <p:nvPr>
            <p:ph type="body" idx="1"/>
          </p:nvPr>
        </p:nvSpPr>
        <p:spPr>
          <a:xfrm>
            <a:off x="3023239" y="21549116"/>
            <a:ext cx="37850444" cy="720876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3600"/>
              </a:spcBef>
              <a:spcAft>
                <a:spcPts val="0"/>
              </a:spcAft>
              <a:buClr>
                <a:srgbClr val="EDEDED"/>
              </a:buClr>
              <a:buSzPts val="5760"/>
              <a:buNone/>
              <a:defRPr sz="5760"/>
            </a:lvl1pPr>
            <a:lvl2pPr marL="914400" lvl="1" indent="-228600" algn="l">
              <a:lnSpc>
                <a:spcPct val="90000"/>
              </a:lnSpc>
              <a:spcBef>
                <a:spcPts val="1800"/>
              </a:spcBef>
              <a:spcAft>
                <a:spcPts val="0"/>
              </a:spcAft>
              <a:buClr>
                <a:srgbClr val="EDEDED"/>
              </a:buClr>
              <a:buSzPts val="5040"/>
              <a:buNone/>
              <a:defRPr sz="5040"/>
            </a:lvl2pPr>
            <a:lvl3pPr marL="1371600" lvl="2" indent="-228600" algn="l">
              <a:lnSpc>
                <a:spcPct val="90000"/>
              </a:lnSpc>
              <a:spcBef>
                <a:spcPts val="1800"/>
              </a:spcBef>
              <a:spcAft>
                <a:spcPts val="0"/>
              </a:spcAft>
              <a:buClr>
                <a:srgbClr val="EDEDED"/>
              </a:buClr>
              <a:buSzPts val="4320"/>
              <a:buNone/>
              <a:defRPr sz="4320"/>
            </a:lvl3pPr>
            <a:lvl4pPr marL="1828800" lvl="3" indent="-228600" algn="l">
              <a:lnSpc>
                <a:spcPct val="90000"/>
              </a:lnSpc>
              <a:spcBef>
                <a:spcPts val="1800"/>
              </a:spcBef>
              <a:spcAft>
                <a:spcPts val="0"/>
              </a:spcAft>
              <a:buClr>
                <a:srgbClr val="EDEDED"/>
              </a:buClr>
              <a:buSzPts val="3600"/>
              <a:buNone/>
              <a:defRPr sz="3600"/>
            </a:lvl4pPr>
            <a:lvl5pPr marL="2286000" lvl="4" indent="-228600" algn="l">
              <a:lnSpc>
                <a:spcPct val="90000"/>
              </a:lnSpc>
              <a:spcBef>
                <a:spcPts val="1800"/>
              </a:spcBef>
              <a:spcAft>
                <a:spcPts val="0"/>
              </a:spcAft>
              <a:buClr>
                <a:srgbClr val="EDEDED"/>
              </a:buClr>
              <a:buSzPts val="3600"/>
              <a:buNone/>
              <a:defRPr sz="3600"/>
            </a:lvl5pPr>
            <a:lvl6pPr marL="2743200" lvl="5" indent="-228600" algn="l">
              <a:lnSpc>
                <a:spcPct val="90000"/>
              </a:lnSpc>
              <a:spcBef>
                <a:spcPts val="1800"/>
              </a:spcBef>
              <a:spcAft>
                <a:spcPts val="0"/>
              </a:spcAft>
              <a:buClr>
                <a:schemeClr val="lt1"/>
              </a:buClr>
              <a:buSzPts val="3600"/>
              <a:buNone/>
              <a:defRPr sz="3600"/>
            </a:lvl6pPr>
            <a:lvl7pPr marL="3200400" lvl="6" indent="-228600" algn="l">
              <a:lnSpc>
                <a:spcPct val="90000"/>
              </a:lnSpc>
              <a:spcBef>
                <a:spcPts val="1800"/>
              </a:spcBef>
              <a:spcAft>
                <a:spcPts val="0"/>
              </a:spcAft>
              <a:buClr>
                <a:schemeClr val="lt1"/>
              </a:buClr>
              <a:buSzPts val="3600"/>
              <a:buNone/>
              <a:defRPr sz="3600"/>
            </a:lvl7pPr>
            <a:lvl8pPr marL="3657600" lvl="7" indent="-228600" algn="l">
              <a:lnSpc>
                <a:spcPct val="90000"/>
              </a:lnSpc>
              <a:spcBef>
                <a:spcPts val="1800"/>
              </a:spcBef>
              <a:spcAft>
                <a:spcPts val="0"/>
              </a:spcAft>
              <a:buClr>
                <a:schemeClr val="lt1"/>
              </a:buClr>
              <a:buSzPts val="3600"/>
              <a:buNone/>
              <a:defRPr sz="3600"/>
            </a:lvl8pPr>
            <a:lvl9pPr marL="4114800" lvl="8" indent="-228600" algn="l">
              <a:lnSpc>
                <a:spcPct val="90000"/>
              </a:lnSpc>
              <a:spcBef>
                <a:spcPts val="1800"/>
              </a:spcBef>
              <a:spcAft>
                <a:spcPts val="0"/>
              </a:spcAft>
              <a:buClr>
                <a:schemeClr val="lt1"/>
              </a:buClr>
              <a:buSzPts val="3600"/>
              <a:buNone/>
              <a:defRPr sz="3600"/>
            </a:lvl9pPr>
          </a:lstStyle>
          <a:p>
            <a:endParaRPr/>
          </a:p>
        </p:txBody>
      </p:sp>
      <p:sp>
        <p:nvSpPr>
          <p:cNvPr id="82" name="Google Shape;82;p13"/>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5206363" y="1752600"/>
            <a:ext cx="33489907" cy="1436593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5840"/>
              <a:buFont typeface="Corbel"/>
              <a:buNone/>
              <a:defRPr sz="1583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4"/>
          <p:cNvSpPr txBox="1">
            <a:spLocks noGrp="1"/>
          </p:cNvSpPr>
          <p:nvPr>
            <p:ph type="body" idx="1"/>
          </p:nvPr>
        </p:nvSpPr>
        <p:spPr>
          <a:xfrm>
            <a:off x="6194323" y="16154673"/>
            <a:ext cx="31508274" cy="263504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600"/>
              </a:spcBef>
              <a:spcAft>
                <a:spcPts val="0"/>
              </a:spcAft>
              <a:buClr>
                <a:srgbClr val="EDEDED"/>
              </a:buClr>
              <a:buSzPts val="5040"/>
              <a:buNone/>
              <a:defRPr sz="5040"/>
            </a:lvl1pPr>
            <a:lvl2pPr marL="914400" lvl="1" indent="-228600" algn="l">
              <a:lnSpc>
                <a:spcPct val="90000"/>
              </a:lnSpc>
              <a:spcBef>
                <a:spcPts val="1800"/>
              </a:spcBef>
              <a:spcAft>
                <a:spcPts val="0"/>
              </a:spcAft>
              <a:buClr>
                <a:srgbClr val="EDEDED"/>
              </a:buClr>
              <a:buSzPts val="5040"/>
              <a:buNone/>
              <a:defRPr sz="5040"/>
            </a:lvl2pPr>
            <a:lvl3pPr marL="1371600" lvl="2" indent="-228600" algn="l">
              <a:lnSpc>
                <a:spcPct val="90000"/>
              </a:lnSpc>
              <a:spcBef>
                <a:spcPts val="1800"/>
              </a:spcBef>
              <a:spcAft>
                <a:spcPts val="0"/>
              </a:spcAft>
              <a:buClr>
                <a:srgbClr val="EDEDED"/>
              </a:buClr>
              <a:buSzPts val="4320"/>
              <a:buNone/>
              <a:defRPr sz="4320"/>
            </a:lvl3pPr>
            <a:lvl4pPr marL="1828800" lvl="3" indent="-228600" algn="l">
              <a:lnSpc>
                <a:spcPct val="90000"/>
              </a:lnSpc>
              <a:spcBef>
                <a:spcPts val="1800"/>
              </a:spcBef>
              <a:spcAft>
                <a:spcPts val="0"/>
              </a:spcAft>
              <a:buClr>
                <a:srgbClr val="EDEDED"/>
              </a:buClr>
              <a:buSzPts val="3600"/>
              <a:buNone/>
              <a:defRPr sz="3600"/>
            </a:lvl4pPr>
            <a:lvl5pPr marL="2286000" lvl="4" indent="-228600" algn="l">
              <a:lnSpc>
                <a:spcPct val="90000"/>
              </a:lnSpc>
              <a:spcBef>
                <a:spcPts val="1800"/>
              </a:spcBef>
              <a:spcAft>
                <a:spcPts val="0"/>
              </a:spcAft>
              <a:buClr>
                <a:srgbClr val="EDEDED"/>
              </a:buClr>
              <a:buSzPts val="3600"/>
              <a:buNone/>
              <a:defRPr sz="3600"/>
            </a:lvl5pPr>
            <a:lvl6pPr marL="2743200" lvl="5" indent="-228600" algn="l">
              <a:lnSpc>
                <a:spcPct val="90000"/>
              </a:lnSpc>
              <a:spcBef>
                <a:spcPts val="1800"/>
              </a:spcBef>
              <a:spcAft>
                <a:spcPts val="0"/>
              </a:spcAft>
              <a:buClr>
                <a:schemeClr val="lt1"/>
              </a:buClr>
              <a:buSzPts val="3600"/>
              <a:buNone/>
              <a:defRPr sz="3600"/>
            </a:lvl6pPr>
            <a:lvl7pPr marL="3200400" lvl="6" indent="-228600" algn="l">
              <a:lnSpc>
                <a:spcPct val="90000"/>
              </a:lnSpc>
              <a:spcBef>
                <a:spcPts val="1800"/>
              </a:spcBef>
              <a:spcAft>
                <a:spcPts val="0"/>
              </a:spcAft>
              <a:buClr>
                <a:schemeClr val="lt1"/>
              </a:buClr>
              <a:buSzPts val="3600"/>
              <a:buNone/>
              <a:defRPr sz="3600"/>
            </a:lvl7pPr>
            <a:lvl8pPr marL="3657600" lvl="7" indent="-228600" algn="l">
              <a:lnSpc>
                <a:spcPct val="90000"/>
              </a:lnSpc>
              <a:spcBef>
                <a:spcPts val="1800"/>
              </a:spcBef>
              <a:spcAft>
                <a:spcPts val="0"/>
              </a:spcAft>
              <a:buClr>
                <a:schemeClr val="lt1"/>
              </a:buClr>
              <a:buSzPts val="3600"/>
              <a:buNone/>
              <a:defRPr sz="3600"/>
            </a:lvl8pPr>
            <a:lvl9pPr marL="4114800" lvl="8" indent="-228600" algn="l">
              <a:lnSpc>
                <a:spcPct val="90000"/>
              </a:lnSpc>
              <a:spcBef>
                <a:spcPts val="1800"/>
              </a:spcBef>
              <a:spcAft>
                <a:spcPts val="0"/>
              </a:spcAft>
              <a:buClr>
                <a:schemeClr val="lt1"/>
              </a:buClr>
              <a:buSzPts val="3600"/>
              <a:buNone/>
              <a:defRPr sz="3600"/>
            </a:lvl9pPr>
          </a:lstStyle>
          <a:p>
            <a:endParaRPr/>
          </a:p>
        </p:txBody>
      </p:sp>
      <p:sp>
        <p:nvSpPr>
          <p:cNvPr id="88" name="Google Shape;88;p14"/>
          <p:cNvSpPr txBox="1">
            <a:spLocks noGrp="1"/>
          </p:cNvSpPr>
          <p:nvPr>
            <p:ph type="body" idx="2"/>
          </p:nvPr>
        </p:nvSpPr>
        <p:spPr>
          <a:xfrm>
            <a:off x="3017520" y="21608298"/>
            <a:ext cx="37844725" cy="714958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3600"/>
              </a:spcBef>
              <a:spcAft>
                <a:spcPts val="0"/>
              </a:spcAft>
              <a:buClr>
                <a:srgbClr val="EDEDED"/>
              </a:buClr>
              <a:buSzPts val="5760"/>
              <a:buNone/>
              <a:defRPr sz="5760"/>
            </a:lvl1pPr>
            <a:lvl2pPr marL="914400" lvl="1" indent="-228600" algn="l">
              <a:lnSpc>
                <a:spcPct val="90000"/>
              </a:lnSpc>
              <a:spcBef>
                <a:spcPts val="1800"/>
              </a:spcBef>
              <a:spcAft>
                <a:spcPts val="0"/>
              </a:spcAft>
              <a:buClr>
                <a:srgbClr val="EDEDED"/>
              </a:buClr>
              <a:buSzPts val="5040"/>
              <a:buNone/>
              <a:defRPr sz="5040"/>
            </a:lvl2pPr>
            <a:lvl3pPr marL="1371600" lvl="2" indent="-228600" algn="l">
              <a:lnSpc>
                <a:spcPct val="90000"/>
              </a:lnSpc>
              <a:spcBef>
                <a:spcPts val="1800"/>
              </a:spcBef>
              <a:spcAft>
                <a:spcPts val="0"/>
              </a:spcAft>
              <a:buClr>
                <a:srgbClr val="EDEDED"/>
              </a:buClr>
              <a:buSzPts val="4320"/>
              <a:buNone/>
              <a:defRPr sz="4320"/>
            </a:lvl3pPr>
            <a:lvl4pPr marL="1828800" lvl="3" indent="-228600" algn="l">
              <a:lnSpc>
                <a:spcPct val="90000"/>
              </a:lnSpc>
              <a:spcBef>
                <a:spcPts val="1800"/>
              </a:spcBef>
              <a:spcAft>
                <a:spcPts val="0"/>
              </a:spcAft>
              <a:buClr>
                <a:srgbClr val="EDEDED"/>
              </a:buClr>
              <a:buSzPts val="3600"/>
              <a:buNone/>
              <a:defRPr sz="3600"/>
            </a:lvl4pPr>
            <a:lvl5pPr marL="2286000" lvl="4" indent="-228600" algn="l">
              <a:lnSpc>
                <a:spcPct val="90000"/>
              </a:lnSpc>
              <a:spcBef>
                <a:spcPts val="1800"/>
              </a:spcBef>
              <a:spcAft>
                <a:spcPts val="0"/>
              </a:spcAft>
              <a:buClr>
                <a:srgbClr val="EDEDED"/>
              </a:buClr>
              <a:buSzPts val="3600"/>
              <a:buNone/>
              <a:defRPr sz="3600"/>
            </a:lvl5pPr>
            <a:lvl6pPr marL="2743200" lvl="5" indent="-228600" algn="l">
              <a:lnSpc>
                <a:spcPct val="90000"/>
              </a:lnSpc>
              <a:spcBef>
                <a:spcPts val="1800"/>
              </a:spcBef>
              <a:spcAft>
                <a:spcPts val="0"/>
              </a:spcAft>
              <a:buClr>
                <a:schemeClr val="lt1"/>
              </a:buClr>
              <a:buSzPts val="3600"/>
              <a:buNone/>
              <a:defRPr sz="3600"/>
            </a:lvl6pPr>
            <a:lvl7pPr marL="3200400" lvl="6" indent="-228600" algn="l">
              <a:lnSpc>
                <a:spcPct val="90000"/>
              </a:lnSpc>
              <a:spcBef>
                <a:spcPts val="1800"/>
              </a:spcBef>
              <a:spcAft>
                <a:spcPts val="0"/>
              </a:spcAft>
              <a:buClr>
                <a:schemeClr val="lt1"/>
              </a:buClr>
              <a:buSzPts val="3600"/>
              <a:buNone/>
              <a:defRPr sz="3600"/>
            </a:lvl7pPr>
            <a:lvl8pPr marL="3657600" lvl="7" indent="-228600" algn="l">
              <a:lnSpc>
                <a:spcPct val="90000"/>
              </a:lnSpc>
              <a:spcBef>
                <a:spcPts val="1800"/>
              </a:spcBef>
              <a:spcAft>
                <a:spcPts val="0"/>
              </a:spcAft>
              <a:buClr>
                <a:schemeClr val="lt1"/>
              </a:buClr>
              <a:buSzPts val="3600"/>
              <a:buNone/>
              <a:defRPr sz="3600"/>
            </a:lvl8pPr>
            <a:lvl9pPr marL="4114800" lvl="8" indent="-228600" algn="l">
              <a:lnSpc>
                <a:spcPct val="90000"/>
              </a:lnSpc>
              <a:spcBef>
                <a:spcPts val="1800"/>
              </a:spcBef>
              <a:spcAft>
                <a:spcPts val="0"/>
              </a:spcAft>
              <a:buClr>
                <a:schemeClr val="lt1"/>
              </a:buClr>
              <a:buSzPts val="3600"/>
              <a:buNone/>
              <a:defRPr sz="3600"/>
            </a:lvl9pPr>
          </a:lstStyle>
          <a:p>
            <a:endParaRPr/>
          </a:p>
        </p:txBody>
      </p:sp>
      <p:sp>
        <p:nvSpPr>
          <p:cNvPr id="89" name="Google Shape;89;p14"/>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4"/>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4"/>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14"/>
          <p:cNvSpPr txBox="1"/>
          <p:nvPr/>
        </p:nvSpPr>
        <p:spPr>
          <a:xfrm>
            <a:off x="3999758" y="3776755"/>
            <a:ext cx="2194560" cy="2806925"/>
          </a:xfrm>
          <a:prstGeom prst="rect">
            <a:avLst/>
          </a:prstGeom>
          <a:noFill/>
          <a:ln>
            <a:noFill/>
          </a:ln>
        </p:spPr>
        <p:txBody>
          <a:bodyPr spcFirstLastPara="1" wrap="square" lIns="329175" tIns="164575" rIns="329175" bIns="164575" anchor="ctr" anchorCtr="0">
            <a:noAutofit/>
          </a:bodyPr>
          <a:lstStyle/>
          <a:p>
            <a:pPr marL="0" marR="0" lvl="0" indent="0" algn="l" rtl="0">
              <a:spcBef>
                <a:spcPts val="0"/>
              </a:spcBef>
              <a:spcAft>
                <a:spcPts val="0"/>
              </a:spcAft>
              <a:buClr>
                <a:schemeClr val="lt1"/>
              </a:buClr>
              <a:buSzPts val="28800"/>
              <a:buFont typeface="Corbel"/>
              <a:buNone/>
            </a:pPr>
            <a:r>
              <a:rPr lang="en-US" sz="28800" b="0" cap="none">
                <a:solidFill>
                  <a:schemeClr val="lt1"/>
                </a:solidFill>
                <a:latin typeface="Corbel"/>
                <a:ea typeface="Corbel"/>
                <a:cs typeface="Corbel"/>
                <a:sym typeface="Corbel"/>
              </a:rPr>
              <a:t>“</a:t>
            </a:r>
            <a:endParaRPr/>
          </a:p>
        </p:txBody>
      </p:sp>
      <p:sp>
        <p:nvSpPr>
          <p:cNvPr id="93" name="Google Shape;93;p14"/>
          <p:cNvSpPr txBox="1"/>
          <p:nvPr/>
        </p:nvSpPr>
        <p:spPr>
          <a:xfrm>
            <a:off x="37576122" y="13167359"/>
            <a:ext cx="2194560" cy="2806925"/>
          </a:xfrm>
          <a:prstGeom prst="rect">
            <a:avLst/>
          </a:prstGeom>
          <a:noFill/>
          <a:ln>
            <a:noFill/>
          </a:ln>
        </p:spPr>
        <p:txBody>
          <a:bodyPr spcFirstLastPara="1" wrap="square" lIns="329175" tIns="164575" rIns="329175" bIns="164575" anchor="ctr" anchorCtr="0">
            <a:noAutofit/>
          </a:bodyPr>
          <a:lstStyle/>
          <a:p>
            <a:pPr marL="0" marR="0" lvl="0" indent="0" algn="r" rtl="0">
              <a:spcBef>
                <a:spcPts val="0"/>
              </a:spcBef>
              <a:spcAft>
                <a:spcPts val="0"/>
              </a:spcAft>
              <a:buClr>
                <a:schemeClr val="lt1"/>
              </a:buClr>
              <a:buSzPts val="28800"/>
              <a:buFont typeface="Corbel"/>
              <a:buNone/>
            </a:pPr>
            <a:r>
              <a:rPr lang="en-US" sz="28800" b="0" cap="none">
                <a:solidFill>
                  <a:schemeClr val="lt1"/>
                </a:solidFill>
                <a:latin typeface="Corbel"/>
                <a:ea typeface="Corbel"/>
                <a:cs typeface="Corbel"/>
                <a:sym typeface="Corbe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3023237" y="11169449"/>
            <a:ext cx="37856160" cy="1205680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DEDED"/>
              </a:buClr>
              <a:buSzPts val="19440"/>
              <a:buFont typeface="Corbel"/>
              <a:buNone/>
              <a:defRPr sz="194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5"/>
          <p:cNvSpPr txBox="1">
            <a:spLocks noGrp="1"/>
          </p:cNvSpPr>
          <p:nvPr>
            <p:ph type="body" idx="1"/>
          </p:nvPr>
        </p:nvSpPr>
        <p:spPr>
          <a:xfrm>
            <a:off x="3023239" y="23282789"/>
            <a:ext cx="37850444" cy="54750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600"/>
              </a:spcBef>
              <a:spcAft>
                <a:spcPts val="0"/>
              </a:spcAft>
              <a:buClr>
                <a:srgbClr val="EDEDED"/>
              </a:buClr>
              <a:buSzPts val="5760"/>
              <a:buNone/>
              <a:defRPr sz="5760"/>
            </a:lvl1pPr>
            <a:lvl2pPr marL="914400" lvl="1" indent="-228600" algn="l">
              <a:lnSpc>
                <a:spcPct val="90000"/>
              </a:lnSpc>
              <a:spcBef>
                <a:spcPts val="1800"/>
              </a:spcBef>
              <a:spcAft>
                <a:spcPts val="0"/>
              </a:spcAft>
              <a:buClr>
                <a:srgbClr val="EDEDED"/>
              </a:buClr>
              <a:buSzPts val="5040"/>
              <a:buNone/>
              <a:defRPr sz="5040"/>
            </a:lvl2pPr>
            <a:lvl3pPr marL="1371600" lvl="2" indent="-228600" algn="l">
              <a:lnSpc>
                <a:spcPct val="90000"/>
              </a:lnSpc>
              <a:spcBef>
                <a:spcPts val="1800"/>
              </a:spcBef>
              <a:spcAft>
                <a:spcPts val="0"/>
              </a:spcAft>
              <a:buClr>
                <a:srgbClr val="EDEDED"/>
              </a:buClr>
              <a:buSzPts val="4320"/>
              <a:buNone/>
              <a:defRPr sz="4320"/>
            </a:lvl3pPr>
            <a:lvl4pPr marL="1828800" lvl="3" indent="-228600" algn="l">
              <a:lnSpc>
                <a:spcPct val="90000"/>
              </a:lnSpc>
              <a:spcBef>
                <a:spcPts val="1800"/>
              </a:spcBef>
              <a:spcAft>
                <a:spcPts val="0"/>
              </a:spcAft>
              <a:buClr>
                <a:srgbClr val="EDEDED"/>
              </a:buClr>
              <a:buSzPts val="3600"/>
              <a:buNone/>
              <a:defRPr sz="3600"/>
            </a:lvl4pPr>
            <a:lvl5pPr marL="2286000" lvl="4" indent="-228600" algn="l">
              <a:lnSpc>
                <a:spcPct val="90000"/>
              </a:lnSpc>
              <a:spcBef>
                <a:spcPts val="1800"/>
              </a:spcBef>
              <a:spcAft>
                <a:spcPts val="0"/>
              </a:spcAft>
              <a:buClr>
                <a:srgbClr val="EDEDED"/>
              </a:buClr>
              <a:buSzPts val="3600"/>
              <a:buNone/>
              <a:defRPr sz="3600"/>
            </a:lvl5pPr>
            <a:lvl6pPr marL="2743200" lvl="5" indent="-228600" algn="l">
              <a:lnSpc>
                <a:spcPct val="90000"/>
              </a:lnSpc>
              <a:spcBef>
                <a:spcPts val="1800"/>
              </a:spcBef>
              <a:spcAft>
                <a:spcPts val="0"/>
              </a:spcAft>
              <a:buClr>
                <a:schemeClr val="lt1"/>
              </a:buClr>
              <a:buSzPts val="3600"/>
              <a:buNone/>
              <a:defRPr sz="3600"/>
            </a:lvl6pPr>
            <a:lvl7pPr marL="3200400" lvl="6" indent="-228600" algn="l">
              <a:lnSpc>
                <a:spcPct val="90000"/>
              </a:lnSpc>
              <a:spcBef>
                <a:spcPts val="1800"/>
              </a:spcBef>
              <a:spcAft>
                <a:spcPts val="0"/>
              </a:spcAft>
              <a:buClr>
                <a:schemeClr val="lt1"/>
              </a:buClr>
              <a:buSzPts val="3600"/>
              <a:buNone/>
              <a:defRPr sz="3600"/>
            </a:lvl7pPr>
            <a:lvl8pPr marL="3657600" lvl="7" indent="-228600" algn="l">
              <a:lnSpc>
                <a:spcPct val="90000"/>
              </a:lnSpc>
              <a:spcBef>
                <a:spcPts val="1800"/>
              </a:spcBef>
              <a:spcAft>
                <a:spcPts val="0"/>
              </a:spcAft>
              <a:buClr>
                <a:schemeClr val="lt1"/>
              </a:buClr>
              <a:buSzPts val="3600"/>
              <a:buNone/>
              <a:defRPr sz="3600"/>
            </a:lvl8pPr>
            <a:lvl9pPr marL="4114800" lvl="8" indent="-228600" algn="l">
              <a:lnSpc>
                <a:spcPct val="90000"/>
              </a:lnSpc>
              <a:spcBef>
                <a:spcPts val="1800"/>
              </a:spcBef>
              <a:spcAft>
                <a:spcPts val="0"/>
              </a:spcAft>
              <a:buClr>
                <a:schemeClr val="lt1"/>
              </a:buClr>
              <a:buSzPts val="3600"/>
              <a:buNone/>
              <a:defRPr sz="3600"/>
            </a:lvl9pPr>
          </a:lstStyle>
          <a:p>
            <a:endParaRPr/>
          </a:p>
        </p:txBody>
      </p:sp>
      <p:sp>
        <p:nvSpPr>
          <p:cNvPr id="97" name="Google Shape;97;p15"/>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5"/>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5"/>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6"/>
          <p:cNvSpPr txBox="1">
            <a:spLocks noGrp="1"/>
          </p:cNvSpPr>
          <p:nvPr>
            <p:ph type="body" idx="1"/>
          </p:nvPr>
        </p:nvSpPr>
        <p:spPr>
          <a:xfrm>
            <a:off x="4814213" y="9052560"/>
            <a:ext cx="10608720" cy="2766058"/>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3600"/>
              </a:spcBef>
              <a:spcAft>
                <a:spcPts val="0"/>
              </a:spcAft>
              <a:buClr>
                <a:schemeClr val="lt2"/>
              </a:buClr>
              <a:buSzPts val="8640"/>
              <a:buNone/>
              <a:defRPr sz="8640" b="0">
                <a:solidFill>
                  <a:schemeClr val="lt2"/>
                </a:solidFill>
              </a:defRPr>
            </a:lvl1pPr>
            <a:lvl2pPr marL="914400" lvl="1" indent="-228600" algn="l">
              <a:lnSpc>
                <a:spcPct val="90000"/>
              </a:lnSpc>
              <a:spcBef>
                <a:spcPts val="1800"/>
              </a:spcBef>
              <a:spcAft>
                <a:spcPts val="0"/>
              </a:spcAft>
              <a:buClr>
                <a:srgbClr val="EDEDED"/>
              </a:buClr>
              <a:buSzPts val="7200"/>
              <a:buNone/>
              <a:defRPr sz="7200" b="1"/>
            </a:lvl2pPr>
            <a:lvl3pPr marL="1371600" lvl="2" indent="-228600" algn="l">
              <a:lnSpc>
                <a:spcPct val="90000"/>
              </a:lnSpc>
              <a:spcBef>
                <a:spcPts val="1800"/>
              </a:spcBef>
              <a:spcAft>
                <a:spcPts val="0"/>
              </a:spcAft>
              <a:buClr>
                <a:srgbClr val="EDEDED"/>
              </a:buClr>
              <a:buSzPts val="6480"/>
              <a:buNone/>
              <a:defRPr sz="6480" b="1"/>
            </a:lvl3pPr>
            <a:lvl4pPr marL="1828800" lvl="3" indent="-228600" algn="l">
              <a:lnSpc>
                <a:spcPct val="90000"/>
              </a:lnSpc>
              <a:spcBef>
                <a:spcPts val="1800"/>
              </a:spcBef>
              <a:spcAft>
                <a:spcPts val="0"/>
              </a:spcAft>
              <a:buClr>
                <a:srgbClr val="EDEDED"/>
              </a:buClr>
              <a:buSzPts val="5760"/>
              <a:buNone/>
              <a:defRPr sz="5760" b="1"/>
            </a:lvl4pPr>
            <a:lvl5pPr marL="2286000" lvl="4" indent="-228600" algn="l">
              <a:lnSpc>
                <a:spcPct val="90000"/>
              </a:lnSpc>
              <a:spcBef>
                <a:spcPts val="1800"/>
              </a:spcBef>
              <a:spcAft>
                <a:spcPts val="0"/>
              </a:spcAft>
              <a:buClr>
                <a:srgbClr val="EDEDED"/>
              </a:buClr>
              <a:buSzPts val="5760"/>
              <a:buNone/>
              <a:defRPr sz="5760" b="1"/>
            </a:lvl5pPr>
            <a:lvl6pPr marL="2743200" lvl="5" indent="-228600" algn="l">
              <a:lnSpc>
                <a:spcPct val="90000"/>
              </a:lnSpc>
              <a:spcBef>
                <a:spcPts val="1800"/>
              </a:spcBef>
              <a:spcAft>
                <a:spcPts val="0"/>
              </a:spcAft>
              <a:buClr>
                <a:schemeClr val="lt1"/>
              </a:buClr>
              <a:buSzPts val="5760"/>
              <a:buNone/>
              <a:defRPr sz="5760" b="1"/>
            </a:lvl6pPr>
            <a:lvl7pPr marL="3200400" lvl="6" indent="-228600" algn="l">
              <a:lnSpc>
                <a:spcPct val="90000"/>
              </a:lnSpc>
              <a:spcBef>
                <a:spcPts val="1800"/>
              </a:spcBef>
              <a:spcAft>
                <a:spcPts val="0"/>
              </a:spcAft>
              <a:buClr>
                <a:schemeClr val="lt1"/>
              </a:buClr>
              <a:buSzPts val="5760"/>
              <a:buNone/>
              <a:defRPr sz="5760" b="1"/>
            </a:lvl7pPr>
            <a:lvl8pPr marL="3657600" lvl="7" indent="-228600" algn="l">
              <a:lnSpc>
                <a:spcPct val="90000"/>
              </a:lnSpc>
              <a:spcBef>
                <a:spcPts val="1800"/>
              </a:spcBef>
              <a:spcAft>
                <a:spcPts val="0"/>
              </a:spcAft>
              <a:buClr>
                <a:schemeClr val="lt1"/>
              </a:buClr>
              <a:buSzPts val="5760"/>
              <a:buNone/>
              <a:defRPr sz="5760" b="1"/>
            </a:lvl8pPr>
            <a:lvl9pPr marL="4114800" lvl="8" indent="-228600" algn="l">
              <a:lnSpc>
                <a:spcPct val="90000"/>
              </a:lnSpc>
              <a:spcBef>
                <a:spcPts val="1800"/>
              </a:spcBef>
              <a:spcAft>
                <a:spcPts val="0"/>
              </a:spcAft>
              <a:buClr>
                <a:schemeClr val="lt1"/>
              </a:buClr>
              <a:buSzPts val="5760"/>
              <a:buNone/>
              <a:defRPr sz="5760" b="1"/>
            </a:lvl9pPr>
          </a:lstStyle>
          <a:p>
            <a:endParaRPr/>
          </a:p>
        </p:txBody>
      </p:sp>
      <p:sp>
        <p:nvSpPr>
          <p:cNvPr id="103" name="Google Shape;103;p16"/>
          <p:cNvSpPr txBox="1">
            <a:spLocks noGrp="1"/>
          </p:cNvSpPr>
          <p:nvPr>
            <p:ph type="body" idx="2"/>
          </p:nvPr>
        </p:nvSpPr>
        <p:spPr>
          <a:xfrm>
            <a:off x="4884473" y="12344400"/>
            <a:ext cx="10538462" cy="1722882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600"/>
              </a:spcBef>
              <a:spcAft>
                <a:spcPts val="0"/>
              </a:spcAft>
              <a:buClr>
                <a:srgbClr val="EDEDED"/>
              </a:buClr>
              <a:buSzPts val="5040"/>
              <a:buNone/>
              <a:defRPr sz="5040"/>
            </a:lvl1pPr>
            <a:lvl2pPr marL="914400" lvl="1" indent="-228600" algn="l">
              <a:lnSpc>
                <a:spcPct val="90000"/>
              </a:lnSpc>
              <a:spcBef>
                <a:spcPts val="1800"/>
              </a:spcBef>
              <a:spcAft>
                <a:spcPts val="0"/>
              </a:spcAft>
              <a:buClr>
                <a:srgbClr val="EDEDED"/>
              </a:buClr>
              <a:buSzPts val="4320"/>
              <a:buNone/>
              <a:defRPr sz="4320"/>
            </a:lvl2pPr>
            <a:lvl3pPr marL="1371600" lvl="2" indent="-228600" algn="l">
              <a:lnSpc>
                <a:spcPct val="90000"/>
              </a:lnSpc>
              <a:spcBef>
                <a:spcPts val="1800"/>
              </a:spcBef>
              <a:spcAft>
                <a:spcPts val="0"/>
              </a:spcAft>
              <a:buClr>
                <a:srgbClr val="EDEDED"/>
              </a:buClr>
              <a:buSzPts val="3600"/>
              <a:buNone/>
              <a:defRPr sz="3600"/>
            </a:lvl3pPr>
            <a:lvl4pPr marL="1828800" lvl="3" indent="-228600" algn="l">
              <a:lnSpc>
                <a:spcPct val="90000"/>
              </a:lnSpc>
              <a:spcBef>
                <a:spcPts val="1800"/>
              </a:spcBef>
              <a:spcAft>
                <a:spcPts val="0"/>
              </a:spcAft>
              <a:buClr>
                <a:srgbClr val="EDEDED"/>
              </a:buClr>
              <a:buSzPts val="3240"/>
              <a:buNone/>
              <a:defRPr sz="3240"/>
            </a:lvl4pPr>
            <a:lvl5pPr marL="2286000" lvl="4" indent="-228600" algn="l">
              <a:lnSpc>
                <a:spcPct val="90000"/>
              </a:lnSpc>
              <a:spcBef>
                <a:spcPts val="1800"/>
              </a:spcBef>
              <a:spcAft>
                <a:spcPts val="0"/>
              </a:spcAft>
              <a:buClr>
                <a:srgbClr val="EDEDED"/>
              </a:buClr>
              <a:buSzPts val="3240"/>
              <a:buNone/>
              <a:defRPr sz="3240"/>
            </a:lvl5pPr>
            <a:lvl6pPr marL="2743200" lvl="5" indent="-228600" algn="l">
              <a:lnSpc>
                <a:spcPct val="90000"/>
              </a:lnSpc>
              <a:spcBef>
                <a:spcPts val="1800"/>
              </a:spcBef>
              <a:spcAft>
                <a:spcPts val="0"/>
              </a:spcAft>
              <a:buClr>
                <a:schemeClr val="lt1"/>
              </a:buClr>
              <a:buSzPts val="3240"/>
              <a:buNone/>
              <a:defRPr sz="3240"/>
            </a:lvl6pPr>
            <a:lvl7pPr marL="3200400" lvl="6" indent="-228600" algn="l">
              <a:lnSpc>
                <a:spcPct val="90000"/>
              </a:lnSpc>
              <a:spcBef>
                <a:spcPts val="1800"/>
              </a:spcBef>
              <a:spcAft>
                <a:spcPts val="0"/>
              </a:spcAft>
              <a:buClr>
                <a:schemeClr val="lt1"/>
              </a:buClr>
              <a:buSzPts val="3240"/>
              <a:buNone/>
              <a:defRPr sz="3240"/>
            </a:lvl7pPr>
            <a:lvl8pPr marL="3657600" lvl="7" indent="-228600" algn="l">
              <a:lnSpc>
                <a:spcPct val="90000"/>
              </a:lnSpc>
              <a:spcBef>
                <a:spcPts val="1800"/>
              </a:spcBef>
              <a:spcAft>
                <a:spcPts val="0"/>
              </a:spcAft>
              <a:buClr>
                <a:schemeClr val="lt1"/>
              </a:buClr>
              <a:buSzPts val="3240"/>
              <a:buNone/>
              <a:defRPr sz="3240"/>
            </a:lvl8pPr>
            <a:lvl9pPr marL="4114800" lvl="8" indent="-228600" algn="l">
              <a:lnSpc>
                <a:spcPct val="90000"/>
              </a:lnSpc>
              <a:spcBef>
                <a:spcPts val="1800"/>
              </a:spcBef>
              <a:spcAft>
                <a:spcPts val="0"/>
              </a:spcAft>
              <a:buClr>
                <a:schemeClr val="lt1"/>
              </a:buClr>
              <a:buSzPts val="3240"/>
              <a:buNone/>
              <a:defRPr sz="3240"/>
            </a:lvl9pPr>
          </a:lstStyle>
          <a:p>
            <a:endParaRPr/>
          </a:p>
        </p:txBody>
      </p:sp>
      <p:sp>
        <p:nvSpPr>
          <p:cNvPr id="104" name="Google Shape;104;p16"/>
          <p:cNvSpPr txBox="1">
            <a:spLocks noGrp="1"/>
          </p:cNvSpPr>
          <p:nvPr>
            <p:ph type="body" idx="3"/>
          </p:nvPr>
        </p:nvSpPr>
        <p:spPr>
          <a:xfrm>
            <a:off x="16516783" y="9052560"/>
            <a:ext cx="10570469" cy="2766058"/>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3600"/>
              </a:spcBef>
              <a:spcAft>
                <a:spcPts val="0"/>
              </a:spcAft>
              <a:buClr>
                <a:schemeClr val="lt2"/>
              </a:buClr>
              <a:buSzPts val="8640"/>
              <a:buNone/>
              <a:defRPr sz="8640" b="0">
                <a:solidFill>
                  <a:schemeClr val="lt2"/>
                </a:solidFill>
              </a:defRPr>
            </a:lvl1pPr>
            <a:lvl2pPr marL="914400" lvl="1" indent="-342900" algn="l">
              <a:lnSpc>
                <a:spcPct val="90000"/>
              </a:lnSpc>
              <a:spcBef>
                <a:spcPts val="1800"/>
              </a:spcBef>
              <a:spcAft>
                <a:spcPts val="0"/>
              </a:spcAft>
              <a:buClr>
                <a:srgbClr val="EDEDED"/>
              </a:buClr>
              <a:buSzPts val="1800"/>
              <a:buChar char="•"/>
              <a:defRPr/>
            </a:lvl2pPr>
            <a:lvl3pPr marL="1371600" lvl="2" indent="-342900" algn="l">
              <a:lnSpc>
                <a:spcPct val="90000"/>
              </a:lnSpc>
              <a:spcBef>
                <a:spcPts val="1800"/>
              </a:spcBef>
              <a:spcAft>
                <a:spcPts val="0"/>
              </a:spcAft>
              <a:buClr>
                <a:srgbClr val="EDEDED"/>
              </a:buClr>
              <a:buSzPts val="1800"/>
              <a:buChar char="•"/>
              <a:defRPr/>
            </a:lvl3pPr>
            <a:lvl4pPr marL="1828800" lvl="3" indent="-342900" algn="l">
              <a:lnSpc>
                <a:spcPct val="90000"/>
              </a:lnSpc>
              <a:spcBef>
                <a:spcPts val="1800"/>
              </a:spcBef>
              <a:spcAft>
                <a:spcPts val="0"/>
              </a:spcAft>
              <a:buClr>
                <a:srgbClr val="EDEDED"/>
              </a:buClr>
              <a:buSzPts val="1800"/>
              <a:buChar char="•"/>
              <a:defRPr/>
            </a:lvl4pPr>
            <a:lvl5pPr marL="2286000" lvl="4" indent="-342900" algn="l">
              <a:lnSpc>
                <a:spcPct val="90000"/>
              </a:lnSpc>
              <a:spcBef>
                <a:spcPts val="1800"/>
              </a:spcBef>
              <a:spcAft>
                <a:spcPts val="0"/>
              </a:spcAft>
              <a:buClr>
                <a:srgbClr val="EDEDED"/>
              </a:buClr>
              <a:buSzPts val="1800"/>
              <a:buChar char="•"/>
              <a:defRPr/>
            </a:lvl5pPr>
            <a:lvl6pPr marL="2743200" lvl="5" indent="-342900" algn="l">
              <a:lnSpc>
                <a:spcPct val="90000"/>
              </a:lnSpc>
              <a:spcBef>
                <a:spcPts val="1800"/>
              </a:spcBef>
              <a:spcAft>
                <a:spcPts val="0"/>
              </a:spcAft>
              <a:buClr>
                <a:schemeClr val="lt1"/>
              </a:buClr>
              <a:buSzPts val="1800"/>
              <a:buChar char="•"/>
              <a:defRPr/>
            </a:lvl6pPr>
            <a:lvl7pPr marL="3200400" lvl="6" indent="-342900" algn="l">
              <a:lnSpc>
                <a:spcPct val="90000"/>
              </a:lnSpc>
              <a:spcBef>
                <a:spcPts val="1800"/>
              </a:spcBef>
              <a:spcAft>
                <a:spcPts val="0"/>
              </a:spcAft>
              <a:buClr>
                <a:schemeClr val="lt1"/>
              </a:buClr>
              <a:buSzPts val="1800"/>
              <a:buChar char="•"/>
              <a:defRPr/>
            </a:lvl7pPr>
            <a:lvl8pPr marL="3657600" lvl="7" indent="-342900" algn="l">
              <a:lnSpc>
                <a:spcPct val="90000"/>
              </a:lnSpc>
              <a:spcBef>
                <a:spcPts val="1800"/>
              </a:spcBef>
              <a:spcAft>
                <a:spcPts val="0"/>
              </a:spcAft>
              <a:buClr>
                <a:schemeClr val="lt1"/>
              </a:buClr>
              <a:buSzPts val="1800"/>
              <a:buChar char="•"/>
              <a:defRPr/>
            </a:lvl8pPr>
            <a:lvl9pPr marL="4114800" lvl="8" indent="-342900" algn="l">
              <a:lnSpc>
                <a:spcPct val="90000"/>
              </a:lnSpc>
              <a:spcBef>
                <a:spcPts val="1800"/>
              </a:spcBef>
              <a:spcAft>
                <a:spcPts val="0"/>
              </a:spcAft>
              <a:buClr>
                <a:schemeClr val="lt1"/>
              </a:buClr>
              <a:buSzPts val="1800"/>
              <a:buChar char="•"/>
              <a:defRPr/>
            </a:lvl9pPr>
          </a:lstStyle>
          <a:p>
            <a:endParaRPr/>
          </a:p>
        </p:txBody>
      </p:sp>
      <p:sp>
        <p:nvSpPr>
          <p:cNvPr id="105" name="Google Shape;105;p16"/>
          <p:cNvSpPr txBox="1">
            <a:spLocks noGrp="1"/>
          </p:cNvSpPr>
          <p:nvPr>
            <p:ph type="body" idx="4"/>
          </p:nvPr>
        </p:nvSpPr>
        <p:spPr>
          <a:xfrm>
            <a:off x="16478789" y="12344400"/>
            <a:ext cx="10608461" cy="1722882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600"/>
              </a:spcBef>
              <a:spcAft>
                <a:spcPts val="0"/>
              </a:spcAft>
              <a:buClr>
                <a:srgbClr val="EDEDED"/>
              </a:buClr>
              <a:buSzPts val="5040"/>
              <a:buNone/>
              <a:defRPr sz="5040"/>
            </a:lvl1pPr>
            <a:lvl2pPr marL="914400" lvl="1" indent="-228600" algn="l">
              <a:lnSpc>
                <a:spcPct val="90000"/>
              </a:lnSpc>
              <a:spcBef>
                <a:spcPts val="1800"/>
              </a:spcBef>
              <a:spcAft>
                <a:spcPts val="0"/>
              </a:spcAft>
              <a:buClr>
                <a:srgbClr val="EDEDED"/>
              </a:buClr>
              <a:buSzPts val="4320"/>
              <a:buNone/>
              <a:defRPr sz="4320"/>
            </a:lvl2pPr>
            <a:lvl3pPr marL="1371600" lvl="2" indent="-228600" algn="l">
              <a:lnSpc>
                <a:spcPct val="90000"/>
              </a:lnSpc>
              <a:spcBef>
                <a:spcPts val="1800"/>
              </a:spcBef>
              <a:spcAft>
                <a:spcPts val="0"/>
              </a:spcAft>
              <a:buClr>
                <a:srgbClr val="EDEDED"/>
              </a:buClr>
              <a:buSzPts val="3600"/>
              <a:buNone/>
              <a:defRPr sz="3600"/>
            </a:lvl3pPr>
            <a:lvl4pPr marL="1828800" lvl="3" indent="-228600" algn="l">
              <a:lnSpc>
                <a:spcPct val="90000"/>
              </a:lnSpc>
              <a:spcBef>
                <a:spcPts val="1800"/>
              </a:spcBef>
              <a:spcAft>
                <a:spcPts val="0"/>
              </a:spcAft>
              <a:buClr>
                <a:srgbClr val="EDEDED"/>
              </a:buClr>
              <a:buSzPts val="3240"/>
              <a:buNone/>
              <a:defRPr sz="3240"/>
            </a:lvl4pPr>
            <a:lvl5pPr marL="2286000" lvl="4" indent="-228600" algn="l">
              <a:lnSpc>
                <a:spcPct val="90000"/>
              </a:lnSpc>
              <a:spcBef>
                <a:spcPts val="1800"/>
              </a:spcBef>
              <a:spcAft>
                <a:spcPts val="0"/>
              </a:spcAft>
              <a:buClr>
                <a:srgbClr val="EDEDED"/>
              </a:buClr>
              <a:buSzPts val="3240"/>
              <a:buNone/>
              <a:defRPr sz="3240"/>
            </a:lvl5pPr>
            <a:lvl6pPr marL="2743200" lvl="5" indent="-228600" algn="l">
              <a:lnSpc>
                <a:spcPct val="90000"/>
              </a:lnSpc>
              <a:spcBef>
                <a:spcPts val="1800"/>
              </a:spcBef>
              <a:spcAft>
                <a:spcPts val="0"/>
              </a:spcAft>
              <a:buClr>
                <a:schemeClr val="lt1"/>
              </a:buClr>
              <a:buSzPts val="3240"/>
              <a:buNone/>
              <a:defRPr sz="3240"/>
            </a:lvl6pPr>
            <a:lvl7pPr marL="3200400" lvl="6" indent="-228600" algn="l">
              <a:lnSpc>
                <a:spcPct val="90000"/>
              </a:lnSpc>
              <a:spcBef>
                <a:spcPts val="1800"/>
              </a:spcBef>
              <a:spcAft>
                <a:spcPts val="0"/>
              </a:spcAft>
              <a:buClr>
                <a:schemeClr val="lt1"/>
              </a:buClr>
              <a:buSzPts val="3240"/>
              <a:buNone/>
              <a:defRPr sz="3240"/>
            </a:lvl7pPr>
            <a:lvl8pPr marL="3657600" lvl="7" indent="-228600" algn="l">
              <a:lnSpc>
                <a:spcPct val="90000"/>
              </a:lnSpc>
              <a:spcBef>
                <a:spcPts val="1800"/>
              </a:spcBef>
              <a:spcAft>
                <a:spcPts val="0"/>
              </a:spcAft>
              <a:buClr>
                <a:schemeClr val="lt1"/>
              </a:buClr>
              <a:buSzPts val="3240"/>
              <a:buNone/>
              <a:defRPr sz="3240"/>
            </a:lvl8pPr>
            <a:lvl9pPr marL="4114800" lvl="8" indent="-228600" algn="l">
              <a:lnSpc>
                <a:spcPct val="90000"/>
              </a:lnSpc>
              <a:spcBef>
                <a:spcPts val="1800"/>
              </a:spcBef>
              <a:spcAft>
                <a:spcPts val="0"/>
              </a:spcAft>
              <a:buClr>
                <a:schemeClr val="lt1"/>
              </a:buClr>
              <a:buSzPts val="3240"/>
              <a:buNone/>
              <a:defRPr sz="3240"/>
            </a:lvl9pPr>
          </a:lstStyle>
          <a:p>
            <a:endParaRPr/>
          </a:p>
        </p:txBody>
      </p:sp>
      <p:sp>
        <p:nvSpPr>
          <p:cNvPr id="106" name="Google Shape;106;p16"/>
          <p:cNvSpPr txBox="1">
            <a:spLocks noGrp="1"/>
          </p:cNvSpPr>
          <p:nvPr>
            <p:ph type="body" idx="5"/>
          </p:nvPr>
        </p:nvSpPr>
        <p:spPr>
          <a:xfrm>
            <a:off x="28184531" y="9052560"/>
            <a:ext cx="10555608" cy="2766058"/>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3600"/>
              </a:spcBef>
              <a:spcAft>
                <a:spcPts val="0"/>
              </a:spcAft>
              <a:buClr>
                <a:schemeClr val="lt2"/>
              </a:buClr>
              <a:buSzPts val="8640"/>
              <a:buNone/>
              <a:defRPr sz="8640" b="0">
                <a:solidFill>
                  <a:schemeClr val="lt2"/>
                </a:solidFill>
              </a:defRPr>
            </a:lvl1pPr>
            <a:lvl2pPr marL="914400" lvl="1" indent="-342900" algn="l">
              <a:lnSpc>
                <a:spcPct val="90000"/>
              </a:lnSpc>
              <a:spcBef>
                <a:spcPts val="1800"/>
              </a:spcBef>
              <a:spcAft>
                <a:spcPts val="0"/>
              </a:spcAft>
              <a:buClr>
                <a:srgbClr val="EDEDED"/>
              </a:buClr>
              <a:buSzPts val="1800"/>
              <a:buChar char="•"/>
              <a:defRPr/>
            </a:lvl2pPr>
            <a:lvl3pPr marL="1371600" lvl="2" indent="-342900" algn="l">
              <a:lnSpc>
                <a:spcPct val="90000"/>
              </a:lnSpc>
              <a:spcBef>
                <a:spcPts val="1800"/>
              </a:spcBef>
              <a:spcAft>
                <a:spcPts val="0"/>
              </a:spcAft>
              <a:buClr>
                <a:srgbClr val="EDEDED"/>
              </a:buClr>
              <a:buSzPts val="1800"/>
              <a:buChar char="•"/>
              <a:defRPr/>
            </a:lvl3pPr>
            <a:lvl4pPr marL="1828800" lvl="3" indent="-342900" algn="l">
              <a:lnSpc>
                <a:spcPct val="90000"/>
              </a:lnSpc>
              <a:spcBef>
                <a:spcPts val="1800"/>
              </a:spcBef>
              <a:spcAft>
                <a:spcPts val="0"/>
              </a:spcAft>
              <a:buClr>
                <a:srgbClr val="EDEDED"/>
              </a:buClr>
              <a:buSzPts val="1800"/>
              <a:buChar char="•"/>
              <a:defRPr/>
            </a:lvl4pPr>
            <a:lvl5pPr marL="2286000" lvl="4" indent="-342900" algn="l">
              <a:lnSpc>
                <a:spcPct val="90000"/>
              </a:lnSpc>
              <a:spcBef>
                <a:spcPts val="1800"/>
              </a:spcBef>
              <a:spcAft>
                <a:spcPts val="0"/>
              </a:spcAft>
              <a:buClr>
                <a:srgbClr val="EDEDED"/>
              </a:buClr>
              <a:buSzPts val="1800"/>
              <a:buChar char="•"/>
              <a:defRPr/>
            </a:lvl5pPr>
            <a:lvl6pPr marL="2743200" lvl="5" indent="-342900" algn="l">
              <a:lnSpc>
                <a:spcPct val="90000"/>
              </a:lnSpc>
              <a:spcBef>
                <a:spcPts val="1800"/>
              </a:spcBef>
              <a:spcAft>
                <a:spcPts val="0"/>
              </a:spcAft>
              <a:buClr>
                <a:schemeClr val="lt1"/>
              </a:buClr>
              <a:buSzPts val="1800"/>
              <a:buChar char="•"/>
              <a:defRPr/>
            </a:lvl6pPr>
            <a:lvl7pPr marL="3200400" lvl="6" indent="-342900" algn="l">
              <a:lnSpc>
                <a:spcPct val="90000"/>
              </a:lnSpc>
              <a:spcBef>
                <a:spcPts val="1800"/>
              </a:spcBef>
              <a:spcAft>
                <a:spcPts val="0"/>
              </a:spcAft>
              <a:buClr>
                <a:schemeClr val="lt1"/>
              </a:buClr>
              <a:buSzPts val="1800"/>
              <a:buChar char="•"/>
              <a:defRPr/>
            </a:lvl7pPr>
            <a:lvl8pPr marL="3657600" lvl="7" indent="-342900" algn="l">
              <a:lnSpc>
                <a:spcPct val="90000"/>
              </a:lnSpc>
              <a:spcBef>
                <a:spcPts val="1800"/>
              </a:spcBef>
              <a:spcAft>
                <a:spcPts val="0"/>
              </a:spcAft>
              <a:buClr>
                <a:schemeClr val="lt1"/>
              </a:buClr>
              <a:buSzPts val="1800"/>
              <a:buChar char="•"/>
              <a:defRPr/>
            </a:lvl8pPr>
            <a:lvl9pPr marL="4114800" lvl="8" indent="-342900" algn="l">
              <a:lnSpc>
                <a:spcPct val="90000"/>
              </a:lnSpc>
              <a:spcBef>
                <a:spcPts val="1800"/>
              </a:spcBef>
              <a:spcAft>
                <a:spcPts val="0"/>
              </a:spcAft>
              <a:buClr>
                <a:schemeClr val="lt1"/>
              </a:buClr>
              <a:buSzPts val="1800"/>
              <a:buChar char="•"/>
              <a:defRPr/>
            </a:lvl9pPr>
          </a:lstStyle>
          <a:p>
            <a:endParaRPr/>
          </a:p>
        </p:txBody>
      </p:sp>
      <p:sp>
        <p:nvSpPr>
          <p:cNvPr id="107" name="Google Shape;107;p16"/>
          <p:cNvSpPr txBox="1">
            <a:spLocks noGrp="1"/>
          </p:cNvSpPr>
          <p:nvPr>
            <p:ph type="body" idx="6"/>
          </p:nvPr>
        </p:nvSpPr>
        <p:spPr>
          <a:xfrm>
            <a:off x="28184531" y="12344400"/>
            <a:ext cx="10555608" cy="1722882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600"/>
              </a:spcBef>
              <a:spcAft>
                <a:spcPts val="0"/>
              </a:spcAft>
              <a:buClr>
                <a:srgbClr val="EDEDED"/>
              </a:buClr>
              <a:buSzPts val="5040"/>
              <a:buNone/>
              <a:defRPr sz="5040"/>
            </a:lvl1pPr>
            <a:lvl2pPr marL="914400" lvl="1" indent="-228600" algn="l">
              <a:lnSpc>
                <a:spcPct val="90000"/>
              </a:lnSpc>
              <a:spcBef>
                <a:spcPts val="1800"/>
              </a:spcBef>
              <a:spcAft>
                <a:spcPts val="0"/>
              </a:spcAft>
              <a:buClr>
                <a:srgbClr val="EDEDED"/>
              </a:buClr>
              <a:buSzPts val="4320"/>
              <a:buNone/>
              <a:defRPr sz="4320"/>
            </a:lvl2pPr>
            <a:lvl3pPr marL="1371600" lvl="2" indent="-228600" algn="l">
              <a:lnSpc>
                <a:spcPct val="90000"/>
              </a:lnSpc>
              <a:spcBef>
                <a:spcPts val="1800"/>
              </a:spcBef>
              <a:spcAft>
                <a:spcPts val="0"/>
              </a:spcAft>
              <a:buClr>
                <a:srgbClr val="EDEDED"/>
              </a:buClr>
              <a:buSzPts val="3600"/>
              <a:buNone/>
              <a:defRPr sz="3600"/>
            </a:lvl3pPr>
            <a:lvl4pPr marL="1828800" lvl="3" indent="-228600" algn="l">
              <a:lnSpc>
                <a:spcPct val="90000"/>
              </a:lnSpc>
              <a:spcBef>
                <a:spcPts val="1800"/>
              </a:spcBef>
              <a:spcAft>
                <a:spcPts val="0"/>
              </a:spcAft>
              <a:buClr>
                <a:srgbClr val="EDEDED"/>
              </a:buClr>
              <a:buSzPts val="3240"/>
              <a:buNone/>
              <a:defRPr sz="3240"/>
            </a:lvl4pPr>
            <a:lvl5pPr marL="2286000" lvl="4" indent="-228600" algn="l">
              <a:lnSpc>
                <a:spcPct val="90000"/>
              </a:lnSpc>
              <a:spcBef>
                <a:spcPts val="1800"/>
              </a:spcBef>
              <a:spcAft>
                <a:spcPts val="0"/>
              </a:spcAft>
              <a:buClr>
                <a:srgbClr val="EDEDED"/>
              </a:buClr>
              <a:buSzPts val="3240"/>
              <a:buNone/>
              <a:defRPr sz="3240"/>
            </a:lvl5pPr>
            <a:lvl6pPr marL="2743200" lvl="5" indent="-228600" algn="l">
              <a:lnSpc>
                <a:spcPct val="90000"/>
              </a:lnSpc>
              <a:spcBef>
                <a:spcPts val="1800"/>
              </a:spcBef>
              <a:spcAft>
                <a:spcPts val="0"/>
              </a:spcAft>
              <a:buClr>
                <a:schemeClr val="lt1"/>
              </a:buClr>
              <a:buSzPts val="3240"/>
              <a:buNone/>
              <a:defRPr sz="3240"/>
            </a:lvl6pPr>
            <a:lvl7pPr marL="3200400" lvl="6" indent="-228600" algn="l">
              <a:lnSpc>
                <a:spcPct val="90000"/>
              </a:lnSpc>
              <a:spcBef>
                <a:spcPts val="1800"/>
              </a:spcBef>
              <a:spcAft>
                <a:spcPts val="0"/>
              </a:spcAft>
              <a:buClr>
                <a:schemeClr val="lt1"/>
              </a:buClr>
              <a:buSzPts val="3240"/>
              <a:buNone/>
              <a:defRPr sz="3240"/>
            </a:lvl7pPr>
            <a:lvl8pPr marL="3657600" lvl="7" indent="-228600" algn="l">
              <a:lnSpc>
                <a:spcPct val="90000"/>
              </a:lnSpc>
              <a:spcBef>
                <a:spcPts val="1800"/>
              </a:spcBef>
              <a:spcAft>
                <a:spcPts val="0"/>
              </a:spcAft>
              <a:buClr>
                <a:schemeClr val="lt1"/>
              </a:buClr>
              <a:buSzPts val="3240"/>
              <a:buNone/>
              <a:defRPr sz="3240"/>
            </a:lvl8pPr>
            <a:lvl9pPr marL="4114800" lvl="8" indent="-228600" algn="l">
              <a:lnSpc>
                <a:spcPct val="90000"/>
              </a:lnSpc>
              <a:spcBef>
                <a:spcPts val="1800"/>
              </a:spcBef>
              <a:spcAft>
                <a:spcPts val="0"/>
              </a:spcAft>
              <a:buClr>
                <a:schemeClr val="lt1"/>
              </a:buClr>
              <a:buSzPts val="3240"/>
              <a:buNone/>
              <a:defRPr sz="3240"/>
            </a:lvl9pPr>
          </a:lstStyle>
          <a:p>
            <a:endParaRPr/>
          </a:p>
        </p:txBody>
      </p:sp>
      <p:sp>
        <p:nvSpPr>
          <p:cNvPr id="108" name="Google Shape;108;p16"/>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6"/>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6"/>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7"/>
          <p:cNvSpPr txBox="1">
            <a:spLocks noGrp="1"/>
          </p:cNvSpPr>
          <p:nvPr>
            <p:ph type="body" idx="1"/>
          </p:nvPr>
        </p:nvSpPr>
        <p:spPr>
          <a:xfrm>
            <a:off x="4795507" y="20628014"/>
            <a:ext cx="10584182" cy="2766058"/>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3600"/>
              </a:spcBef>
              <a:spcAft>
                <a:spcPts val="0"/>
              </a:spcAft>
              <a:buClr>
                <a:srgbClr val="EDEDED"/>
              </a:buClr>
              <a:buSzPts val="8640"/>
              <a:buNone/>
              <a:defRPr sz="8640" b="0">
                <a:solidFill>
                  <a:srgbClr val="EDEDED"/>
                </a:solidFill>
              </a:defRPr>
            </a:lvl1pPr>
            <a:lvl2pPr marL="914400" lvl="1" indent="-228600" algn="l">
              <a:lnSpc>
                <a:spcPct val="90000"/>
              </a:lnSpc>
              <a:spcBef>
                <a:spcPts val="1800"/>
              </a:spcBef>
              <a:spcAft>
                <a:spcPts val="0"/>
              </a:spcAft>
              <a:buClr>
                <a:srgbClr val="EDEDED"/>
              </a:buClr>
              <a:buSzPts val="7200"/>
              <a:buNone/>
              <a:defRPr sz="7200" b="1"/>
            </a:lvl2pPr>
            <a:lvl3pPr marL="1371600" lvl="2" indent="-228600" algn="l">
              <a:lnSpc>
                <a:spcPct val="90000"/>
              </a:lnSpc>
              <a:spcBef>
                <a:spcPts val="1800"/>
              </a:spcBef>
              <a:spcAft>
                <a:spcPts val="0"/>
              </a:spcAft>
              <a:buClr>
                <a:srgbClr val="EDEDED"/>
              </a:buClr>
              <a:buSzPts val="6480"/>
              <a:buNone/>
              <a:defRPr sz="6480" b="1"/>
            </a:lvl3pPr>
            <a:lvl4pPr marL="1828800" lvl="3" indent="-228600" algn="l">
              <a:lnSpc>
                <a:spcPct val="90000"/>
              </a:lnSpc>
              <a:spcBef>
                <a:spcPts val="1800"/>
              </a:spcBef>
              <a:spcAft>
                <a:spcPts val="0"/>
              </a:spcAft>
              <a:buClr>
                <a:srgbClr val="EDEDED"/>
              </a:buClr>
              <a:buSzPts val="5760"/>
              <a:buNone/>
              <a:defRPr sz="5760" b="1"/>
            </a:lvl4pPr>
            <a:lvl5pPr marL="2286000" lvl="4" indent="-228600" algn="l">
              <a:lnSpc>
                <a:spcPct val="90000"/>
              </a:lnSpc>
              <a:spcBef>
                <a:spcPts val="1800"/>
              </a:spcBef>
              <a:spcAft>
                <a:spcPts val="0"/>
              </a:spcAft>
              <a:buClr>
                <a:srgbClr val="EDEDED"/>
              </a:buClr>
              <a:buSzPts val="5760"/>
              <a:buNone/>
              <a:defRPr sz="5760" b="1"/>
            </a:lvl5pPr>
            <a:lvl6pPr marL="2743200" lvl="5" indent="-228600" algn="l">
              <a:lnSpc>
                <a:spcPct val="90000"/>
              </a:lnSpc>
              <a:spcBef>
                <a:spcPts val="1800"/>
              </a:spcBef>
              <a:spcAft>
                <a:spcPts val="0"/>
              </a:spcAft>
              <a:buClr>
                <a:schemeClr val="lt1"/>
              </a:buClr>
              <a:buSzPts val="5760"/>
              <a:buNone/>
              <a:defRPr sz="5760" b="1"/>
            </a:lvl6pPr>
            <a:lvl7pPr marL="3200400" lvl="6" indent="-228600" algn="l">
              <a:lnSpc>
                <a:spcPct val="90000"/>
              </a:lnSpc>
              <a:spcBef>
                <a:spcPts val="1800"/>
              </a:spcBef>
              <a:spcAft>
                <a:spcPts val="0"/>
              </a:spcAft>
              <a:buClr>
                <a:schemeClr val="lt1"/>
              </a:buClr>
              <a:buSzPts val="5760"/>
              <a:buNone/>
              <a:defRPr sz="5760" b="1"/>
            </a:lvl7pPr>
            <a:lvl8pPr marL="3657600" lvl="7" indent="-228600" algn="l">
              <a:lnSpc>
                <a:spcPct val="90000"/>
              </a:lnSpc>
              <a:spcBef>
                <a:spcPts val="1800"/>
              </a:spcBef>
              <a:spcAft>
                <a:spcPts val="0"/>
              </a:spcAft>
              <a:buClr>
                <a:schemeClr val="lt1"/>
              </a:buClr>
              <a:buSzPts val="5760"/>
              <a:buNone/>
              <a:defRPr sz="5760" b="1"/>
            </a:lvl8pPr>
            <a:lvl9pPr marL="4114800" lvl="8" indent="-228600" algn="l">
              <a:lnSpc>
                <a:spcPct val="90000"/>
              </a:lnSpc>
              <a:spcBef>
                <a:spcPts val="1800"/>
              </a:spcBef>
              <a:spcAft>
                <a:spcPts val="0"/>
              </a:spcAft>
              <a:buClr>
                <a:schemeClr val="lt1"/>
              </a:buClr>
              <a:buSzPts val="5760"/>
              <a:buNone/>
              <a:defRPr sz="5760" b="1"/>
            </a:lvl9pPr>
          </a:lstStyle>
          <a:p>
            <a:endParaRPr/>
          </a:p>
        </p:txBody>
      </p:sp>
      <p:sp>
        <p:nvSpPr>
          <p:cNvPr id="114" name="Google Shape;114;p17"/>
          <p:cNvSpPr>
            <a:spLocks noGrp="1"/>
          </p:cNvSpPr>
          <p:nvPr>
            <p:ph type="pic" idx="2"/>
          </p:nvPr>
        </p:nvSpPr>
        <p:spPr>
          <a:xfrm>
            <a:off x="4795507" y="10830499"/>
            <a:ext cx="10584182" cy="73152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lnSpc>
                <a:spcPct val="90000"/>
              </a:lnSpc>
              <a:spcBef>
                <a:spcPts val="3600"/>
              </a:spcBef>
              <a:spcAft>
                <a:spcPts val="0"/>
              </a:spcAft>
              <a:buClr>
                <a:srgbClr val="EDEDED"/>
              </a:buClr>
              <a:buSzPts val="5760"/>
              <a:buFont typeface="Arial"/>
              <a:buNone/>
              <a:defRPr sz="5760" b="0" i="0" u="none" strike="noStrike" cap="none">
                <a:solidFill>
                  <a:srgbClr val="EDEDED"/>
                </a:solidFill>
                <a:latin typeface="Corbel"/>
                <a:ea typeface="Corbel"/>
                <a:cs typeface="Corbel"/>
                <a:sym typeface="Corbel"/>
              </a:defRPr>
            </a:lvl1pPr>
            <a:lvl2pPr marR="0" lvl="1" algn="l" rtl="0">
              <a:lnSpc>
                <a:spcPct val="90000"/>
              </a:lnSpc>
              <a:spcBef>
                <a:spcPts val="1800"/>
              </a:spcBef>
              <a:spcAft>
                <a:spcPts val="0"/>
              </a:spcAft>
              <a:buClr>
                <a:srgbClr val="EDEDED"/>
              </a:buClr>
              <a:buSzPts val="5760"/>
              <a:buFont typeface="Arial"/>
              <a:buNone/>
              <a:defRPr sz="5760" b="0" i="0" u="none" strike="noStrike" cap="none">
                <a:solidFill>
                  <a:srgbClr val="EDEDED"/>
                </a:solidFill>
                <a:latin typeface="Corbel"/>
                <a:ea typeface="Corbel"/>
                <a:cs typeface="Corbel"/>
                <a:sym typeface="Corbel"/>
              </a:defRPr>
            </a:lvl2pPr>
            <a:lvl3pPr marR="0" lvl="2" algn="l" rtl="0">
              <a:lnSpc>
                <a:spcPct val="90000"/>
              </a:lnSpc>
              <a:spcBef>
                <a:spcPts val="1800"/>
              </a:spcBef>
              <a:spcAft>
                <a:spcPts val="0"/>
              </a:spcAft>
              <a:buClr>
                <a:srgbClr val="EDEDED"/>
              </a:buClr>
              <a:buSzPts val="5760"/>
              <a:buFont typeface="Arial"/>
              <a:buNone/>
              <a:defRPr sz="5760" b="0" i="0" u="none" strike="noStrike" cap="none">
                <a:solidFill>
                  <a:srgbClr val="EDEDED"/>
                </a:solidFill>
                <a:latin typeface="Corbel"/>
                <a:ea typeface="Corbel"/>
                <a:cs typeface="Corbel"/>
                <a:sym typeface="Corbel"/>
              </a:defRPr>
            </a:lvl3pPr>
            <a:lvl4pPr marR="0" lvl="3" algn="l" rtl="0">
              <a:lnSpc>
                <a:spcPct val="90000"/>
              </a:lnSpc>
              <a:spcBef>
                <a:spcPts val="1800"/>
              </a:spcBef>
              <a:spcAft>
                <a:spcPts val="0"/>
              </a:spcAft>
              <a:buClr>
                <a:srgbClr val="EDEDED"/>
              </a:buClr>
              <a:buSzPts val="5760"/>
              <a:buFont typeface="Arial"/>
              <a:buNone/>
              <a:defRPr sz="5760" b="0" i="0" u="none" strike="noStrike" cap="none">
                <a:solidFill>
                  <a:srgbClr val="EDEDED"/>
                </a:solidFill>
                <a:latin typeface="Corbel"/>
                <a:ea typeface="Corbel"/>
                <a:cs typeface="Corbel"/>
                <a:sym typeface="Corbel"/>
              </a:defRPr>
            </a:lvl4pPr>
            <a:lvl5pPr marR="0" lvl="4" algn="l" rtl="0">
              <a:lnSpc>
                <a:spcPct val="90000"/>
              </a:lnSpc>
              <a:spcBef>
                <a:spcPts val="1800"/>
              </a:spcBef>
              <a:spcAft>
                <a:spcPts val="0"/>
              </a:spcAft>
              <a:buClr>
                <a:srgbClr val="EDEDED"/>
              </a:buClr>
              <a:buSzPts val="5760"/>
              <a:buFont typeface="Arial"/>
              <a:buNone/>
              <a:defRPr sz="5760" b="0" i="0" u="none" strike="noStrike" cap="none">
                <a:solidFill>
                  <a:srgbClr val="EDEDED"/>
                </a:solidFill>
                <a:latin typeface="Corbel"/>
                <a:ea typeface="Corbel"/>
                <a:cs typeface="Corbel"/>
                <a:sym typeface="Corbel"/>
              </a:defRPr>
            </a:lvl5pPr>
            <a:lvl6pPr marR="0" lvl="5" algn="l" rtl="0">
              <a:lnSpc>
                <a:spcPct val="90000"/>
              </a:lnSpc>
              <a:spcBef>
                <a:spcPts val="1800"/>
              </a:spcBef>
              <a:spcAft>
                <a:spcPts val="0"/>
              </a:spcAft>
              <a:buClr>
                <a:schemeClr val="lt1"/>
              </a:buClr>
              <a:buSzPts val="5760"/>
              <a:buFont typeface="Arial"/>
              <a:buNone/>
              <a:defRPr sz="5760" b="0" i="0" u="none" strike="noStrike" cap="none">
                <a:solidFill>
                  <a:schemeClr val="lt1"/>
                </a:solidFill>
                <a:latin typeface="Corbel"/>
                <a:ea typeface="Corbel"/>
                <a:cs typeface="Corbel"/>
                <a:sym typeface="Corbel"/>
              </a:defRPr>
            </a:lvl6pPr>
            <a:lvl7pPr marR="0" lvl="6" algn="l" rtl="0">
              <a:lnSpc>
                <a:spcPct val="90000"/>
              </a:lnSpc>
              <a:spcBef>
                <a:spcPts val="1800"/>
              </a:spcBef>
              <a:spcAft>
                <a:spcPts val="0"/>
              </a:spcAft>
              <a:buClr>
                <a:schemeClr val="lt1"/>
              </a:buClr>
              <a:buSzPts val="5760"/>
              <a:buFont typeface="Arial"/>
              <a:buNone/>
              <a:defRPr sz="5760" b="0" i="0" u="none" strike="noStrike" cap="none">
                <a:solidFill>
                  <a:schemeClr val="lt1"/>
                </a:solidFill>
                <a:latin typeface="Corbel"/>
                <a:ea typeface="Corbel"/>
                <a:cs typeface="Corbel"/>
                <a:sym typeface="Corbel"/>
              </a:defRPr>
            </a:lvl7pPr>
            <a:lvl8pPr marR="0" lvl="7" algn="l" rtl="0">
              <a:lnSpc>
                <a:spcPct val="90000"/>
              </a:lnSpc>
              <a:spcBef>
                <a:spcPts val="1800"/>
              </a:spcBef>
              <a:spcAft>
                <a:spcPts val="0"/>
              </a:spcAft>
              <a:buClr>
                <a:schemeClr val="lt1"/>
              </a:buClr>
              <a:buSzPts val="5760"/>
              <a:buFont typeface="Arial"/>
              <a:buNone/>
              <a:defRPr sz="5760" b="0" i="0" u="none" strike="noStrike" cap="none">
                <a:solidFill>
                  <a:schemeClr val="lt1"/>
                </a:solidFill>
                <a:latin typeface="Corbel"/>
                <a:ea typeface="Corbel"/>
                <a:cs typeface="Corbel"/>
                <a:sym typeface="Corbel"/>
              </a:defRPr>
            </a:lvl8pPr>
            <a:lvl9pPr marR="0" lvl="8" algn="l" rtl="0">
              <a:lnSpc>
                <a:spcPct val="90000"/>
              </a:lnSpc>
              <a:spcBef>
                <a:spcPts val="1800"/>
              </a:spcBef>
              <a:spcAft>
                <a:spcPts val="0"/>
              </a:spcAft>
              <a:buClr>
                <a:schemeClr val="lt1"/>
              </a:buClr>
              <a:buSzPts val="5760"/>
              <a:buFont typeface="Arial"/>
              <a:buNone/>
              <a:defRPr sz="5760" b="0" i="0" u="none" strike="noStrike" cap="none">
                <a:solidFill>
                  <a:schemeClr val="lt1"/>
                </a:solidFill>
                <a:latin typeface="Corbel"/>
                <a:ea typeface="Corbel"/>
                <a:cs typeface="Corbel"/>
                <a:sym typeface="Corbel"/>
              </a:defRPr>
            </a:lvl9pPr>
          </a:lstStyle>
          <a:p>
            <a:endParaRPr/>
          </a:p>
        </p:txBody>
      </p:sp>
      <p:sp>
        <p:nvSpPr>
          <p:cNvPr id="115" name="Google Shape;115;p17"/>
          <p:cNvSpPr txBox="1">
            <a:spLocks noGrp="1"/>
          </p:cNvSpPr>
          <p:nvPr>
            <p:ph type="body" idx="3"/>
          </p:nvPr>
        </p:nvSpPr>
        <p:spPr>
          <a:xfrm>
            <a:off x="4795507" y="23394080"/>
            <a:ext cx="10584182" cy="316410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600"/>
              </a:spcBef>
              <a:spcAft>
                <a:spcPts val="0"/>
              </a:spcAft>
              <a:buClr>
                <a:srgbClr val="EDEDED"/>
              </a:buClr>
              <a:buSzPts val="5040"/>
              <a:buNone/>
              <a:defRPr sz="5040"/>
            </a:lvl1pPr>
            <a:lvl2pPr marL="914400" lvl="1" indent="-228600" algn="l">
              <a:lnSpc>
                <a:spcPct val="90000"/>
              </a:lnSpc>
              <a:spcBef>
                <a:spcPts val="1800"/>
              </a:spcBef>
              <a:spcAft>
                <a:spcPts val="0"/>
              </a:spcAft>
              <a:buClr>
                <a:srgbClr val="EDEDED"/>
              </a:buClr>
              <a:buSzPts val="4320"/>
              <a:buNone/>
              <a:defRPr sz="4320"/>
            </a:lvl2pPr>
            <a:lvl3pPr marL="1371600" lvl="2" indent="-228600" algn="l">
              <a:lnSpc>
                <a:spcPct val="90000"/>
              </a:lnSpc>
              <a:spcBef>
                <a:spcPts val="1800"/>
              </a:spcBef>
              <a:spcAft>
                <a:spcPts val="0"/>
              </a:spcAft>
              <a:buClr>
                <a:srgbClr val="EDEDED"/>
              </a:buClr>
              <a:buSzPts val="3600"/>
              <a:buNone/>
              <a:defRPr sz="3600"/>
            </a:lvl3pPr>
            <a:lvl4pPr marL="1828800" lvl="3" indent="-228600" algn="l">
              <a:lnSpc>
                <a:spcPct val="90000"/>
              </a:lnSpc>
              <a:spcBef>
                <a:spcPts val="1800"/>
              </a:spcBef>
              <a:spcAft>
                <a:spcPts val="0"/>
              </a:spcAft>
              <a:buClr>
                <a:srgbClr val="EDEDED"/>
              </a:buClr>
              <a:buSzPts val="3240"/>
              <a:buNone/>
              <a:defRPr sz="3240"/>
            </a:lvl4pPr>
            <a:lvl5pPr marL="2286000" lvl="4" indent="-228600" algn="l">
              <a:lnSpc>
                <a:spcPct val="90000"/>
              </a:lnSpc>
              <a:spcBef>
                <a:spcPts val="1800"/>
              </a:spcBef>
              <a:spcAft>
                <a:spcPts val="0"/>
              </a:spcAft>
              <a:buClr>
                <a:srgbClr val="EDEDED"/>
              </a:buClr>
              <a:buSzPts val="3240"/>
              <a:buNone/>
              <a:defRPr sz="3240"/>
            </a:lvl5pPr>
            <a:lvl6pPr marL="2743200" lvl="5" indent="-228600" algn="l">
              <a:lnSpc>
                <a:spcPct val="90000"/>
              </a:lnSpc>
              <a:spcBef>
                <a:spcPts val="1800"/>
              </a:spcBef>
              <a:spcAft>
                <a:spcPts val="0"/>
              </a:spcAft>
              <a:buClr>
                <a:schemeClr val="lt1"/>
              </a:buClr>
              <a:buSzPts val="3240"/>
              <a:buNone/>
              <a:defRPr sz="3240"/>
            </a:lvl6pPr>
            <a:lvl7pPr marL="3200400" lvl="6" indent="-228600" algn="l">
              <a:lnSpc>
                <a:spcPct val="90000"/>
              </a:lnSpc>
              <a:spcBef>
                <a:spcPts val="1800"/>
              </a:spcBef>
              <a:spcAft>
                <a:spcPts val="0"/>
              </a:spcAft>
              <a:buClr>
                <a:schemeClr val="lt1"/>
              </a:buClr>
              <a:buSzPts val="3240"/>
              <a:buNone/>
              <a:defRPr sz="3240"/>
            </a:lvl7pPr>
            <a:lvl8pPr marL="3657600" lvl="7" indent="-228600" algn="l">
              <a:lnSpc>
                <a:spcPct val="90000"/>
              </a:lnSpc>
              <a:spcBef>
                <a:spcPts val="1800"/>
              </a:spcBef>
              <a:spcAft>
                <a:spcPts val="0"/>
              </a:spcAft>
              <a:buClr>
                <a:schemeClr val="lt1"/>
              </a:buClr>
              <a:buSzPts val="3240"/>
              <a:buNone/>
              <a:defRPr sz="3240"/>
            </a:lvl8pPr>
            <a:lvl9pPr marL="4114800" lvl="8" indent="-228600" algn="l">
              <a:lnSpc>
                <a:spcPct val="90000"/>
              </a:lnSpc>
              <a:spcBef>
                <a:spcPts val="1800"/>
              </a:spcBef>
              <a:spcAft>
                <a:spcPts val="0"/>
              </a:spcAft>
              <a:buClr>
                <a:schemeClr val="lt1"/>
              </a:buClr>
              <a:buSzPts val="3240"/>
              <a:buNone/>
              <a:defRPr sz="3240"/>
            </a:lvl9pPr>
          </a:lstStyle>
          <a:p>
            <a:endParaRPr/>
          </a:p>
        </p:txBody>
      </p:sp>
      <p:sp>
        <p:nvSpPr>
          <p:cNvPr id="116" name="Google Shape;116;p17"/>
          <p:cNvSpPr txBox="1">
            <a:spLocks noGrp="1"/>
          </p:cNvSpPr>
          <p:nvPr>
            <p:ph type="body" idx="4"/>
          </p:nvPr>
        </p:nvSpPr>
        <p:spPr>
          <a:xfrm>
            <a:off x="16448391" y="20628014"/>
            <a:ext cx="10549891" cy="2766058"/>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3600"/>
              </a:spcBef>
              <a:spcAft>
                <a:spcPts val="0"/>
              </a:spcAft>
              <a:buClr>
                <a:srgbClr val="EDEDED"/>
              </a:buClr>
              <a:buSzPts val="8640"/>
              <a:buNone/>
              <a:defRPr sz="8640" b="0">
                <a:solidFill>
                  <a:srgbClr val="EDEDED"/>
                </a:solidFill>
              </a:defRPr>
            </a:lvl1pPr>
            <a:lvl2pPr marL="914400" lvl="1" indent="-228600" algn="l">
              <a:lnSpc>
                <a:spcPct val="90000"/>
              </a:lnSpc>
              <a:spcBef>
                <a:spcPts val="1800"/>
              </a:spcBef>
              <a:spcAft>
                <a:spcPts val="0"/>
              </a:spcAft>
              <a:buClr>
                <a:srgbClr val="EDEDED"/>
              </a:buClr>
              <a:buSzPts val="7200"/>
              <a:buNone/>
              <a:defRPr sz="7200" b="1"/>
            </a:lvl2pPr>
            <a:lvl3pPr marL="1371600" lvl="2" indent="-228600" algn="l">
              <a:lnSpc>
                <a:spcPct val="90000"/>
              </a:lnSpc>
              <a:spcBef>
                <a:spcPts val="1800"/>
              </a:spcBef>
              <a:spcAft>
                <a:spcPts val="0"/>
              </a:spcAft>
              <a:buClr>
                <a:srgbClr val="EDEDED"/>
              </a:buClr>
              <a:buSzPts val="6480"/>
              <a:buNone/>
              <a:defRPr sz="6480" b="1"/>
            </a:lvl3pPr>
            <a:lvl4pPr marL="1828800" lvl="3" indent="-228600" algn="l">
              <a:lnSpc>
                <a:spcPct val="90000"/>
              </a:lnSpc>
              <a:spcBef>
                <a:spcPts val="1800"/>
              </a:spcBef>
              <a:spcAft>
                <a:spcPts val="0"/>
              </a:spcAft>
              <a:buClr>
                <a:srgbClr val="EDEDED"/>
              </a:buClr>
              <a:buSzPts val="5760"/>
              <a:buNone/>
              <a:defRPr sz="5760" b="1"/>
            </a:lvl4pPr>
            <a:lvl5pPr marL="2286000" lvl="4" indent="-228600" algn="l">
              <a:lnSpc>
                <a:spcPct val="90000"/>
              </a:lnSpc>
              <a:spcBef>
                <a:spcPts val="1800"/>
              </a:spcBef>
              <a:spcAft>
                <a:spcPts val="0"/>
              </a:spcAft>
              <a:buClr>
                <a:srgbClr val="EDEDED"/>
              </a:buClr>
              <a:buSzPts val="5760"/>
              <a:buNone/>
              <a:defRPr sz="5760" b="1"/>
            </a:lvl5pPr>
            <a:lvl6pPr marL="2743200" lvl="5" indent="-228600" algn="l">
              <a:lnSpc>
                <a:spcPct val="90000"/>
              </a:lnSpc>
              <a:spcBef>
                <a:spcPts val="1800"/>
              </a:spcBef>
              <a:spcAft>
                <a:spcPts val="0"/>
              </a:spcAft>
              <a:buClr>
                <a:schemeClr val="lt1"/>
              </a:buClr>
              <a:buSzPts val="5760"/>
              <a:buNone/>
              <a:defRPr sz="5760" b="1"/>
            </a:lvl6pPr>
            <a:lvl7pPr marL="3200400" lvl="6" indent="-228600" algn="l">
              <a:lnSpc>
                <a:spcPct val="90000"/>
              </a:lnSpc>
              <a:spcBef>
                <a:spcPts val="1800"/>
              </a:spcBef>
              <a:spcAft>
                <a:spcPts val="0"/>
              </a:spcAft>
              <a:buClr>
                <a:schemeClr val="lt1"/>
              </a:buClr>
              <a:buSzPts val="5760"/>
              <a:buNone/>
              <a:defRPr sz="5760" b="1"/>
            </a:lvl7pPr>
            <a:lvl8pPr marL="3657600" lvl="7" indent="-228600" algn="l">
              <a:lnSpc>
                <a:spcPct val="90000"/>
              </a:lnSpc>
              <a:spcBef>
                <a:spcPts val="1800"/>
              </a:spcBef>
              <a:spcAft>
                <a:spcPts val="0"/>
              </a:spcAft>
              <a:buClr>
                <a:schemeClr val="lt1"/>
              </a:buClr>
              <a:buSzPts val="5760"/>
              <a:buNone/>
              <a:defRPr sz="5760" b="1"/>
            </a:lvl8pPr>
            <a:lvl9pPr marL="4114800" lvl="8" indent="-228600" algn="l">
              <a:lnSpc>
                <a:spcPct val="90000"/>
              </a:lnSpc>
              <a:spcBef>
                <a:spcPts val="1800"/>
              </a:spcBef>
              <a:spcAft>
                <a:spcPts val="0"/>
              </a:spcAft>
              <a:buClr>
                <a:schemeClr val="lt1"/>
              </a:buClr>
              <a:buSzPts val="5760"/>
              <a:buNone/>
              <a:defRPr sz="5760" b="1"/>
            </a:lvl9pPr>
          </a:lstStyle>
          <a:p>
            <a:endParaRPr/>
          </a:p>
        </p:txBody>
      </p:sp>
      <p:sp>
        <p:nvSpPr>
          <p:cNvPr id="117" name="Google Shape;117;p17"/>
          <p:cNvSpPr>
            <a:spLocks noGrp="1"/>
          </p:cNvSpPr>
          <p:nvPr>
            <p:ph type="pic" idx="5"/>
          </p:nvPr>
        </p:nvSpPr>
        <p:spPr>
          <a:xfrm>
            <a:off x="16448386" y="10830499"/>
            <a:ext cx="10549891" cy="73152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lnSpc>
                <a:spcPct val="90000"/>
              </a:lnSpc>
              <a:spcBef>
                <a:spcPts val="3600"/>
              </a:spcBef>
              <a:spcAft>
                <a:spcPts val="0"/>
              </a:spcAft>
              <a:buClr>
                <a:srgbClr val="EDEDED"/>
              </a:buClr>
              <a:buSzPts val="5760"/>
              <a:buFont typeface="Arial"/>
              <a:buNone/>
              <a:defRPr sz="5760" b="0" i="0" u="none" strike="noStrike" cap="none">
                <a:solidFill>
                  <a:srgbClr val="EDEDED"/>
                </a:solidFill>
                <a:latin typeface="Corbel"/>
                <a:ea typeface="Corbel"/>
                <a:cs typeface="Corbel"/>
                <a:sym typeface="Corbel"/>
              </a:defRPr>
            </a:lvl1pPr>
            <a:lvl2pPr marR="0" lvl="1" algn="l" rtl="0">
              <a:lnSpc>
                <a:spcPct val="90000"/>
              </a:lnSpc>
              <a:spcBef>
                <a:spcPts val="1800"/>
              </a:spcBef>
              <a:spcAft>
                <a:spcPts val="0"/>
              </a:spcAft>
              <a:buClr>
                <a:srgbClr val="EDEDED"/>
              </a:buClr>
              <a:buSzPts val="5760"/>
              <a:buFont typeface="Arial"/>
              <a:buNone/>
              <a:defRPr sz="5760" b="0" i="0" u="none" strike="noStrike" cap="none">
                <a:solidFill>
                  <a:srgbClr val="EDEDED"/>
                </a:solidFill>
                <a:latin typeface="Corbel"/>
                <a:ea typeface="Corbel"/>
                <a:cs typeface="Corbel"/>
                <a:sym typeface="Corbel"/>
              </a:defRPr>
            </a:lvl2pPr>
            <a:lvl3pPr marR="0" lvl="2" algn="l" rtl="0">
              <a:lnSpc>
                <a:spcPct val="90000"/>
              </a:lnSpc>
              <a:spcBef>
                <a:spcPts val="1800"/>
              </a:spcBef>
              <a:spcAft>
                <a:spcPts val="0"/>
              </a:spcAft>
              <a:buClr>
                <a:srgbClr val="EDEDED"/>
              </a:buClr>
              <a:buSzPts val="5760"/>
              <a:buFont typeface="Arial"/>
              <a:buNone/>
              <a:defRPr sz="5760" b="0" i="0" u="none" strike="noStrike" cap="none">
                <a:solidFill>
                  <a:srgbClr val="EDEDED"/>
                </a:solidFill>
                <a:latin typeface="Corbel"/>
                <a:ea typeface="Corbel"/>
                <a:cs typeface="Corbel"/>
                <a:sym typeface="Corbel"/>
              </a:defRPr>
            </a:lvl3pPr>
            <a:lvl4pPr marR="0" lvl="3" algn="l" rtl="0">
              <a:lnSpc>
                <a:spcPct val="90000"/>
              </a:lnSpc>
              <a:spcBef>
                <a:spcPts val="1800"/>
              </a:spcBef>
              <a:spcAft>
                <a:spcPts val="0"/>
              </a:spcAft>
              <a:buClr>
                <a:srgbClr val="EDEDED"/>
              </a:buClr>
              <a:buSzPts val="5760"/>
              <a:buFont typeface="Arial"/>
              <a:buNone/>
              <a:defRPr sz="5760" b="0" i="0" u="none" strike="noStrike" cap="none">
                <a:solidFill>
                  <a:srgbClr val="EDEDED"/>
                </a:solidFill>
                <a:latin typeface="Corbel"/>
                <a:ea typeface="Corbel"/>
                <a:cs typeface="Corbel"/>
                <a:sym typeface="Corbel"/>
              </a:defRPr>
            </a:lvl4pPr>
            <a:lvl5pPr marR="0" lvl="4" algn="l" rtl="0">
              <a:lnSpc>
                <a:spcPct val="90000"/>
              </a:lnSpc>
              <a:spcBef>
                <a:spcPts val="1800"/>
              </a:spcBef>
              <a:spcAft>
                <a:spcPts val="0"/>
              </a:spcAft>
              <a:buClr>
                <a:srgbClr val="EDEDED"/>
              </a:buClr>
              <a:buSzPts val="5760"/>
              <a:buFont typeface="Arial"/>
              <a:buNone/>
              <a:defRPr sz="5760" b="0" i="0" u="none" strike="noStrike" cap="none">
                <a:solidFill>
                  <a:srgbClr val="EDEDED"/>
                </a:solidFill>
                <a:latin typeface="Corbel"/>
                <a:ea typeface="Corbel"/>
                <a:cs typeface="Corbel"/>
                <a:sym typeface="Corbel"/>
              </a:defRPr>
            </a:lvl5pPr>
            <a:lvl6pPr marR="0" lvl="5" algn="l" rtl="0">
              <a:lnSpc>
                <a:spcPct val="90000"/>
              </a:lnSpc>
              <a:spcBef>
                <a:spcPts val="1800"/>
              </a:spcBef>
              <a:spcAft>
                <a:spcPts val="0"/>
              </a:spcAft>
              <a:buClr>
                <a:schemeClr val="lt1"/>
              </a:buClr>
              <a:buSzPts val="5760"/>
              <a:buFont typeface="Arial"/>
              <a:buNone/>
              <a:defRPr sz="5760" b="0" i="0" u="none" strike="noStrike" cap="none">
                <a:solidFill>
                  <a:schemeClr val="lt1"/>
                </a:solidFill>
                <a:latin typeface="Corbel"/>
                <a:ea typeface="Corbel"/>
                <a:cs typeface="Corbel"/>
                <a:sym typeface="Corbel"/>
              </a:defRPr>
            </a:lvl6pPr>
            <a:lvl7pPr marR="0" lvl="6" algn="l" rtl="0">
              <a:lnSpc>
                <a:spcPct val="90000"/>
              </a:lnSpc>
              <a:spcBef>
                <a:spcPts val="1800"/>
              </a:spcBef>
              <a:spcAft>
                <a:spcPts val="0"/>
              </a:spcAft>
              <a:buClr>
                <a:schemeClr val="lt1"/>
              </a:buClr>
              <a:buSzPts val="5760"/>
              <a:buFont typeface="Arial"/>
              <a:buNone/>
              <a:defRPr sz="5760" b="0" i="0" u="none" strike="noStrike" cap="none">
                <a:solidFill>
                  <a:schemeClr val="lt1"/>
                </a:solidFill>
                <a:latin typeface="Corbel"/>
                <a:ea typeface="Corbel"/>
                <a:cs typeface="Corbel"/>
                <a:sym typeface="Corbel"/>
              </a:defRPr>
            </a:lvl7pPr>
            <a:lvl8pPr marR="0" lvl="7" algn="l" rtl="0">
              <a:lnSpc>
                <a:spcPct val="90000"/>
              </a:lnSpc>
              <a:spcBef>
                <a:spcPts val="1800"/>
              </a:spcBef>
              <a:spcAft>
                <a:spcPts val="0"/>
              </a:spcAft>
              <a:buClr>
                <a:schemeClr val="lt1"/>
              </a:buClr>
              <a:buSzPts val="5760"/>
              <a:buFont typeface="Arial"/>
              <a:buNone/>
              <a:defRPr sz="5760" b="0" i="0" u="none" strike="noStrike" cap="none">
                <a:solidFill>
                  <a:schemeClr val="lt1"/>
                </a:solidFill>
                <a:latin typeface="Corbel"/>
                <a:ea typeface="Corbel"/>
                <a:cs typeface="Corbel"/>
                <a:sym typeface="Corbel"/>
              </a:defRPr>
            </a:lvl8pPr>
            <a:lvl9pPr marR="0" lvl="8" algn="l" rtl="0">
              <a:lnSpc>
                <a:spcPct val="90000"/>
              </a:lnSpc>
              <a:spcBef>
                <a:spcPts val="1800"/>
              </a:spcBef>
              <a:spcAft>
                <a:spcPts val="0"/>
              </a:spcAft>
              <a:buClr>
                <a:schemeClr val="lt1"/>
              </a:buClr>
              <a:buSzPts val="5760"/>
              <a:buFont typeface="Arial"/>
              <a:buNone/>
              <a:defRPr sz="5760" b="0" i="0" u="none" strike="noStrike" cap="none">
                <a:solidFill>
                  <a:schemeClr val="lt1"/>
                </a:solidFill>
                <a:latin typeface="Corbel"/>
                <a:ea typeface="Corbel"/>
                <a:cs typeface="Corbel"/>
                <a:sym typeface="Corbel"/>
              </a:defRPr>
            </a:lvl9pPr>
          </a:lstStyle>
          <a:p>
            <a:endParaRPr/>
          </a:p>
        </p:txBody>
      </p:sp>
      <p:sp>
        <p:nvSpPr>
          <p:cNvPr id="118" name="Google Shape;118;p17"/>
          <p:cNvSpPr txBox="1">
            <a:spLocks noGrp="1"/>
          </p:cNvSpPr>
          <p:nvPr>
            <p:ph type="body" idx="6"/>
          </p:nvPr>
        </p:nvSpPr>
        <p:spPr>
          <a:xfrm>
            <a:off x="16443520" y="23394075"/>
            <a:ext cx="10563864" cy="316410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600"/>
              </a:spcBef>
              <a:spcAft>
                <a:spcPts val="0"/>
              </a:spcAft>
              <a:buClr>
                <a:srgbClr val="EDEDED"/>
              </a:buClr>
              <a:buSzPts val="5040"/>
              <a:buNone/>
              <a:defRPr sz="5040"/>
            </a:lvl1pPr>
            <a:lvl2pPr marL="914400" lvl="1" indent="-228600" algn="l">
              <a:lnSpc>
                <a:spcPct val="90000"/>
              </a:lnSpc>
              <a:spcBef>
                <a:spcPts val="1800"/>
              </a:spcBef>
              <a:spcAft>
                <a:spcPts val="0"/>
              </a:spcAft>
              <a:buClr>
                <a:srgbClr val="EDEDED"/>
              </a:buClr>
              <a:buSzPts val="4320"/>
              <a:buNone/>
              <a:defRPr sz="4320"/>
            </a:lvl2pPr>
            <a:lvl3pPr marL="1371600" lvl="2" indent="-228600" algn="l">
              <a:lnSpc>
                <a:spcPct val="90000"/>
              </a:lnSpc>
              <a:spcBef>
                <a:spcPts val="1800"/>
              </a:spcBef>
              <a:spcAft>
                <a:spcPts val="0"/>
              </a:spcAft>
              <a:buClr>
                <a:srgbClr val="EDEDED"/>
              </a:buClr>
              <a:buSzPts val="3600"/>
              <a:buNone/>
              <a:defRPr sz="3600"/>
            </a:lvl3pPr>
            <a:lvl4pPr marL="1828800" lvl="3" indent="-228600" algn="l">
              <a:lnSpc>
                <a:spcPct val="90000"/>
              </a:lnSpc>
              <a:spcBef>
                <a:spcPts val="1800"/>
              </a:spcBef>
              <a:spcAft>
                <a:spcPts val="0"/>
              </a:spcAft>
              <a:buClr>
                <a:srgbClr val="EDEDED"/>
              </a:buClr>
              <a:buSzPts val="3240"/>
              <a:buNone/>
              <a:defRPr sz="3240"/>
            </a:lvl4pPr>
            <a:lvl5pPr marL="2286000" lvl="4" indent="-228600" algn="l">
              <a:lnSpc>
                <a:spcPct val="90000"/>
              </a:lnSpc>
              <a:spcBef>
                <a:spcPts val="1800"/>
              </a:spcBef>
              <a:spcAft>
                <a:spcPts val="0"/>
              </a:spcAft>
              <a:buClr>
                <a:srgbClr val="EDEDED"/>
              </a:buClr>
              <a:buSzPts val="3240"/>
              <a:buNone/>
              <a:defRPr sz="3240"/>
            </a:lvl5pPr>
            <a:lvl6pPr marL="2743200" lvl="5" indent="-228600" algn="l">
              <a:lnSpc>
                <a:spcPct val="90000"/>
              </a:lnSpc>
              <a:spcBef>
                <a:spcPts val="1800"/>
              </a:spcBef>
              <a:spcAft>
                <a:spcPts val="0"/>
              </a:spcAft>
              <a:buClr>
                <a:schemeClr val="lt1"/>
              </a:buClr>
              <a:buSzPts val="3240"/>
              <a:buNone/>
              <a:defRPr sz="3240"/>
            </a:lvl6pPr>
            <a:lvl7pPr marL="3200400" lvl="6" indent="-228600" algn="l">
              <a:lnSpc>
                <a:spcPct val="90000"/>
              </a:lnSpc>
              <a:spcBef>
                <a:spcPts val="1800"/>
              </a:spcBef>
              <a:spcAft>
                <a:spcPts val="0"/>
              </a:spcAft>
              <a:buClr>
                <a:schemeClr val="lt1"/>
              </a:buClr>
              <a:buSzPts val="3240"/>
              <a:buNone/>
              <a:defRPr sz="3240"/>
            </a:lvl7pPr>
            <a:lvl8pPr marL="3657600" lvl="7" indent="-228600" algn="l">
              <a:lnSpc>
                <a:spcPct val="90000"/>
              </a:lnSpc>
              <a:spcBef>
                <a:spcPts val="1800"/>
              </a:spcBef>
              <a:spcAft>
                <a:spcPts val="0"/>
              </a:spcAft>
              <a:buClr>
                <a:schemeClr val="lt1"/>
              </a:buClr>
              <a:buSzPts val="3240"/>
              <a:buNone/>
              <a:defRPr sz="3240"/>
            </a:lvl8pPr>
            <a:lvl9pPr marL="4114800" lvl="8" indent="-228600" algn="l">
              <a:lnSpc>
                <a:spcPct val="90000"/>
              </a:lnSpc>
              <a:spcBef>
                <a:spcPts val="1800"/>
              </a:spcBef>
              <a:spcAft>
                <a:spcPts val="0"/>
              </a:spcAft>
              <a:buClr>
                <a:schemeClr val="lt1"/>
              </a:buClr>
              <a:buSzPts val="3240"/>
              <a:buNone/>
              <a:defRPr sz="3240"/>
            </a:lvl9pPr>
          </a:lstStyle>
          <a:p>
            <a:endParaRPr/>
          </a:p>
        </p:txBody>
      </p:sp>
      <p:sp>
        <p:nvSpPr>
          <p:cNvPr id="119" name="Google Shape;119;p17"/>
          <p:cNvSpPr txBox="1">
            <a:spLocks noGrp="1"/>
          </p:cNvSpPr>
          <p:nvPr>
            <p:ph type="body" idx="7"/>
          </p:nvPr>
        </p:nvSpPr>
        <p:spPr>
          <a:xfrm>
            <a:off x="28095563" y="20628014"/>
            <a:ext cx="10555608" cy="2766058"/>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3600"/>
              </a:spcBef>
              <a:spcAft>
                <a:spcPts val="0"/>
              </a:spcAft>
              <a:buClr>
                <a:srgbClr val="EDEDED"/>
              </a:buClr>
              <a:buSzPts val="8640"/>
              <a:buNone/>
              <a:defRPr sz="8640" b="0">
                <a:solidFill>
                  <a:srgbClr val="EDEDED"/>
                </a:solidFill>
              </a:defRPr>
            </a:lvl1pPr>
            <a:lvl2pPr marL="914400" lvl="1" indent="-228600" algn="l">
              <a:lnSpc>
                <a:spcPct val="90000"/>
              </a:lnSpc>
              <a:spcBef>
                <a:spcPts val="1800"/>
              </a:spcBef>
              <a:spcAft>
                <a:spcPts val="0"/>
              </a:spcAft>
              <a:buClr>
                <a:srgbClr val="EDEDED"/>
              </a:buClr>
              <a:buSzPts val="7200"/>
              <a:buNone/>
              <a:defRPr sz="7200" b="1"/>
            </a:lvl2pPr>
            <a:lvl3pPr marL="1371600" lvl="2" indent="-228600" algn="l">
              <a:lnSpc>
                <a:spcPct val="90000"/>
              </a:lnSpc>
              <a:spcBef>
                <a:spcPts val="1800"/>
              </a:spcBef>
              <a:spcAft>
                <a:spcPts val="0"/>
              </a:spcAft>
              <a:buClr>
                <a:srgbClr val="EDEDED"/>
              </a:buClr>
              <a:buSzPts val="6480"/>
              <a:buNone/>
              <a:defRPr sz="6480" b="1"/>
            </a:lvl3pPr>
            <a:lvl4pPr marL="1828800" lvl="3" indent="-228600" algn="l">
              <a:lnSpc>
                <a:spcPct val="90000"/>
              </a:lnSpc>
              <a:spcBef>
                <a:spcPts val="1800"/>
              </a:spcBef>
              <a:spcAft>
                <a:spcPts val="0"/>
              </a:spcAft>
              <a:buClr>
                <a:srgbClr val="EDEDED"/>
              </a:buClr>
              <a:buSzPts val="5760"/>
              <a:buNone/>
              <a:defRPr sz="5760" b="1"/>
            </a:lvl4pPr>
            <a:lvl5pPr marL="2286000" lvl="4" indent="-228600" algn="l">
              <a:lnSpc>
                <a:spcPct val="90000"/>
              </a:lnSpc>
              <a:spcBef>
                <a:spcPts val="1800"/>
              </a:spcBef>
              <a:spcAft>
                <a:spcPts val="0"/>
              </a:spcAft>
              <a:buClr>
                <a:srgbClr val="EDEDED"/>
              </a:buClr>
              <a:buSzPts val="5760"/>
              <a:buNone/>
              <a:defRPr sz="5760" b="1"/>
            </a:lvl5pPr>
            <a:lvl6pPr marL="2743200" lvl="5" indent="-228600" algn="l">
              <a:lnSpc>
                <a:spcPct val="90000"/>
              </a:lnSpc>
              <a:spcBef>
                <a:spcPts val="1800"/>
              </a:spcBef>
              <a:spcAft>
                <a:spcPts val="0"/>
              </a:spcAft>
              <a:buClr>
                <a:schemeClr val="lt1"/>
              </a:buClr>
              <a:buSzPts val="5760"/>
              <a:buNone/>
              <a:defRPr sz="5760" b="1"/>
            </a:lvl6pPr>
            <a:lvl7pPr marL="3200400" lvl="6" indent="-228600" algn="l">
              <a:lnSpc>
                <a:spcPct val="90000"/>
              </a:lnSpc>
              <a:spcBef>
                <a:spcPts val="1800"/>
              </a:spcBef>
              <a:spcAft>
                <a:spcPts val="0"/>
              </a:spcAft>
              <a:buClr>
                <a:schemeClr val="lt1"/>
              </a:buClr>
              <a:buSzPts val="5760"/>
              <a:buNone/>
              <a:defRPr sz="5760" b="1"/>
            </a:lvl7pPr>
            <a:lvl8pPr marL="3657600" lvl="7" indent="-228600" algn="l">
              <a:lnSpc>
                <a:spcPct val="90000"/>
              </a:lnSpc>
              <a:spcBef>
                <a:spcPts val="1800"/>
              </a:spcBef>
              <a:spcAft>
                <a:spcPts val="0"/>
              </a:spcAft>
              <a:buClr>
                <a:schemeClr val="lt1"/>
              </a:buClr>
              <a:buSzPts val="5760"/>
              <a:buNone/>
              <a:defRPr sz="5760" b="1"/>
            </a:lvl8pPr>
            <a:lvl9pPr marL="4114800" lvl="8" indent="-228600" algn="l">
              <a:lnSpc>
                <a:spcPct val="90000"/>
              </a:lnSpc>
              <a:spcBef>
                <a:spcPts val="1800"/>
              </a:spcBef>
              <a:spcAft>
                <a:spcPts val="0"/>
              </a:spcAft>
              <a:buClr>
                <a:schemeClr val="lt1"/>
              </a:buClr>
              <a:buSzPts val="5760"/>
              <a:buNone/>
              <a:defRPr sz="5760" b="1"/>
            </a:lvl9pPr>
          </a:lstStyle>
          <a:p>
            <a:endParaRPr/>
          </a:p>
        </p:txBody>
      </p:sp>
      <p:sp>
        <p:nvSpPr>
          <p:cNvPr id="120" name="Google Shape;120;p17"/>
          <p:cNvSpPr>
            <a:spLocks noGrp="1"/>
          </p:cNvSpPr>
          <p:nvPr>
            <p:ph type="pic" idx="8"/>
          </p:nvPr>
        </p:nvSpPr>
        <p:spPr>
          <a:xfrm>
            <a:off x="28095559" y="10830499"/>
            <a:ext cx="10555608" cy="73152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lnSpc>
                <a:spcPct val="90000"/>
              </a:lnSpc>
              <a:spcBef>
                <a:spcPts val="3600"/>
              </a:spcBef>
              <a:spcAft>
                <a:spcPts val="0"/>
              </a:spcAft>
              <a:buClr>
                <a:srgbClr val="EDEDED"/>
              </a:buClr>
              <a:buSzPts val="5760"/>
              <a:buFont typeface="Arial"/>
              <a:buNone/>
              <a:defRPr sz="5760" b="0" i="0" u="none" strike="noStrike" cap="none">
                <a:solidFill>
                  <a:srgbClr val="EDEDED"/>
                </a:solidFill>
                <a:latin typeface="Corbel"/>
                <a:ea typeface="Corbel"/>
                <a:cs typeface="Corbel"/>
                <a:sym typeface="Corbel"/>
              </a:defRPr>
            </a:lvl1pPr>
            <a:lvl2pPr marR="0" lvl="1" algn="l" rtl="0">
              <a:lnSpc>
                <a:spcPct val="90000"/>
              </a:lnSpc>
              <a:spcBef>
                <a:spcPts val="1800"/>
              </a:spcBef>
              <a:spcAft>
                <a:spcPts val="0"/>
              </a:spcAft>
              <a:buClr>
                <a:srgbClr val="EDEDED"/>
              </a:buClr>
              <a:buSzPts val="5760"/>
              <a:buFont typeface="Arial"/>
              <a:buNone/>
              <a:defRPr sz="5760" b="0" i="0" u="none" strike="noStrike" cap="none">
                <a:solidFill>
                  <a:srgbClr val="EDEDED"/>
                </a:solidFill>
                <a:latin typeface="Corbel"/>
                <a:ea typeface="Corbel"/>
                <a:cs typeface="Corbel"/>
                <a:sym typeface="Corbel"/>
              </a:defRPr>
            </a:lvl2pPr>
            <a:lvl3pPr marR="0" lvl="2" algn="l" rtl="0">
              <a:lnSpc>
                <a:spcPct val="90000"/>
              </a:lnSpc>
              <a:spcBef>
                <a:spcPts val="1800"/>
              </a:spcBef>
              <a:spcAft>
                <a:spcPts val="0"/>
              </a:spcAft>
              <a:buClr>
                <a:srgbClr val="EDEDED"/>
              </a:buClr>
              <a:buSzPts val="5760"/>
              <a:buFont typeface="Arial"/>
              <a:buNone/>
              <a:defRPr sz="5760" b="0" i="0" u="none" strike="noStrike" cap="none">
                <a:solidFill>
                  <a:srgbClr val="EDEDED"/>
                </a:solidFill>
                <a:latin typeface="Corbel"/>
                <a:ea typeface="Corbel"/>
                <a:cs typeface="Corbel"/>
                <a:sym typeface="Corbel"/>
              </a:defRPr>
            </a:lvl3pPr>
            <a:lvl4pPr marR="0" lvl="3" algn="l" rtl="0">
              <a:lnSpc>
                <a:spcPct val="90000"/>
              </a:lnSpc>
              <a:spcBef>
                <a:spcPts val="1800"/>
              </a:spcBef>
              <a:spcAft>
                <a:spcPts val="0"/>
              </a:spcAft>
              <a:buClr>
                <a:srgbClr val="EDEDED"/>
              </a:buClr>
              <a:buSzPts val="5760"/>
              <a:buFont typeface="Arial"/>
              <a:buNone/>
              <a:defRPr sz="5760" b="0" i="0" u="none" strike="noStrike" cap="none">
                <a:solidFill>
                  <a:srgbClr val="EDEDED"/>
                </a:solidFill>
                <a:latin typeface="Corbel"/>
                <a:ea typeface="Corbel"/>
                <a:cs typeface="Corbel"/>
                <a:sym typeface="Corbel"/>
              </a:defRPr>
            </a:lvl4pPr>
            <a:lvl5pPr marR="0" lvl="4" algn="l" rtl="0">
              <a:lnSpc>
                <a:spcPct val="90000"/>
              </a:lnSpc>
              <a:spcBef>
                <a:spcPts val="1800"/>
              </a:spcBef>
              <a:spcAft>
                <a:spcPts val="0"/>
              </a:spcAft>
              <a:buClr>
                <a:srgbClr val="EDEDED"/>
              </a:buClr>
              <a:buSzPts val="5760"/>
              <a:buFont typeface="Arial"/>
              <a:buNone/>
              <a:defRPr sz="5760" b="0" i="0" u="none" strike="noStrike" cap="none">
                <a:solidFill>
                  <a:srgbClr val="EDEDED"/>
                </a:solidFill>
                <a:latin typeface="Corbel"/>
                <a:ea typeface="Corbel"/>
                <a:cs typeface="Corbel"/>
                <a:sym typeface="Corbel"/>
              </a:defRPr>
            </a:lvl5pPr>
            <a:lvl6pPr marR="0" lvl="5" algn="l" rtl="0">
              <a:lnSpc>
                <a:spcPct val="90000"/>
              </a:lnSpc>
              <a:spcBef>
                <a:spcPts val="1800"/>
              </a:spcBef>
              <a:spcAft>
                <a:spcPts val="0"/>
              </a:spcAft>
              <a:buClr>
                <a:schemeClr val="lt1"/>
              </a:buClr>
              <a:buSzPts val="5760"/>
              <a:buFont typeface="Arial"/>
              <a:buNone/>
              <a:defRPr sz="5760" b="0" i="0" u="none" strike="noStrike" cap="none">
                <a:solidFill>
                  <a:schemeClr val="lt1"/>
                </a:solidFill>
                <a:latin typeface="Corbel"/>
                <a:ea typeface="Corbel"/>
                <a:cs typeface="Corbel"/>
                <a:sym typeface="Corbel"/>
              </a:defRPr>
            </a:lvl6pPr>
            <a:lvl7pPr marR="0" lvl="6" algn="l" rtl="0">
              <a:lnSpc>
                <a:spcPct val="90000"/>
              </a:lnSpc>
              <a:spcBef>
                <a:spcPts val="1800"/>
              </a:spcBef>
              <a:spcAft>
                <a:spcPts val="0"/>
              </a:spcAft>
              <a:buClr>
                <a:schemeClr val="lt1"/>
              </a:buClr>
              <a:buSzPts val="5760"/>
              <a:buFont typeface="Arial"/>
              <a:buNone/>
              <a:defRPr sz="5760" b="0" i="0" u="none" strike="noStrike" cap="none">
                <a:solidFill>
                  <a:schemeClr val="lt1"/>
                </a:solidFill>
                <a:latin typeface="Corbel"/>
                <a:ea typeface="Corbel"/>
                <a:cs typeface="Corbel"/>
                <a:sym typeface="Corbel"/>
              </a:defRPr>
            </a:lvl7pPr>
            <a:lvl8pPr marR="0" lvl="7" algn="l" rtl="0">
              <a:lnSpc>
                <a:spcPct val="90000"/>
              </a:lnSpc>
              <a:spcBef>
                <a:spcPts val="1800"/>
              </a:spcBef>
              <a:spcAft>
                <a:spcPts val="0"/>
              </a:spcAft>
              <a:buClr>
                <a:schemeClr val="lt1"/>
              </a:buClr>
              <a:buSzPts val="5760"/>
              <a:buFont typeface="Arial"/>
              <a:buNone/>
              <a:defRPr sz="5760" b="0" i="0" u="none" strike="noStrike" cap="none">
                <a:solidFill>
                  <a:schemeClr val="lt1"/>
                </a:solidFill>
                <a:latin typeface="Corbel"/>
                <a:ea typeface="Corbel"/>
                <a:cs typeface="Corbel"/>
                <a:sym typeface="Corbel"/>
              </a:defRPr>
            </a:lvl8pPr>
            <a:lvl9pPr marR="0" lvl="8" algn="l" rtl="0">
              <a:lnSpc>
                <a:spcPct val="90000"/>
              </a:lnSpc>
              <a:spcBef>
                <a:spcPts val="1800"/>
              </a:spcBef>
              <a:spcAft>
                <a:spcPts val="0"/>
              </a:spcAft>
              <a:buClr>
                <a:schemeClr val="lt1"/>
              </a:buClr>
              <a:buSzPts val="5760"/>
              <a:buFont typeface="Arial"/>
              <a:buNone/>
              <a:defRPr sz="5760" b="0" i="0" u="none" strike="noStrike" cap="none">
                <a:solidFill>
                  <a:schemeClr val="lt1"/>
                </a:solidFill>
                <a:latin typeface="Corbel"/>
                <a:ea typeface="Corbel"/>
                <a:cs typeface="Corbel"/>
                <a:sym typeface="Corbel"/>
              </a:defRPr>
            </a:lvl9pPr>
          </a:lstStyle>
          <a:p>
            <a:endParaRPr/>
          </a:p>
        </p:txBody>
      </p:sp>
      <p:sp>
        <p:nvSpPr>
          <p:cNvPr id="121" name="Google Shape;121;p17"/>
          <p:cNvSpPr txBox="1">
            <a:spLocks noGrp="1"/>
          </p:cNvSpPr>
          <p:nvPr>
            <p:ph type="body" idx="9"/>
          </p:nvPr>
        </p:nvSpPr>
        <p:spPr>
          <a:xfrm>
            <a:off x="28095113" y="23394066"/>
            <a:ext cx="10569590" cy="316410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600"/>
              </a:spcBef>
              <a:spcAft>
                <a:spcPts val="0"/>
              </a:spcAft>
              <a:buClr>
                <a:srgbClr val="EDEDED"/>
              </a:buClr>
              <a:buSzPts val="5040"/>
              <a:buNone/>
              <a:defRPr sz="5040"/>
            </a:lvl1pPr>
            <a:lvl2pPr marL="914400" lvl="1" indent="-228600" algn="l">
              <a:lnSpc>
                <a:spcPct val="90000"/>
              </a:lnSpc>
              <a:spcBef>
                <a:spcPts val="1800"/>
              </a:spcBef>
              <a:spcAft>
                <a:spcPts val="0"/>
              </a:spcAft>
              <a:buClr>
                <a:srgbClr val="EDEDED"/>
              </a:buClr>
              <a:buSzPts val="4320"/>
              <a:buNone/>
              <a:defRPr sz="4320"/>
            </a:lvl2pPr>
            <a:lvl3pPr marL="1371600" lvl="2" indent="-228600" algn="l">
              <a:lnSpc>
                <a:spcPct val="90000"/>
              </a:lnSpc>
              <a:spcBef>
                <a:spcPts val="1800"/>
              </a:spcBef>
              <a:spcAft>
                <a:spcPts val="0"/>
              </a:spcAft>
              <a:buClr>
                <a:srgbClr val="EDEDED"/>
              </a:buClr>
              <a:buSzPts val="3600"/>
              <a:buNone/>
              <a:defRPr sz="3600"/>
            </a:lvl3pPr>
            <a:lvl4pPr marL="1828800" lvl="3" indent="-228600" algn="l">
              <a:lnSpc>
                <a:spcPct val="90000"/>
              </a:lnSpc>
              <a:spcBef>
                <a:spcPts val="1800"/>
              </a:spcBef>
              <a:spcAft>
                <a:spcPts val="0"/>
              </a:spcAft>
              <a:buClr>
                <a:srgbClr val="EDEDED"/>
              </a:buClr>
              <a:buSzPts val="3240"/>
              <a:buNone/>
              <a:defRPr sz="3240"/>
            </a:lvl4pPr>
            <a:lvl5pPr marL="2286000" lvl="4" indent="-228600" algn="l">
              <a:lnSpc>
                <a:spcPct val="90000"/>
              </a:lnSpc>
              <a:spcBef>
                <a:spcPts val="1800"/>
              </a:spcBef>
              <a:spcAft>
                <a:spcPts val="0"/>
              </a:spcAft>
              <a:buClr>
                <a:srgbClr val="EDEDED"/>
              </a:buClr>
              <a:buSzPts val="3240"/>
              <a:buNone/>
              <a:defRPr sz="3240"/>
            </a:lvl5pPr>
            <a:lvl6pPr marL="2743200" lvl="5" indent="-228600" algn="l">
              <a:lnSpc>
                <a:spcPct val="90000"/>
              </a:lnSpc>
              <a:spcBef>
                <a:spcPts val="1800"/>
              </a:spcBef>
              <a:spcAft>
                <a:spcPts val="0"/>
              </a:spcAft>
              <a:buClr>
                <a:schemeClr val="lt1"/>
              </a:buClr>
              <a:buSzPts val="3240"/>
              <a:buNone/>
              <a:defRPr sz="3240"/>
            </a:lvl6pPr>
            <a:lvl7pPr marL="3200400" lvl="6" indent="-228600" algn="l">
              <a:lnSpc>
                <a:spcPct val="90000"/>
              </a:lnSpc>
              <a:spcBef>
                <a:spcPts val="1800"/>
              </a:spcBef>
              <a:spcAft>
                <a:spcPts val="0"/>
              </a:spcAft>
              <a:buClr>
                <a:schemeClr val="lt1"/>
              </a:buClr>
              <a:buSzPts val="3240"/>
              <a:buNone/>
              <a:defRPr sz="3240"/>
            </a:lvl7pPr>
            <a:lvl8pPr marL="3657600" lvl="7" indent="-228600" algn="l">
              <a:lnSpc>
                <a:spcPct val="90000"/>
              </a:lnSpc>
              <a:spcBef>
                <a:spcPts val="1800"/>
              </a:spcBef>
              <a:spcAft>
                <a:spcPts val="0"/>
              </a:spcAft>
              <a:buClr>
                <a:schemeClr val="lt1"/>
              </a:buClr>
              <a:buSzPts val="3240"/>
              <a:buNone/>
              <a:defRPr sz="3240"/>
            </a:lvl8pPr>
            <a:lvl9pPr marL="4114800" lvl="8" indent="-228600" algn="l">
              <a:lnSpc>
                <a:spcPct val="90000"/>
              </a:lnSpc>
              <a:spcBef>
                <a:spcPts val="1800"/>
              </a:spcBef>
              <a:spcAft>
                <a:spcPts val="0"/>
              </a:spcAft>
              <a:buClr>
                <a:schemeClr val="lt1"/>
              </a:buClr>
              <a:buSzPts val="3240"/>
              <a:buNone/>
              <a:defRPr sz="3240"/>
            </a:lvl9pPr>
          </a:lstStyle>
          <a:p>
            <a:endParaRPr/>
          </a:p>
        </p:txBody>
      </p:sp>
      <p:sp>
        <p:nvSpPr>
          <p:cNvPr id="122" name="Google Shape;122;p17"/>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7"/>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7"/>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8"/>
          <p:cNvSpPr txBox="1">
            <a:spLocks noGrp="1"/>
          </p:cNvSpPr>
          <p:nvPr>
            <p:ph type="body" idx="1"/>
          </p:nvPr>
        </p:nvSpPr>
        <p:spPr>
          <a:xfrm rot="5400000">
            <a:off x="12009631" y="785372"/>
            <a:ext cx="20886422" cy="368416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rgbClr val="EDEDED"/>
              </a:buClr>
              <a:buSzPts val="1800"/>
              <a:buChar char="•"/>
              <a:defRPr/>
            </a:lvl1pPr>
            <a:lvl2pPr marL="914400" lvl="1" indent="-342900" algn="l">
              <a:lnSpc>
                <a:spcPct val="90000"/>
              </a:lnSpc>
              <a:spcBef>
                <a:spcPts val="1800"/>
              </a:spcBef>
              <a:spcAft>
                <a:spcPts val="0"/>
              </a:spcAft>
              <a:buClr>
                <a:srgbClr val="EDEDED"/>
              </a:buClr>
              <a:buSzPts val="1800"/>
              <a:buChar char="•"/>
              <a:defRPr/>
            </a:lvl2pPr>
            <a:lvl3pPr marL="1371600" lvl="2" indent="-342900" algn="l">
              <a:lnSpc>
                <a:spcPct val="90000"/>
              </a:lnSpc>
              <a:spcBef>
                <a:spcPts val="1800"/>
              </a:spcBef>
              <a:spcAft>
                <a:spcPts val="0"/>
              </a:spcAft>
              <a:buClr>
                <a:srgbClr val="EDEDED"/>
              </a:buClr>
              <a:buSzPts val="1800"/>
              <a:buChar char="•"/>
              <a:defRPr/>
            </a:lvl3pPr>
            <a:lvl4pPr marL="1828800" lvl="3" indent="-342900" algn="l">
              <a:lnSpc>
                <a:spcPct val="90000"/>
              </a:lnSpc>
              <a:spcBef>
                <a:spcPts val="1800"/>
              </a:spcBef>
              <a:spcAft>
                <a:spcPts val="0"/>
              </a:spcAft>
              <a:buClr>
                <a:srgbClr val="EDEDED"/>
              </a:buClr>
              <a:buSzPts val="1800"/>
              <a:buChar char="•"/>
              <a:defRPr/>
            </a:lvl4pPr>
            <a:lvl5pPr marL="2286000" lvl="4" indent="-342900" algn="l">
              <a:lnSpc>
                <a:spcPct val="90000"/>
              </a:lnSpc>
              <a:spcBef>
                <a:spcPts val="1800"/>
              </a:spcBef>
              <a:spcAft>
                <a:spcPts val="0"/>
              </a:spcAft>
              <a:buClr>
                <a:srgbClr val="EDEDED"/>
              </a:buClr>
              <a:buSzPts val="1800"/>
              <a:buChar char="•"/>
              <a:defRPr/>
            </a:lvl5pPr>
            <a:lvl6pPr marL="2743200" lvl="5" indent="-342900" algn="l">
              <a:lnSpc>
                <a:spcPct val="90000"/>
              </a:lnSpc>
              <a:spcBef>
                <a:spcPts val="1800"/>
              </a:spcBef>
              <a:spcAft>
                <a:spcPts val="0"/>
              </a:spcAft>
              <a:buClr>
                <a:schemeClr val="lt1"/>
              </a:buClr>
              <a:buSzPts val="1800"/>
              <a:buChar char="•"/>
              <a:defRPr/>
            </a:lvl6pPr>
            <a:lvl7pPr marL="3200400" lvl="6" indent="-342900" algn="l">
              <a:lnSpc>
                <a:spcPct val="90000"/>
              </a:lnSpc>
              <a:spcBef>
                <a:spcPts val="1800"/>
              </a:spcBef>
              <a:spcAft>
                <a:spcPts val="0"/>
              </a:spcAft>
              <a:buClr>
                <a:schemeClr val="lt1"/>
              </a:buClr>
              <a:buSzPts val="1800"/>
              <a:buChar char="•"/>
              <a:defRPr/>
            </a:lvl7pPr>
            <a:lvl8pPr marL="3657600" lvl="7" indent="-342900" algn="l">
              <a:lnSpc>
                <a:spcPct val="90000"/>
              </a:lnSpc>
              <a:spcBef>
                <a:spcPts val="1800"/>
              </a:spcBef>
              <a:spcAft>
                <a:spcPts val="0"/>
              </a:spcAft>
              <a:buClr>
                <a:schemeClr val="lt1"/>
              </a:buClr>
              <a:buSzPts val="1800"/>
              <a:buChar char="•"/>
              <a:defRPr/>
            </a:lvl8pPr>
            <a:lvl9pPr marL="4114800" lvl="8" indent="-342900" algn="l">
              <a:lnSpc>
                <a:spcPct val="90000"/>
              </a:lnSpc>
              <a:spcBef>
                <a:spcPts val="1800"/>
              </a:spcBef>
              <a:spcAft>
                <a:spcPts val="0"/>
              </a:spcAft>
              <a:buClr>
                <a:schemeClr val="lt1"/>
              </a:buClr>
              <a:buSzPts val="1800"/>
              <a:buChar char="•"/>
              <a:defRPr/>
            </a:lvl9pPr>
          </a:lstStyle>
          <a:p>
            <a:endParaRPr/>
          </a:p>
        </p:txBody>
      </p:sp>
      <p:sp>
        <p:nvSpPr>
          <p:cNvPr id="128" name="Google Shape;128;p18"/>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8"/>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8"/>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rot="5400000">
            <a:off x="22193250" y="10968991"/>
            <a:ext cx="27896822" cy="94640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9"/>
          <p:cNvSpPr txBox="1">
            <a:spLocks noGrp="1"/>
          </p:cNvSpPr>
          <p:nvPr>
            <p:ph type="body" idx="1"/>
          </p:nvPr>
        </p:nvSpPr>
        <p:spPr>
          <a:xfrm rot="5400000">
            <a:off x="2990852" y="1779270"/>
            <a:ext cx="27896822" cy="278434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rgbClr val="EDEDED"/>
              </a:buClr>
              <a:buSzPts val="1800"/>
              <a:buChar char="•"/>
              <a:defRPr/>
            </a:lvl1pPr>
            <a:lvl2pPr marL="914400" lvl="1" indent="-342900" algn="l">
              <a:lnSpc>
                <a:spcPct val="90000"/>
              </a:lnSpc>
              <a:spcBef>
                <a:spcPts val="1800"/>
              </a:spcBef>
              <a:spcAft>
                <a:spcPts val="0"/>
              </a:spcAft>
              <a:buClr>
                <a:srgbClr val="EDEDED"/>
              </a:buClr>
              <a:buSzPts val="1800"/>
              <a:buChar char="•"/>
              <a:defRPr/>
            </a:lvl2pPr>
            <a:lvl3pPr marL="1371600" lvl="2" indent="-342900" algn="l">
              <a:lnSpc>
                <a:spcPct val="90000"/>
              </a:lnSpc>
              <a:spcBef>
                <a:spcPts val="1800"/>
              </a:spcBef>
              <a:spcAft>
                <a:spcPts val="0"/>
              </a:spcAft>
              <a:buClr>
                <a:srgbClr val="EDEDED"/>
              </a:buClr>
              <a:buSzPts val="1800"/>
              <a:buChar char="•"/>
              <a:defRPr/>
            </a:lvl3pPr>
            <a:lvl4pPr marL="1828800" lvl="3" indent="-342900" algn="l">
              <a:lnSpc>
                <a:spcPct val="90000"/>
              </a:lnSpc>
              <a:spcBef>
                <a:spcPts val="1800"/>
              </a:spcBef>
              <a:spcAft>
                <a:spcPts val="0"/>
              </a:spcAft>
              <a:buClr>
                <a:srgbClr val="EDEDED"/>
              </a:buClr>
              <a:buSzPts val="1800"/>
              <a:buChar char="•"/>
              <a:defRPr/>
            </a:lvl4pPr>
            <a:lvl5pPr marL="2286000" lvl="4" indent="-342900" algn="l">
              <a:lnSpc>
                <a:spcPct val="90000"/>
              </a:lnSpc>
              <a:spcBef>
                <a:spcPts val="1800"/>
              </a:spcBef>
              <a:spcAft>
                <a:spcPts val="0"/>
              </a:spcAft>
              <a:buClr>
                <a:srgbClr val="EDEDED"/>
              </a:buClr>
              <a:buSzPts val="1800"/>
              <a:buChar char="•"/>
              <a:defRPr/>
            </a:lvl5pPr>
            <a:lvl6pPr marL="2743200" lvl="5" indent="-342900" algn="l">
              <a:lnSpc>
                <a:spcPct val="90000"/>
              </a:lnSpc>
              <a:spcBef>
                <a:spcPts val="1800"/>
              </a:spcBef>
              <a:spcAft>
                <a:spcPts val="0"/>
              </a:spcAft>
              <a:buClr>
                <a:schemeClr val="lt1"/>
              </a:buClr>
              <a:buSzPts val="1800"/>
              <a:buChar char="•"/>
              <a:defRPr/>
            </a:lvl6pPr>
            <a:lvl7pPr marL="3200400" lvl="6" indent="-342900" algn="l">
              <a:lnSpc>
                <a:spcPct val="90000"/>
              </a:lnSpc>
              <a:spcBef>
                <a:spcPts val="1800"/>
              </a:spcBef>
              <a:spcAft>
                <a:spcPts val="0"/>
              </a:spcAft>
              <a:buClr>
                <a:schemeClr val="lt1"/>
              </a:buClr>
              <a:buSzPts val="1800"/>
              <a:buChar char="•"/>
              <a:defRPr/>
            </a:lvl7pPr>
            <a:lvl8pPr marL="3657600" lvl="7" indent="-342900" algn="l">
              <a:lnSpc>
                <a:spcPct val="90000"/>
              </a:lnSpc>
              <a:spcBef>
                <a:spcPts val="1800"/>
              </a:spcBef>
              <a:spcAft>
                <a:spcPts val="0"/>
              </a:spcAft>
              <a:buClr>
                <a:schemeClr val="lt1"/>
              </a:buClr>
              <a:buSzPts val="1800"/>
              <a:buChar char="•"/>
              <a:defRPr/>
            </a:lvl8pPr>
            <a:lvl9pPr marL="4114800" lvl="8" indent="-342900" algn="l">
              <a:lnSpc>
                <a:spcPct val="90000"/>
              </a:lnSpc>
              <a:spcBef>
                <a:spcPts val="1800"/>
              </a:spcBef>
              <a:spcAft>
                <a:spcPts val="0"/>
              </a:spcAft>
              <a:buClr>
                <a:schemeClr val="lt1"/>
              </a:buClr>
              <a:buSzPts val="1800"/>
              <a:buChar char="•"/>
              <a:defRPr/>
            </a:lvl9pPr>
          </a:lstStyle>
          <a:p>
            <a:endParaRPr/>
          </a:p>
        </p:txBody>
      </p:sp>
      <p:sp>
        <p:nvSpPr>
          <p:cNvPr id="134" name="Google Shape;134;p19"/>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9"/>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9"/>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032000" y="8763000"/>
            <a:ext cx="36841679"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rgbClr val="EDEDED"/>
              </a:buClr>
              <a:buSzPts val="1800"/>
              <a:buChar char="•"/>
              <a:defRPr/>
            </a:lvl1pPr>
            <a:lvl2pPr marL="914400" lvl="1" indent="-342900" algn="l">
              <a:lnSpc>
                <a:spcPct val="90000"/>
              </a:lnSpc>
              <a:spcBef>
                <a:spcPts val="1800"/>
              </a:spcBef>
              <a:spcAft>
                <a:spcPts val="0"/>
              </a:spcAft>
              <a:buClr>
                <a:srgbClr val="EDEDED"/>
              </a:buClr>
              <a:buSzPts val="1800"/>
              <a:buChar char="•"/>
              <a:defRPr/>
            </a:lvl2pPr>
            <a:lvl3pPr marL="1371600" lvl="2" indent="-342900" algn="l">
              <a:lnSpc>
                <a:spcPct val="90000"/>
              </a:lnSpc>
              <a:spcBef>
                <a:spcPts val="1800"/>
              </a:spcBef>
              <a:spcAft>
                <a:spcPts val="0"/>
              </a:spcAft>
              <a:buClr>
                <a:srgbClr val="EDEDED"/>
              </a:buClr>
              <a:buSzPts val="1800"/>
              <a:buChar char="•"/>
              <a:defRPr/>
            </a:lvl3pPr>
            <a:lvl4pPr marL="1828800" lvl="3" indent="-342900" algn="l">
              <a:lnSpc>
                <a:spcPct val="90000"/>
              </a:lnSpc>
              <a:spcBef>
                <a:spcPts val="1800"/>
              </a:spcBef>
              <a:spcAft>
                <a:spcPts val="0"/>
              </a:spcAft>
              <a:buClr>
                <a:srgbClr val="EDEDED"/>
              </a:buClr>
              <a:buSzPts val="1800"/>
              <a:buChar char="•"/>
              <a:defRPr/>
            </a:lvl4pPr>
            <a:lvl5pPr marL="2286000" lvl="4" indent="-342900" algn="l">
              <a:lnSpc>
                <a:spcPct val="90000"/>
              </a:lnSpc>
              <a:spcBef>
                <a:spcPts val="1800"/>
              </a:spcBef>
              <a:spcAft>
                <a:spcPts val="0"/>
              </a:spcAft>
              <a:buClr>
                <a:srgbClr val="EDEDED"/>
              </a:buClr>
              <a:buSzPts val="1800"/>
              <a:buChar char="•"/>
              <a:defRPr/>
            </a:lvl5pPr>
            <a:lvl6pPr marL="2743200" lvl="5" indent="-342900" algn="l">
              <a:lnSpc>
                <a:spcPct val="90000"/>
              </a:lnSpc>
              <a:spcBef>
                <a:spcPts val="1800"/>
              </a:spcBef>
              <a:spcAft>
                <a:spcPts val="0"/>
              </a:spcAft>
              <a:buClr>
                <a:schemeClr val="lt1"/>
              </a:buClr>
              <a:buSzPts val="1800"/>
              <a:buChar char="•"/>
              <a:defRPr/>
            </a:lvl6pPr>
            <a:lvl7pPr marL="3200400" lvl="6" indent="-342900" algn="l">
              <a:lnSpc>
                <a:spcPct val="90000"/>
              </a:lnSpc>
              <a:spcBef>
                <a:spcPts val="1800"/>
              </a:spcBef>
              <a:spcAft>
                <a:spcPts val="0"/>
              </a:spcAft>
              <a:buClr>
                <a:schemeClr val="lt1"/>
              </a:buClr>
              <a:buSzPts val="1800"/>
              <a:buChar char="•"/>
              <a:defRPr/>
            </a:lvl7pPr>
            <a:lvl8pPr marL="3657600" lvl="7" indent="-342900" algn="l">
              <a:lnSpc>
                <a:spcPct val="90000"/>
              </a:lnSpc>
              <a:spcBef>
                <a:spcPts val="1800"/>
              </a:spcBef>
              <a:spcAft>
                <a:spcPts val="0"/>
              </a:spcAft>
              <a:buClr>
                <a:schemeClr val="lt1"/>
              </a:buClr>
              <a:buSzPts val="1800"/>
              <a:buChar char="•"/>
              <a:defRPr/>
            </a:lvl8pPr>
            <a:lvl9pPr marL="4114800" lvl="8" indent="-342900" algn="l">
              <a:lnSpc>
                <a:spcPct val="90000"/>
              </a:lnSpc>
              <a:spcBef>
                <a:spcPts val="1800"/>
              </a:spcBef>
              <a:spcAft>
                <a:spcPts val="0"/>
              </a:spcAft>
              <a:buClr>
                <a:schemeClr val="lt1"/>
              </a:buClr>
              <a:buSzPts val="1800"/>
              <a:buChar char="•"/>
              <a:defRPr/>
            </a:lvl9pPr>
          </a:lstStyle>
          <a:p>
            <a:endParaRPr/>
          </a:p>
        </p:txBody>
      </p:sp>
      <p:sp>
        <p:nvSpPr>
          <p:cNvPr id="24" name="Google Shape;24;p4"/>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ctrTitle"/>
          </p:nvPr>
        </p:nvSpPr>
        <p:spPr>
          <a:xfrm>
            <a:off x="3076315" y="21427334"/>
            <a:ext cx="32918401" cy="573432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E2E2E2"/>
              </a:buClr>
              <a:buSzPts val="34560"/>
              <a:buFont typeface="Corbel"/>
              <a:buNone/>
              <a:defRPr sz="34560" b="0">
                <a:solidFill>
                  <a:srgbClr val="E2E2E2"/>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subTitle" idx="1"/>
          </p:nvPr>
        </p:nvSpPr>
        <p:spPr>
          <a:xfrm>
            <a:off x="3076315" y="18383414"/>
            <a:ext cx="32918401" cy="29655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3600"/>
              </a:spcBef>
              <a:spcAft>
                <a:spcPts val="0"/>
              </a:spcAft>
              <a:buClr>
                <a:schemeClr val="lt2"/>
              </a:buClr>
              <a:buSzPts val="11520"/>
              <a:buNone/>
              <a:defRPr sz="11520" b="0">
                <a:solidFill>
                  <a:schemeClr val="lt2"/>
                </a:solidFill>
                <a:latin typeface="Corbel"/>
                <a:ea typeface="Corbel"/>
                <a:cs typeface="Corbel"/>
                <a:sym typeface="Corbel"/>
              </a:defRPr>
            </a:lvl1pPr>
            <a:lvl2pPr lvl="1" algn="ctr">
              <a:lnSpc>
                <a:spcPct val="90000"/>
              </a:lnSpc>
              <a:spcBef>
                <a:spcPts val="1800"/>
              </a:spcBef>
              <a:spcAft>
                <a:spcPts val="0"/>
              </a:spcAft>
              <a:buClr>
                <a:srgbClr val="EDEDED"/>
              </a:buClr>
              <a:buSzPts val="7200"/>
              <a:buNone/>
              <a:defRPr sz="7200"/>
            </a:lvl2pPr>
            <a:lvl3pPr lvl="2" algn="ctr">
              <a:lnSpc>
                <a:spcPct val="90000"/>
              </a:lnSpc>
              <a:spcBef>
                <a:spcPts val="1800"/>
              </a:spcBef>
              <a:spcAft>
                <a:spcPts val="0"/>
              </a:spcAft>
              <a:buClr>
                <a:srgbClr val="EDEDED"/>
              </a:buClr>
              <a:buSzPts val="6480"/>
              <a:buNone/>
              <a:defRPr sz="6480"/>
            </a:lvl3pPr>
            <a:lvl4pPr lvl="3" algn="ctr">
              <a:lnSpc>
                <a:spcPct val="90000"/>
              </a:lnSpc>
              <a:spcBef>
                <a:spcPts val="1800"/>
              </a:spcBef>
              <a:spcAft>
                <a:spcPts val="0"/>
              </a:spcAft>
              <a:buClr>
                <a:srgbClr val="EDEDED"/>
              </a:buClr>
              <a:buSzPts val="5760"/>
              <a:buNone/>
              <a:defRPr sz="5760"/>
            </a:lvl4pPr>
            <a:lvl5pPr lvl="4" algn="ctr">
              <a:lnSpc>
                <a:spcPct val="90000"/>
              </a:lnSpc>
              <a:spcBef>
                <a:spcPts val="1800"/>
              </a:spcBef>
              <a:spcAft>
                <a:spcPts val="0"/>
              </a:spcAft>
              <a:buClr>
                <a:srgbClr val="EDEDED"/>
              </a:buClr>
              <a:buSzPts val="5760"/>
              <a:buNone/>
              <a:defRPr sz="5760"/>
            </a:lvl5pPr>
            <a:lvl6pPr lvl="5" algn="ctr">
              <a:lnSpc>
                <a:spcPct val="90000"/>
              </a:lnSpc>
              <a:spcBef>
                <a:spcPts val="1800"/>
              </a:spcBef>
              <a:spcAft>
                <a:spcPts val="0"/>
              </a:spcAft>
              <a:buClr>
                <a:schemeClr val="lt1"/>
              </a:buClr>
              <a:buSzPts val="5760"/>
              <a:buNone/>
              <a:defRPr sz="5760"/>
            </a:lvl6pPr>
            <a:lvl7pPr lvl="6" algn="ctr">
              <a:lnSpc>
                <a:spcPct val="90000"/>
              </a:lnSpc>
              <a:spcBef>
                <a:spcPts val="1800"/>
              </a:spcBef>
              <a:spcAft>
                <a:spcPts val="0"/>
              </a:spcAft>
              <a:buClr>
                <a:schemeClr val="lt1"/>
              </a:buClr>
              <a:buSzPts val="5760"/>
              <a:buNone/>
              <a:defRPr sz="5760"/>
            </a:lvl7pPr>
            <a:lvl8pPr lvl="7" algn="ctr">
              <a:lnSpc>
                <a:spcPct val="90000"/>
              </a:lnSpc>
              <a:spcBef>
                <a:spcPts val="1800"/>
              </a:spcBef>
              <a:spcAft>
                <a:spcPts val="0"/>
              </a:spcAft>
              <a:buClr>
                <a:schemeClr val="lt1"/>
              </a:buClr>
              <a:buSzPts val="5760"/>
              <a:buNone/>
              <a:defRPr sz="5760"/>
            </a:lvl8pPr>
            <a:lvl9pPr lvl="8" algn="ctr">
              <a:lnSpc>
                <a:spcPct val="90000"/>
              </a:lnSpc>
              <a:spcBef>
                <a:spcPts val="1800"/>
              </a:spcBef>
              <a:spcAft>
                <a:spcPts val="0"/>
              </a:spcAft>
              <a:buClr>
                <a:schemeClr val="lt1"/>
              </a:buClr>
              <a:buSzPts val="5760"/>
              <a:buNone/>
              <a:defRPr sz="5760"/>
            </a:lvl9pPr>
          </a:lstStyle>
          <a:p>
            <a:endParaRPr/>
          </a:p>
        </p:txBody>
      </p:sp>
      <p:sp>
        <p:nvSpPr>
          <p:cNvPr id="30" name="Google Shape;30;p5"/>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032000" y="8763000"/>
            <a:ext cx="18090777"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rgbClr val="EDEDED"/>
              </a:buClr>
              <a:buSzPts val="1800"/>
              <a:buChar char="•"/>
              <a:defRPr/>
            </a:lvl1pPr>
            <a:lvl2pPr marL="914400" lvl="1" indent="-342900" algn="l">
              <a:lnSpc>
                <a:spcPct val="90000"/>
              </a:lnSpc>
              <a:spcBef>
                <a:spcPts val="1800"/>
              </a:spcBef>
              <a:spcAft>
                <a:spcPts val="0"/>
              </a:spcAft>
              <a:buClr>
                <a:srgbClr val="EDEDED"/>
              </a:buClr>
              <a:buSzPts val="1800"/>
              <a:buChar char="•"/>
              <a:defRPr/>
            </a:lvl2pPr>
            <a:lvl3pPr marL="1371600" lvl="2" indent="-342900" algn="l">
              <a:lnSpc>
                <a:spcPct val="90000"/>
              </a:lnSpc>
              <a:spcBef>
                <a:spcPts val="1800"/>
              </a:spcBef>
              <a:spcAft>
                <a:spcPts val="0"/>
              </a:spcAft>
              <a:buClr>
                <a:srgbClr val="EDEDED"/>
              </a:buClr>
              <a:buSzPts val="1800"/>
              <a:buChar char="•"/>
              <a:defRPr/>
            </a:lvl3pPr>
            <a:lvl4pPr marL="1828800" lvl="3" indent="-342900" algn="l">
              <a:lnSpc>
                <a:spcPct val="90000"/>
              </a:lnSpc>
              <a:spcBef>
                <a:spcPts val="1800"/>
              </a:spcBef>
              <a:spcAft>
                <a:spcPts val="0"/>
              </a:spcAft>
              <a:buClr>
                <a:srgbClr val="EDEDED"/>
              </a:buClr>
              <a:buSzPts val="1800"/>
              <a:buChar char="•"/>
              <a:defRPr/>
            </a:lvl4pPr>
            <a:lvl5pPr marL="2286000" lvl="4" indent="-342900" algn="l">
              <a:lnSpc>
                <a:spcPct val="90000"/>
              </a:lnSpc>
              <a:spcBef>
                <a:spcPts val="1800"/>
              </a:spcBef>
              <a:spcAft>
                <a:spcPts val="0"/>
              </a:spcAft>
              <a:buClr>
                <a:srgbClr val="EDEDED"/>
              </a:buClr>
              <a:buSzPts val="1800"/>
              <a:buChar char="•"/>
              <a:defRPr/>
            </a:lvl5pPr>
            <a:lvl6pPr marL="2743200" lvl="5" indent="-342900" algn="l">
              <a:lnSpc>
                <a:spcPct val="90000"/>
              </a:lnSpc>
              <a:spcBef>
                <a:spcPts val="1800"/>
              </a:spcBef>
              <a:spcAft>
                <a:spcPts val="0"/>
              </a:spcAft>
              <a:buClr>
                <a:schemeClr val="lt1"/>
              </a:buClr>
              <a:buSzPts val="1800"/>
              <a:buChar char="•"/>
              <a:defRPr/>
            </a:lvl6pPr>
            <a:lvl7pPr marL="3200400" lvl="6" indent="-342900" algn="l">
              <a:lnSpc>
                <a:spcPct val="90000"/>
              </a:lnSpc>
              <a:spcBef>
                <a:spcPts val="1800"/>
              </a:spcBef>
              <a:spcAft>
                <a:spcPts val="0"/>
              </a:spcAft>
              <a:buClr>
                <a:schemeClr val="lt1"/>
              </a:buClr>
              <a:buSzPts val="1800"/>
              <a:buChar char="•"/>
              <a:defRPr/>
            </a:lvl7pPr>
            <a:lvl8pPr marL="3657600" lvl="7" indent="-342900" algn="l">
              <a:lnSpc>
                <a:spcPct val="90000"/>
              </a:lnSpc>
              <a:spcBef>
                <a:spcPts val="1800"/>
              </a:spcBef>
              <a:spcAft>
                <a:spcPts val="0"/>
              </a:spcAft>
              <a:buClr>
                <a:schemeClr val="lt1"/>
              </a:buClr>
              <a:buSzPts val="1800"/>
              <a:buChar char="•"/>
              <a:defRPr/>
            </a:lvl8pPr>
            <a:lvl9pPr marL="4114800" lvl="8" indent="-342900" algn="l">
              <a:lnSpc>
                <a:spcPct val="90000"/>
              </a:lnSpc>
              <a:spcBef>
                <a:spcPts val="1800"/>
              </a:spcBef>
              <a:spcAft>
                <a:spcPts val="0"/>
              </a:spcAft>
              <a:buClr>
                <a:schemeClr val="lt1"/>
              </a:buClr>
              <a:buSzPts val="1800"/>
              <a:buChar char="•"/>
              <a:defRPr/>
            </a:lvl9pPr>
          </a:lstStyle>
          <a:p>
            <a:endParaRPr/>
          </a:p>
        </p:txBody>
      </p:sp>
      <p:sp>
        <p:nvSpPr>
          <p:cNvPr id="36" name="Google Shape;36;p6"/>
          <p:cNvSpPr txBox="1">
            <a:spLocks noGrp="1"/>
          </p:cNvSpPr>
          <p:nvPr>
            <p:ph type="body" idx="2"/>
          </p:nvPr>
        </p:nvSpPr>
        <p:spPr>
          <a:xfrm>
            <a:off x="22751423" y="8763000"/>
            <a:ext cx="18122256"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rgbClr val="EDEDED"/>
              </a:buClr>
              <a:buSzPts val="1800"/>
              <a:buChar char="•"/>
              <a:defRPr/>
            </a:lvl1pPr>
            <a:lvl2pPr marL="914400" lvl="1" indent="-342900" algn="l">
              <a:lnSpc>
                <a:spcPct val="90000"/>
              </a:lnSpc>
              <a:spcBef>
                <a:spcPts val="1800"/>
              </a:spcBef>
              <a:spcAft>
                <a:spcPts val="0"/>
              </a:spcAft>
              <a:buClr>
                <a:srgbClr val="EDEDED"/>
              </a:buClr>
              <a:buSzPts val="1800"/>
              <a:buChar char="•"/>
              <a:defRPr/>
            </a:lvl2pPr>
            <a:lvl3pPr marL="1371600" lvl="2" indent="-342900" algn="l">
              <a:lnSpc>
                <a:spcPct val="90000"/>
              </a:lnSpc>
              <a:spcBef>
                <a:spcPts val="1800"/>
              </a:spcBef>
              <a:spcAft>
                <a:spcPts val="0"/>
              </a:spcAft>
              <a:buClr>
                <a:srgbClr val="EDEDED"/>
              </a:buClr>
              <a:buSzPts val="1800"/>
              <a:buChar char="•"/>
              <a:defRPr/>
            </a:lvl3pPr>
            <a:lvl4pPr marL="1828800" lvl="3" indent="-342900" algn="l">
              <a:lnSpc>
                <a:spcPct val="90000"/>
              </a:lnSpc>
              <a:spcBef>
                <a:spcPts val="1800"/>
              </a:spcBef>
              <a:spcAft>
                <a:spcPts val="0"/>
              </a:spcAft>
              <a:buClr>
                <a:srgbClr val="EDEDED"/>
              </a:buClr>
              <a:buSzPts val="1800"/>
              <a:buChar char="•"/>
              <a:defRPr/>
            </a:lvl4pPr>
            <a:lvl5pPr marL="2286000" lvl="4" indent="-342900" algn="l">
              <a:lnSpc>
                <a:spcPct val="90000"/>
              </a:lnSpc>
              <a:spcBef>
                <a:spcPts val="1800"/>
              </a:spcBef>
              <a:spcAft>
                <a:spcPts val="0"/>
              </a:spcAft>
              <a:buClr>
                <a:srgbClr val="EDEDED"/>
              </a:buClr>
              <a:buSzPts val="1800"/>
              <a:buChar char="•"/>
              <a:defRPr/>
            </a:lvl5pPr>
            <a:lvl6pPr marL="2743200" lvl="5" indent="-342900" algn="l">
              <a:lnSpc>
                <a:spcPct val="90000"/>
              </a:lnSpc>
              <a:spcBef>
                <a:spcPts val="1800"/>
              </a:spcBef>
              <a:spcAft>
                <a:spcPts val="0"/>
              </a:spcAft>
              <a:buClr>
                <a:schemeClr val="lt1"/>
              </a:buClr>
              <a:buSzPts val="1800"/>
              <a:buChar char="•"/>
              <a:defRPr/>
            </a:lvl6pPr>
            <a:lvl7pPr marL="3200400" lvl="6" indent="-342900" algn="l">
              <a:lnSpc>
                <a:spcPct val="90000"/>
              </a:lnSpc>
              <a:spcBef>
                <a:spcPts val="1800"/>
              </a:spcBef>
              <a:spcAft>
                <a:spcPts val="0"/>
              </a:spcAft>
              <a:buClr>
                <a:schemeClr val="lt1"/>
              </a:buClr>
              <a:buSzPts val="1800"/>
              <a:buChar char="•"/>
              <a:defRPr/>
            </a:lvl7pPr>
            <a:lvl8pPr marL="3657600" lvl="7" indent="-342900" algn="l">
              <a:lnSpc>
                <a:spcPct val="90000"/>
              </a:lnSpc>
              <a:spcBef>
                <a:spcPts val="1800"/>
              </a:spcBef>
              <a:spcAft>
                <a:spcPts val="0"/>
              </a:spcAft>
              <a:buClr>
                <a:schemeClr val="lt1"/>
              </a:buClr>
              <a:buSzPts val="1800"/>
              <a:buChar char="•"/>
              <a:defRPr/>
            </a:lvl8pPr>
            <a:lvl9pPr marL="4114800" lvl="8" indent="-342900" algn="l">
              <a:lnSpc>
                <a:spcPct val="90000"/>
              </a:lnSpc>
              <a:spcBef>
                <a:spcPts val="1800"/>
              </a:spcBef>
              <a:spcAft>
                <a:spcPts val="0"/>
              </a:spcAft>
              <a:buClr>
                <a:schemeClr val="lt1"/>
              </a:buClr>
              <a:buSzPts val="1800"/>
              <a:buChar char="•"/>
              <a:defRPr/>
            </a:lvl9pPr>
          </a:lstStyle>
          <a:p>
            <a:endParaRPr/>
          </a:p>
        </p:txBody>
      </p:sp>
      <p:sp>
        <p:nvSpPr>
          <p:cNvPr id="37" name="Google Shape;37;p6"/>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023237"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032000" y="8069582"/>
            <a:ext cx="18090777"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600"/>
              </a:spcBef>
              <a:spcAft>
                <a:spcPts val="0"/>
              </a:spcAft>
              <a:buClr>
                <a:schemeClr val="lt2"/>
              </a:buClr>
              <a:buSzPts val="9600"/>
              <a:buNone/>
              <a:defRPr sz="9600" b="0">
                <a:solidFill>
                  <a:schemeClr val="lt2"/>
                </a:solidFill>
              </a:defRPr>
            </a:lvl1pPr>
            <a:lvl2pPr marL="914400" lvl="1" indent="-228600" algn="l">
              <a:lnSpc>
                <a:spcPct val="90000"/>
              </a:lnSpc>
              <a:spcBef>
                <a:spcPts val="1800"/>
              </a:spcBef>
              <a:spcAft>
                <a:spcPts val="0"/>
              </a:spcAft>
              <a:buClr>
                <a:srgbClr val="EDEDED"/>
              </a:buClr>
              <a:buSzPts val="7200"/>
              <a:buNone/>
              <a:defRPr sz="7200" b="1"/>
            </a:lvl2pPr>
            <a:lvl3pPr marL="1371600" lvl="2" indent="-228600" algn="l">
              <a:lnSpc>
                <a:spcPct val="90000"/>
              </a:lnSpc>
              <a:spcBef>
                <a:spcPts val="1800"/>
              </a:spcBef>
              <a:spcAft>
                <a:spcPts val="0"/>
              </a:spcAft>
              <a:buClr>
                <a:srgbClr val="EDEDED"/>
              </a:buClr>
              <a:buSzPts val="6480"/>
              <a:buNone/>
              <a:defRPr sz="6480" b="1"/>
            </a:lvl3pPr>
            <a:lvl4pPr marL="1828800" lvl="3" indent="-228600" algn="l">
              <a:lnSpc>
                <a:spcPct val="90000"/>
              </a:lnSpc>
              <a:spcBef>
                <a:spcPts val="1800"/>
              </a:spcBef>
              <a:spcAft>
                <a:spcPts val="0"/>
              </a:spcAft>
              <a:buClr>
                <a:srgbClr val="EDEDED"/>
              </a:buClr>
              <a:buSzPts val="5760"/>
              <a:buNone/>
              <a:defRPr sz="5760" b="1"/>
            </a:lvl4pPr>
            <a:lvl5pPr marL="2286000" lvl="4" indent="-228600" algn="l">
              <a:lnSpc>
                <a:spcPct val="90000"/>
              </a:lnSpc>
              <a:spcBef>
                <a:spcPts val="1800"/>
              </a:spcBef>
              <a:spcAft>
                <a:spcPts val="0"/>
              </a:spcAft>
              <a:buClr>
                <a:srgbClr val="EDEDED"/>
              </a:buClr>
              <a:buSzPts val="5760"/>
              <a:buNone/>
              <a:defRPr sz="5760" b="1"/>
            </a:lvl5pPr>
            <a:lvl6pPr marL="2743200" lvl="5" indent="-228600" algn="l">
              <a:lnSpc>
                <a:spcPct val="90000"/>
              </a:lnSpc>
              <a:spcBef>
                <a:spcPts val="1800"/>
              </a:spcBef>
              <a:spcAft>
                <a:spcPts val="0"/>
              </a:spcAft>
              <a:buClr>
                <a:schemeClr val="lt1"/>
              </a:buClr>
              <a:buSzPts val="5760"/>
              <a:buNone/>
              <a:defRPr sz="5760" b="1"/>
            </a:lvl6pPr>
            <a:lvl7pPr marL="3200400" lvl="6" indent="-228600" algn="l">
              <a:lnSpc>
                <a:spcPct val="90000"/>
              </a:lnSpc>
              <a:spcBef>
                <a:spcPts val="1800"/>
              </a:spcBef>
              <a:spcAft>
                <a:spcPts val="0"/>
              </a:spcAft>
              <a:buClr>
                <a:schemeClr val="lt1"/>
              </a:buClr>
              <a:buSzPts val="5760"/>
              <a:buNone/>
              <a:defRPr sz="5760" b="1"/>
            </a:lvl7pPr>
            <a:lvl8pPr marL="3657600" lvl="7" indent="-228600" algn="l">
              <a:lnSpc>
                <a:spcPct val="90000"/>
              </a:lnSpc>
              <a:spcBef>
                <a:spcPts val="1800"/>
              </a:spcBef>
              <a:spcAft>
                <a:spcPts val="0"/>
              </a:spcAft>
              <a:buClr>
                <a:schemeClr val="lt1"/>
              </a:buClr>
              <a:buSzPts val="5760"/>
              <a:buNone/>
              <a:defRPr sz="5760" b="1"/>
            </a:lvl8pPr>
            <a:lvl9pPr marL="4114800" lvl="8" indent="-228600" algn="l">
              <a:lnSpc>
                <a:spcPct val="90000"/>
              </a:lnSpc>
              <a:spcBef>
                <a:spcPts val="1800"/>
              </a:spcBef>
              <a:spcAft>
                <a:spcPts val="0"/>
              </a:spcAft>
              <a:buClr>
                <a:schemeClr val="lt1"/>
              </a:buClr>
              <a:buSzPts val="5760"/>
              <a:buNone/>
              <a:defRPr sz="5760" b="1"/>
            </a:lvl9pPr>
          </a:lstStyle>
          <a:p>
            <a:endParaRPr/>
          </a:p>
        </p:txBody>
      </p:sp>
      <p:sp>
        <p:nvSpPr>
          <p:cNvPr id="43" name="Google Shape;43;p7"/>
          <p:cNvSpPr txBox="1">
            <a:spLocks noGrp="1"/>
          </p:cNvSpPr>
          <p:nvPr>
            <p:ph type="body" idx="2"/>
          </p:nvPr>
        </p:nvSpPr>
        <p:spPr>
          <a:xfrm>
            <a:off x="4032000" y="12024360"/>
            <a:ext cx="18090777" cy="176860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rgbClr val="EDEDED"/>
              </a:buClr>
              <a:buSzPts val="1800"/>
              <a:buChar char="•"/>
              <a:defRPr/>
            </a:lvl1pPr>
            <a:lvl2pPr marL="914400" lvl="1" indent="-342900" algn="l">
              <a:lnSpc>
                <a:spcPct val="90000"/>
              </a:lnSpc>
              <a:spcBef>
                <a:spcPts val="1800"/>
              </a:spcBef>
              <a:spcAft>
                <a:spcPts val="0"/>
              </a:spcAft>
              <a:buClr>
                <a:srgbClr val="EDEDED"/>
              </a:buClr>
              <a:buSzPts val="1800"/>
              <a:buChar char="•"/>
              <a:defRPr/>
            </a:lvl2pPr>
            <a:lvl3pPr marL="1371600" lvl="2" indent="-342900" algn="l">
              <a:lnSpc>
                <a:spcPct val="90000"/>
              </a:lnSpc>
              <a:spcBef>
                <a:spcPts val="1800"/>
              </a:spcBef>
              <a:spcAft>
                <a:spcPts val="0"/>
              </a:spcAft>
              <a:buClr>
                <a:srgbClr val="EDEDED"/>
              </a:buClr>
              <a:buSzPts val="1800"/>
              <a:buChar char="•"/>
              <a:defRPr/>
            </a:lvl3pPr>
            <a:lvl4pPr marL="1828800" lvl="3" indent="-342900" algn="l">
              <a:lnSpc>
                <a:spcPct val="90000"/>
              </a:lnSpc>
              <a:spcBef>
                <a:spcPts val="1800"/>
              </a:spcBef>
              <a:spcAft>
                <a:spcPts val="0"/>
              </a:spcAft>
              <a:buClr>
                <a:srgbClr val="EDEDED"/>
              </a:buClr>
              <a:buSzPts val="1800"/>
              <a:buChar char="•"/>
              <a:defRPr/>
            </a:lvl4pPr>
            <a:lvl5pPr marL="2286000" lvl="4" indent="-342900" algn="l">
              <a:lnSpc>
                <a:spcPct val="90000"/>
              </a:lnSpc>
              <a:spcBef>
                <a:spcPts val="1800"/>
              </a:spcBef>
              <a:spcAft>
                <a:spcPts val="0"/>
              </a:spcAft>
              <a:buClr>
                <a:srgbClr val="EDEDED"/>
              </a:buClr>
              <a:buSzPts val="1800"/>
              <a:buChar char="•"/>
              <a:defRPr/>
            </a:lvl5pPr>
            <a:lvl6pPr marL="2743200" lvl="5" indent="-342900" algn="l">
              <a:lnSpc>
                <a:spcPct val="90000"/>
              </a:lnSpc>
              <a:spcBef>
                <a:spcPts val="1800"/>
              </a:spcBef>
              <a:spcAft>
                <a:spcPts val="0"/>
              </a:spcAft>
              <a:buClr>
                <a:schemeClr val="lt1"/>
              </a:buClr>
              <a:buSzPts val="1800"/>
              <a:buChar char="•"/>
              <a:defRPr/>
            </a:lvl6pPr>
            <a:lvl7pPr marL="3200400" lvl="6" indent="-342900" algn="l">
              <a:lnSpc>
                <a:spcPct val="90000"/>
              </a:lnSpc>
              <a:spcBef>
                <a:spcPts val="1800"/>
              </a:spcBef>
              <a:spcAft>
                <a:spcPts val="0"/>
              </a:spcAft>
              <a:buClr>
                <a:schemeClr val="lt1"/>
              </a:buClr>
              <a:buSzPts val="1800"/>
              <a:buChar char="•"/>
              <a:defRPr/>
            </a:lvl7pPr>
            <a:lvl8pPr marL="3657600" lvl="7" indent="-342900" algn="l">
              <a:lnSpc>
                <a:spcPct val="90000"/>
              </a:lnSpc>
              <a:spcBef>
                <a:spcPts val="1800"/>
              </a:spcBef>
              <a:spcAft>
                <a:spcPts val="0"/>
              </a:spcAft>
              <a:buClr>
                <a:schemeClr val="lt1"/>
              </a:buClr>
              <a:buSzPts val="1800"/>
              <a:buChar char="•"/>
              <a:defRPr/>
            </a:lvl8pPr>
            <a:lvl9pPr marL="4114800" lvl="8" indent="-342900" algn="l">
              <a:lnSpc>
                <a:spcPct val="90000"/>
              </a:lnSpc>
              <a:spcBef>
                <a:spcPts val="1800"/>
              </a:spcBef>
              <a:spcAft>
                <a:spcPts val="0"/>
              </a:spcAft>
              <a:buClr>
                <a:schemeClr val="lt1"/>
              </a:buClr>
              <a:buSzPts val="1800"/>
              <a:buChar char="•"/>
              <a:defRPr/>
            </a:lvl9pPr>
          </a:lstStyle>
          <a:p>
            <a:endParaRPr/>
          </a:p>
        </p:txBody>
      </p:sp>
      <p:sp>
        <p:nvSpPr>
          <p:cNvPr id="44" name="Google Shape;44;p7"/>
          <p:cNvSpPr txBox="1">
            <a:spLocks noGrp="1"/>
          </p:cNvSpPr>
          <p:nvPr>
            <p:ph type="body" idx="3"/>
          </p:nvPr>
        </p:nvSpPr>
        <p:spPr>
          <a:xfrm>
            <a:off x="22751427" y="8069582"/>
            <a:ext cx="18127974"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600"/>
              </a:spcBef>
              <a:spcAft>
                <a:spcPts val="0"/>
              </a:spcAft>
              <a:buClr>
                <a:schemeClr val="lt2"/>
              </a:buClr>
              <a:buSzPts val="9600"/>
              <a:buNone/>
              <a:defRPr sz="9600" b="0">
                <a:solidFill>
                  <a:schemeClr val="lt2"/>
                </a:solidFill>
              </a:defRPr>
            </a:lvl1pPr>
            <a:lvl2pPr marL="914400" lvl="1" indent="-342900" algn="l">
              <a:lnSpc>
                <a:spcPct val="90000"/>
              </a:lnSpc>
              <a:spcBef>
                <a:spcPts val="1800"/>
              </a:spcBef>
              <a:spcAft>
                <a:spcPts val="0"/>
              </a:spcAft>
              <a:buClr>
                <a:srgbClr val="EDEDED"/>
              </a:buClr>
              <a:buSzPts val="1800"/>
              <a:buChar char="•"/>
              <a:defRPr/>
            </a:lvl2pPr>
            <a:lvl3pPr marL="1371600" lvl="2" indent="-342900" algn="l">
              <a:lnSpc>
                <a:spcPct val="90000"/>
              </a:lnSpc>
              <a:spcBef>
                <a:spcPts val="1800"/>
              </a:spcBef>
              <a:spcAft>
                <a:spcPts val="0"/>
              </a:spcAft>
              <a:buClr>
                <a:srgbClr val="EDEDED"/>
              </a:buClr>
              <a:buSzPts val="1800"/>
              <a:buChar char="•"/>
              <a:defRPr/>
            </a:lvl3pPr>
            <a:lvl4pPr marL="1828800" lvl="3" indent="-342900" algn="l">
              <a:lnSpc>
                <a:spcPct val="90000"/>
              </a:lnSpc>
              <a:spcBef>
                <a:spcPts val="1800"/>
              </a:spcBef>
              <a:spcAft>
                <a:spcPts val="0"/>
              </a:spcAft>
              <a:buClr>
                <a:srgbClr val="EDEDED"/>
              </a:buClr>
              <a:buSzPts val="1800"/>
              <a:buChar char="•"/>
              <a:defRPr/>
            </a:lvl4pPr>
            <a:lvl5pPr marL="2286000" lvl="4" indent="-342900" algn="l">
              <a:lnSpc>
                <a:spcPct val="90000"/>
              </a:lnSpc>
              <a:spcBef>
                <a:spcPts val="1800"/>
              </a:spcBef>
              <a:spcAft>
                <a:spcPts val="0"/>
              </a:spcAft>
              <a:buClr>
                <a:srgbClr val="EDEDED"/>
              </a:buClr>
              <a:buSzPts val="1800"/>
              <a:buChar char="•"/>
              <a:defRPr/>
            </a:lvl5pPr>
            <a:lvl6pPr marL="2743200" lvl="5" indent="-342900" algn="l">
              <a:lnSpc>
                <a:spcPct val="90000"/>
              </a:lnSpc>
              <a:spcBef>
                <a:spcPts val="1800"/>
              </a:spcBef>
              <a:spcAft>
                <a:spcPts val="0"/>
              </a:spcAft>
              <a:buClr>
                <a:schemeClr val="lt1"/>
              </a:buClr>
              <a:buSzPts val="1800"/>
              <a:buChar char="•"/>
              <a:defRPr/>
            </a:lvl6pPr>
            <a:lvl7pPr marL="3200400" lvl="6" indent="-342900" algn="l">
              <a:lnSpc>
                <a:spcPct val="90000"/>
              </a:lnSpc>
              <a:spcBef>
                <a:spcPts val="1800"/>
              </a:spcBef>
              <a:spcAft>
                <a:spcPts val="0"/>
              </a:spcAft>
              <a:buClr>
                <a:schemeClr val="lt1"/>
              </a:buClr>
              <a:buSzPts val="1800"/>
              <a:buChar char="•"/>
              <a:defRPr/>
            </a:lvl7pPr>
            <a:lvl8pPr marL="3657600" lvl="7" indent="-342900" algn="l">
              <a:lnSpc>
                <a:spcPct val="90000"/>
              </a:lnSpc>
              <a:spcBef>
                <a:spcPts val="1800"/>
              </a:spcBef>
              <a:spcAft>
                <a:spcPts val="0"/>
              </a:spcAft>
              <a:buClr>
                <a:schemeClr val="lt1"/>
              </a:buClr>
              <a:buSzPts val="1800"/>
              <a:buChar char="•"/>
              <a:defRPr/>
            </a:lvl8pPr>
            <a:lvl9pPr marL="4114800" lvl="8" indent="-342900" algn="l">
              <a:lnSpc>
                <a:spcPct val="90000"/>
              </a:lnSpc>
              <a:spcBef>
                <a:spcPts val="1800"/>
              </a:spcBef>
              <a:spcAft>
                <a:spcPts val="0"/>
              </a:spcAft>
              <a:buClr>
                <a:schemeClr val="lt1"/>
              </a:buClr>
              <a:buSzPts val="1800"/>
              <a:buChar char="•"/>
              <a:defRPr/>
            </a:lvl9pPr>
          </a:lstStyle>
          <a:p>
            <a:endParaRPr/>
          </a:p>
        </p:txBody>
      </p:sp>
      <p:sp>
        <p:nvSpPr>
          <p:cNvPr id="45" name="Google Shape;45;p7"/>
          <p:cNvSpPr txBox="1">
            <a:spLocks noGrp="1"/>
          </p:cNvSpPr>
          <p:nvPr>
            <p:ph type="body" idx="4"/>
          </p:nvPr>
        </p:nvSpPr>
        <p:spPr>
          <a:xfrm>
            <a:off x="22751427" y="12024360"/>
            <a:ext cx="18127974" cy="176860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rgbClr val="EDEDED"/>
              </a:buClr>
              <a:buSzPts val="1800"/>
              <a:buChar char="•"/>
              <a:defRPr/>
            </a:lvl1pPr>
            <a:lvl2pPr marL="914400" lvl="1" indent="-342900" algn="l">
              <a:lnSpc>
                <a:spcPct val="90000"/>
              </a:lnSpc>
              <a:spcBef>
                <a:spcPts val="1800"/>
              </a:spcBef>
              <a:spcAft>
                <a:spcPts val="0"/>
              </a:spcAft>
              <a:buClr>
                <a:srgbClr val="EDEDED"/>
              </a:buClr>
              <a:buSzPts val="1800"/>
              <a:buChar char="•"/>
              <a:defRPr/>
            </a:lvl2pPr>
            <a:lvl3pPr marL="1371600" lvl="2" indent="-342900" algn="l">
              <a:lnSpc>
                <a:spcPct val="90000"/>
              </a:lnSpc>
              <a:spcBef>
                <a:spcPts val="1800"/>
              </a:spcBef>
              <a:spcAft>
                <a:spcPts val="0"/>
              </a:spcAft>
              <a:buClr>
                <a:srgbClr val="EDEDED"/>
              </a:buClr>
              <a:buSzPts val="1800"/>
              <a:buChar char="•"/>
              <a:defRPr/>
            </a:lvl3pPr>
            <a:lvl4pPr marL="1828800" lvl="3" indent="-342900" algn="l">
              <a:lnSpc>
                <a:spcPct val="90000"/>
              </a:lnSpc>
              <a:spcBef>
                <a:spcPts val="1800"/>
              </a:spcBef>
              <a:spcAft>
                <a:spcPts val="0"/>
              </a:spcAft>
              <a:buClr>
                <a:srgbClr val="EDEDED"/>
              </a:buClr>
              <a:buSzPts val="1800"/>
              <a:buChar char="•"/>
              <a:defRPr/>
            </a:lvl4pPr>
            <a:lvl5pPr marL="2286000" lvl="4" indent="-342900" algn="l">
              <a:lnSpc>
                <a:spcPct val="90000"/>
              </a:lnSpc>
              <a:spcBef>
                <a:spcPts val="1800"/>
              </a:spcBef>
              <a:spcAft>
                <a:spcPts val="0"/>
              </a:spcAft>
              <a:buClr>
                <a:srgbClr val="EDEDED"/>
              </a:buClr>
              <a:buSzPts val="1800"/>
              <a:buChar char="•"/>
              <a:defRPr/>
            </a:lvl5pPr>
            <a:lvl6pPr marL="2743200" lvl="5" indent="-342900" algn="l">
              <a:lnSpc>
                <a:spcPct val="90000"/>
              </a:lnSpc>
              <a:spcBef>
                <a:spcPts val="1800"/>
              </a:spcBef>
              <a:spcAft>
                <a:spcPts val="0"/>
              </a:spcAft>
              <a:buClr>
                <a:schemeClr val="lt1"/>
              </a:buClr>
              <a:buSzPts val="1800"/>
              <a:buChar char="•"/>
              <a:defRPr/>
            </a:lvl6pPr>
            <a:lvl7pPr marL="3200400" lvl="6" indent="-342900" algn="l">
              <a:lnSpc>
                <a:spcPct val="90000"/>
              </a:lnSpc>
              <a:spcBef>
                <a:spcPts val="1800"/>
              </a:spcBef>
              <a:spcAft>
                <a:spcPts val="0"/>
              </a:spcAft>
              <a:buClr>
                <a:schemeClr val="lt1"/>
              </a:buClr>
              <a:buSzPts val="1800"/>
              <a:buChar char="•"/>
              <a:defRPr/>
            </a:lvl7pPr>
            <a:lvl8pPr marL="3657600" lvl="7" indent="-342900" algn="l">
              <a:lnSpc>
                <a:spcPct val="90000"/>
              </a:lnSpc>
              <a:spcBef>
                <a:spcPts val="1800"/>
              </a:spcBef>
              <a:spcAft>
                <a:spcPts val="0"/>
              </a:spcAft>
              <a:buClr>
                <a:schemeClr val="lt1"/>
              </a:buClr>
              <a:buSzPts val="1800"/>
              <a:buChar char="•"/>
              <a:defRPr/>
            </a:lvl8pPr>
            <a:lvl9pPr marL="4114800" lvl="8" indent="-342900" algn="l">
              <a:lnSpc>
                <a:spcPct val="90000"/>
              </a:lnSpc>
              <a:spcBef>
                <a:spcPts val="1800"/>
              </a:spcBef>
              <a:spcAft>
                <a:spcPts val="0"/>
              </a:spcAft>
              <a:buClr>
                <a:schemeClr val="lt1"/>
              </a:buClr>
              <a:buSzPts val="1800"/>
              <a:buChar char="•"/>
              <a:defRPr/>
            </a:lvl9pPr>
          </a:lstStyle>
          <a:p>
            <a:endParaRPr/>
          </a:p>
        </p:txBody>
      </p:sp>
      <p:sp>
        <p:nvSpPr>
          <p:cNvPr id="46" name="Google Shape;46;p7"/>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3023237" y="2194560"/>
            <a:ext cx="14156054"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DEDED"/>
              </a:buClr>
              <a:buSzPts val="11520"/>
              <a:buFont typeface="Corbel"/>
              <a:buNone/>
              <a:defRPr sz="115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18659477" y="4739647"/>
            <a:ext cx="22219920" cy="2339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rgbClr val="EDEDED"/>
              </a:buClr>
              <a:buSzPts val="1800"/>
              <a:buChar char="•"/>
              <a:defRPr/>
            </a:lvl1pPr>
            <a:lvl2pPr marL="914400" lvl="1" indent="-342900" algn="l">
              <a:lnSpc>
                <a:spcPct val="90000"/>
              </a:lnSpc>
              <a:spcBef>
                <a:spcPts val="1800"/>
              </a:spcBef>
              <a:spcAft>
                <a:spcPts val="0"/>
              </a:spcAft>
              <a:buClr>
                <a:srgbClr val="EDEDED"/>
              </a:buClr>
              <a:buSzPts val="1800"/>
              <a:buChar char="•"/>
              <a:defRPr/>
            </a:lvl2pPr>
            <a:lvl3pPr marL="1371600" lvl="2" indent="-342900" algn="l">
              <a:lnSpc>
                <a:spcPct val="90000"/>
              </a:lnSpc>
              <a:spcBef>
                <a:spcPts val="1800"/>
              </a:spcBef>
              <a:spcAft>
                <a:spcPts val="0"/>
              </a:spcAft>
              <a:buClr>
                <a:srgbClr val="EDEDED"/>
              </a:buClr>
              <a:buSzPts val="1800"/>
              <a:buChar char="•"/>
              <a:defRPr/>
            </a:lvl3pPr>
            <a:lvl4pPr marL="1828800" lvl="3" indent="-342900" algn="l">
              <a:lnSpc>
                <a:spcPct val="90000"/>
              </a:lnSpc>
              <a:spcBef>
                <a:spcPts val="1800"/>
              </a:spcBef>
              <a:spcAft>
                <a:spcPts val="0"/>
              </a:spcAft>
              <a:buClr>
                <a:srgbClr val="EDEDED"/>
              </a:buClr>
              <a:buSzPts val="1800"/>
              <a:buChar char="•"/>
              <a:defRPr/>
            </a:lvl4pPr>
            <a:lvl5pPr marL="2286000" lvl="4" indent="-342900" algn="l">
              <a:lnSpc>
                <a:spcPct val="90000"/>
              </a:lnSpc>
              <a:spcBef>
                <a:spcPts val="1800"/>
              </a:spcBef>
              <a:spcAft>
                <a:spcPts val="0"/>
              </a:spcAft>
              <a:buClr>
                <a:srgbClr val="EDEDED"/>
              </a:buClr>
              <a:buSzPts val="1800"/>
              <a:buChar char="•"/>
              <a:defRPr/>
            </a:lvl5pPr>
            <a:lvl6pPr marL="2743200" lvl="5" indent="-342900" algn="l">
              <a:lnSpc>
                <a:spcPct val="90000"/>
              </a:lnSpc>
              <a:spcBef>
                <a:spcPts val="1800"/>
              </a:spcBef>
              <a:spcAft>
                <a:spcPts val="0"/>
              </a:spcAft>
              <a:buClr>
                <a:schemeClr val="lt1"/>
              </a:buClr>
              <a:buSzPts val="1800"/>
              <a:buChar char="•"/>
              <a:defRPr/>
            </a:lvl6pPr>
            <a:lvl7pPr marL="3200400" lvl="6" indent="-342900" algn="l">
              <a:lnSpc>
                <a:spcPct val="90000"/>
              </a:lnSpc>
              <a:spcBef>
                <a:spcPts val="1800"/>
              </a:spcBef>
              <a:spcAft>
                <a:spcPts val="0"/>
              </a:spcAft>
              <a:buClr>
                <a:schemeClr val="lt1"/>
              </a:buClr>
              <a:buSzPts val="1800"/>
              <a:buChar char="•"/>
              <a:defRPr/>
            </a:lvl7pPr>
            <a:lvl8pPr marL="3657600" lvl="7" indent="-342900" algn="l">
              <a:lnSpc>
                <a:spcPct val="90000"/>
              </a:lnSpc>
              <a:spcBef>
                <a:spcPts val="1800"/>
              </a:spcBef>
              <a:spcAft>
                <a:spcPts val="0"/>
              </a:spcAft>
              <a:buClr>
                <a:schemeClr val="lt1"/>
              </a:buClr>
              <a:buSzPts val="1800"/>
              <a:buChar char="•"/>
              <a:defRPr/>
            </a:lvl8pPr>
            <a:lvl9pPr marL="4114800" lvl="8" indent="-342900" algn="l">
              <a:lnSpc>
                <a:spcPct val="90000"/>
              </a:lnSpc>
              <a:spcBef>
                <a:spcPts val="1800"/>
              </a:spcBef>
              <a:spcAft>
                <a:spcPts val="0"/>
              </a:spcAft>
              <a:buClr>
                <a:schemeClr val="lt1"/>
              </a:buClr>
              <a:buSzPts val="1800"/>
              <a:buChar char="•"/>
              <a:defRPr/>
            </a:lvl9pPr>
          </a:lstStyle>
          <a:p>
            <a:endParaRPr/>
          </a:p>
        </p:txBody>
      </p:sp>
      <p:sp>
        <p:nvSpPr>
          <p:cNvPr id="61" name="Google Shape;61;p10"/>
          <p:cNvSpPr txBox="1">
            <a:spLocks noGrp="1"/>
          </p:cNvSpPr>
          <p:nvPr>
            <p:ph type="body" idx="2"/>
          </p:nvPr>
        </p:nvSpPr>
        <p:spPr>
          <a:xfrm>
            <a:off x="4032003" y="9875520"/>
            <a:ext cx="13147292"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600"/>
              </a:spcBef>
              <a:spcAft>
                <a:spcPts val="0"/>
              </a:spcAft>
              <a:buClr>
                <a:schemeClr val="lt2"/>
              </a:buClr>
              <a:buSzPts val="6720"/>
              <a:buNone/>
              <a:defRPr sz="6719">
                <a:solidFill>
                  <a:schemeClr val="lt2"/>
                </a:solidFill>
              </a:defRPr>
            </a:lvl1pPr>
            <a:lvl2pPr marL="914400" lvl="1" indent="-228600" algn="l">
              <a:lnSpc>
                <a:spcPct val="90000"/>
              </a:lnSpc>
              <a:spcBef>
                <a:spcPts val="1800"/>
              </a:spcBef>
              <a:spcAft>
                <a:spcPts val="0"/>
              </a:spcAft>
              <a:buClr>
                <a:srgbClr val="EDEDED"/>
              </a:buClr>
              <a:buSzPts val="5040"/>
              <a:buNone/>
              <a:defRPr sz="5040"/>
            </a:lvl2pPr>
            <a:lvl3pPr marL="1371600" lvl="2" indent="-228600" algn="l">
              <a:lnSpc>
                <a:spcPct val="90000"/>
              </a:lnSpc>
              <a:spcBef>
                <a:spcPts val="1800"/>
              </a:spcBef>
              <a:spcAft>
                <a:spcPts val="0"/>
              </a:spcAft>
              <a:buClr>
                <a:srgbClr val="EDEDED"/>
              </a:buClr>
              <a:buSzPts val="4320"/>
              <a:buNone/>
              <a:defRPr sz="4320"/>
            </a:lvl3pPr>
            <a:lvl4pPr marL="1828800" lvl="3" indent="-228600" algn="l">
              <a:lnSpc>
                <a:spcPct val="90000"/>
              </a:lnSpc>
              <a:spcBef>
                <a:spcPts val="1800"/>
              </a:spcBef>
              <a:spcAft>
                <a:spcPts val="0"/>
              </a:spcAft>
              <a:buClr>
                <a:srgbClr val="EDEDED"/>
              </a:buClr>
              <a:buSzPts val="3600"/>
              <a:buNone/>
              <a:defRPr sz="3600"/>
            </a:lvl4pPr>
            <a:lvl5pPr marL="2286000" lvl="4" indent="-228600" algn="l">
              <a:lnSpc>
                <a:spcPct val="90000"/>
              </a:lnSpc>
              <a:spcBef>
                <a:spcPts val="1800"/>
              </a:spcBef>
              <a:spcAft>
                <a:spcPts val="0"/>
              </a:spcAft>
              <a:buClr>
                <a:srgbClr val="EDEDED"/>
              </a:buClr>
              <a:buSzPts val="3600"/>
              <a:buNone/>
              <a:defRPr sz="3600"/>
            </a:lvl5pPr>
            <a:lvl6pPr marL="2743200" lvl="5" indent="-228600" algn="l">
              <a:lnSpc>
                <a:spcPct val="90000"/>
              </a:lnSpc>
              <a:spcBef>
                <a:spcPts val="1800"/>
              </a:spcBef>
              <a:spcAft>
                <a:spcPts val="0"/>
              </a:spcAft>
              <a:buClr>
                <a:schemeClr val="lt1"/>
              </a:buClr>
              <a:buSzPts val="3600"/>
              <a:buNone/>
              <a:defRPr sz="3600"/>
            </a:lvl6pPr>
            <a:lvl7pPr marL="3200400" lvl="6" indent="-228600" algn="l">
              <a:lnSpc>
                <a:spcPct val="90000"/>
              </a:lnSpc>
              <a:spcBef>
                <a:spcPts val="1800"/>
              </a:spcBef>
              <a:spcAft>
                <a:spcPts val="0"/>
              </a:spcAft>
              <a:buClr>
                <a:schemeClr val="lt1"/>
              </a:buClr>
              <a:buSzPts val="3600"/>
              <a:buNone/>
              <a:defRPr sz="3600"/>
            </a:lvl7pPr>
            <a:lvl8pPr marL="3657600" lvl="7" indent="-228600" algn="l">
              <a:lnSpc>
                <a:spcPct val="90000"/>
              </a:lnSpc>
              <a:spcBef>
                <a:spcPts val="1800"/>
              </a:spcBef>
              <a:spcAft>
                <a:spcPts val="0"/>
              </a:spcAft>
              <a:buClr>
                <a:schemeClr val="lt1"/>
              </a:buClr>
              <a:buSzPts val="3600"/>
              <a:buNone/>
              <a:defRPr sz="3600"/>
            </a:lvl8pPr>
            <a:lvl9pPr marL="4114800" lvl="8" indent="-228600" algn="l">
              <a:lnSpc>
                <a:spcPct val="90000"/>
              </a:lnSpc>
              <a:spcBef>
                <a:spcPts val="1800"/>
              </a:spcBef>
              <a:spcAft>
                <a:spcPts val="0"/>
              </a:spcAft>
              <a:buClr>
                <a:schemeClr val="lt1"/>
              </a:buClr>
              <a:buSzPts val="3600"/>
              <a:buNone/>
              <a:defRPr sz="3600"/>
            </a:lvl9pPr>
          </a:lstStyle>
          <a:p>
            <a:endParaRPr/>
          </a:p>
        </p:txBody>
      </p:sp>
      <p:sp>
        <p:nvSpPr>
          <p:cNvPr id="62" name="Google Shape;62;p10"/>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3023237" y="2194560"/>
            <a:ext cx="14156054"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DEDED"/>
              </a:buClr>
              <a:buSzPts val="11520"/>
              <a:buFont typeface="Corbel"/>
              <a:buNone/>
              <a:defRPr sz="115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18659477" y="4739647"/>
            <a:ext cx="22219920" cy="233934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3600"/>
              </a:spcBef>
              <a:spcAft>
                <a:spcPts val="0"/>
              </a:spcAft>
              <a:buClr>
                <a:srgbClr val="EDEDED"/>
              </a:buClr>
              <a:buSzPts val="11520"/>
              <a:buFont typeface="Arial"/>
              <a:buNone/>
              <a:defRPr sz="11520" b="0" i="0" u="none" strike="noStrike" cap="none">
                <a:solidFill>
                  <a:srgbClr val="EDEDED"/>
                </a:solidFill>
                <a:latin typeface="Corbel"/>
                <a:ea typeface="Corbel"/>
                <a:cs typeface="Corbel"/>
                <a:sym typeface="Corbel"/>
              </a:defRPr>
            </a:lvl1pPr>
            <a:lvl2pPr marR="0" lvl="1" algn="l" rtl="0">
              <a:lnSpc>
                <a:spcPct val="90000"/>
              </a:lnSpc>
              <a:spcBef>
                <a:spcPts val="1800"/>
              </a:spcBef>
              <a:spcAft>
                <a:spcPts val="0"/>
              </a:spcAft>
              <a:buClr>
                <a:srgbClr val="EDEDED"/>
              </a:buClr>
              <a:buSzPts val="10080"/>
              <a:buFont typeface="Arial"/>
              <a:buNone/>
              <a:defRPr sz="10080" b="0" i="0" u="none" strike="noStrike" cap="none">
                <a:solidFill>
                  <a:srgbClr val="EDEDED"/>
                </a:solidFill>
                <a:latin typeface="Corbel"/>
                <a:ea typeface="Corbel"/>
                <a:cs typeface="Corbel"/>
                <a:sym typeface="Corbel"/>
              </a:defRPr>
            </a:lvl2pPr>
            <a:lvl3pPr marR="0" lvl="2" algn="l" rtl="0">
              <a:lnSpc>
                <a:spcPct val="90000"/>
              </a:lnSpc>
              <a:spcBef>
                <a:spcPts val="1800"/>
              </a:spcBef>
              <a:spcAft>
                <a:spcPts val="0"/>
              </a:spcAft>
              <a:buClr>
                <a:srgbClr val="EDEDED"/>
              </a:buClr>
              <a:buSzPts val="8640"/>
              <a:buFont typeface="Arial"/>
              <a:buNone/>
              <a:defRPr sz="8640" b="0" i="0" u="none" strike="noStrike" cap="none">
                <a:solidFill>
                  <a:srgbClr val="EDEDED"/>
                </a:solidFill>
                <a:latin typeface="Corbel"/>
                <a:ea typeface="Corbel"/>
                <a:cs typeface="Corbel"/>
                <a:sym typeface="Corbel"/>
              </a:defRPr>
            </a:lvl3pPr>
            <a:lvl4pPr marR="0" lvl="3" algn="l" rtl="0">
              <a:lnSpc>
                <a:spcPct val="90000"/>
              </a:lnSpc>
              <a:spcBef>
                <a:spcPts val="1800"/>
              </a:spcBef>
              <a:spcAft>
                <a:spcPts val="0"/>
              </a:spcAft>
              <a:buClr>
                <a:srgbClr val="EDEDED"/>
              </a:buClr>
              <a:buSzPts val="7200"/>
              <a:buFont typeface="Arial"/>
              <a:buNone/>
              <a:defRPr sz="7200" b="0" i="0" u="none" strike="noStrike" cap="none">
                <a:solidFill>
                  <a:srgbClr val="EDEDED"/>
                </a:solidFill>
                <a:latin typeface="Corbel"/>
                <a:ea typeface="Corbel"/>
                <a:cs typeface="Corbel"/>
                <a:sym typeface="Corbel"/>
              </a:defRPr>
            </a:lvl4pPr>
            <a:lvl5pPr marR="0" lvl="4" algn="l" rtl="0">
              <a:lnSpc>
                <a:spcPct val="90000"/>
              </a:lnSpc>
              <a:spcBef>
                <a:spcPts val="1800"/>
              </a:spcBef>
              <a:spcAft>
                <a:spcPts val="0"/>
              </a:spcAft>
              <a:buClr>
                <a:srgbClr val="EDEDED"/>
              </a:buClr>
              <a:buSzPts val="7200"/>
              <a:buFont typeface="Arial"/>
              <a:buNone/>
              <a:defRPr sz="7200" b="0" i="0" u="none" strike="noStrike" cap="none">
                <a:solidFill>
                  <a:srgbClr val="EDEDED"/>
                </a:solidFill>
                <a:latin typeface="Corbel"/>
                <a:ea typeface="Corbel"/>
                <a:cs typeface="Corbel"/>
                <a:sym typeface="Corbel"/>
              </a:defRPr>
            </a:lvl5pPr>
            <a:lvl6pPr marR="0" lvl="5" algn="l" rtl="0">
              <a:lnSpc>
                <a:spcPct val="90000"/>
              </a:lnSpc>
              <a:spcBef>
                <a:spcPts val="1800"/>
              </a:spcBef>
              <a:spcAft>
                <a:spcPts val="0"/>
              </a:spcAft>
              <a:buClr>
                <a:schemeClr val="lt1"/>
              </a:buClr>
              <a:buSzPts val="7200"/>
              <a:buFont typeface="Arial"/>
              <a:buNone/>
              <a:defRPr sz="7200" b="0" i="0" u="none" strike="noStrike" cap="none">
                <a:solidFill>
                  <a:schemeClr val="lt1"/>
                </a:solidFill>
                <a:latin typeface="Corbel"/>
                <a:ea typeface="Corbel"/>
                <a:cs typeface="Corbel"/>
                <a:sym typeface="Corbel"/>
              </a:defRPr>
            </a:lvl6pPr>
            <a:lvl7pPr marR="0" lvl="6" algn="l" rtl="0">
              <a:lnSpc>
                <a:spcPct val="90000"/>
              </a:lnSpc>
              <a:spcBef>
                <a:spcPts val="1800"/>
              </a:spcBef>
              <a:spcAft>
                <a:spcPts val="0"/>
              </a:spcAft>
              <a:buClr>
                <a:schemeClr val="lt1"/>
              </a:buClr>
              <a:buSzPts val="7200"/>
              <a:buFont typeface="Arial"/>
              <a:buNone/>
              <a:defRPr sz="7200" b="0" i="0" u="none" strike="noStrike" cap="none">
                <a:solidFill>
                  <a:schemeClr val="lt1"/>
                </a:solidFill>
                <a:latin typeface="Corbel"/>
                <a:ea typeface="Corbel"/>
                <a:cs typeface="Corbel"/>
                <a:sym typeface="Corbel"/>
              </a:defRPr>
            </a:lvl7pPr>
            <a:lvl8pPr marR="0" lvl="7" algn="l" rtl="0">
              <a:lnSpc>
                <a:spcPct val="90000"/>
              </a:lnSpc>
              <a:spcBef>
                <a:spcPts val="1800"/>
              </a:spcBef>
              <a:spcAft>
                <a:spcPts val="0"/>
              </a:spcAft>
              <a:buClr>
                <a:schemeClr val="lt1"/>
              </a:buClr>
              <a:buSzPts val="7200"/>
              <a:buFont typeface="Arial"/>
              <a:buNone/>
              <a:defRPr sz="7200" b="0" i="0" u="none" strike="noStrike" cap="none">
                <a:solidFill>
                  <a:schemeClr val="lt1"/>
                </a:solidFill>
                <a:latin typeface="Corbel"/>
                <a:ea typeface="Corbel"/>
                <a:cs typeface="Corbel"/>
                <a:sym typeface="Corbel"/>
              </a:defRPr>
            </a:lvl8pPr>
            <a:lvl9pPr marR="0" lvl="8" algn="l" rtl="0">
              <a:lnSpc>
                <a:spcPct val="90000"/>
              </a:lnSpc>
              <a:spcBef>
                <a:spcPts val="1800"/>
              </a:spcBef>
              <a:spcAft>
                <a:spcPts val="0"/>
              </a:spcAft>
              <a:buClr>
                <a:schemeClr val="lt1"/>
              </a:buClr>
              <a:buSzPts val="7200"/>
              <a:buFont typeface="Arial"/>
              <a:buNone/>
              <a:defRPr sz="7200" b="0" i="0" u="none" strike="noStrike" cap="none">
                <a:solidFill>
                  <a:schemeClr val="lt1"/>
                </a:solidFill>
                <a:latin typeface="Corbel"/>
                <a:ea typeface="Corbel"/>
                <a:cs typeface="Corbel"/>
                <a:sym typeface="Corbel"/>
              </a:defRPr>
            </a:lvl9pPr>
          </a:lstStyle>
          <a:p>
            <a:endParaRPr/>
          </a:p>
        </p:txBody>
      </p:sp>
      <p:sp>
        <p:nvSpPr>
          <p:cNvPr id="68" name="Google Shape;68;p11"/>
          <p:cNvSpPr txBox="1">
            <a:spLocks noGrp="1"/>
          </p:cNvSpPr>
          <p:nvPr>
            <p:ph type="body" idx="1"/>
          </p:nvPr>
        </p:nvSpPr>
        <p:spPr>
          <a:xfrm>
            <a:off x="4032003" y="9875520"/>
            <a:ext cx="13147292"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600"/>
              </a:spcBef>
              <a:spcAft>
                <a:spcPts val="0"/>
              </a:spcAft>
              <a:buClr>
                <a:schemeClr val="lt2"/>
              </a:buClr>
              <a:buSzPts val="6720"/>
              <a:buNone/>
              <a:defRPr sz="6719">
                <a:solidFill>
                  <a:schemeClr val="lt2"/>
                </a:solidFill>
              </a:defRPr>
            </a:lvl1pPr>
            <a:lvl2pPr marL="914400" lvl="1" indent="-228600" algn="l">
              <a:lnSpc>
                <a:spcPct val="90000"/>
              </a:lnSpc>
              <a:spcBef>
                <a:spcPts val="1800"/>
              </a:spcBef>
              <a:spcAft>
                <a:spcPts val="0"/>
              </a:spcAft>
              <a:buClr>
                <a:srgbClr val="EDEDED"/>
              </a:buClr>
              <a:buSzPts val="5040"/>
              <a:buNone/>
              <a:defRPr sz="5040"/>
            </a:lvl2pPr>
            <a:lvl3pPr marL="1371600" lvl="2" indent="-228600" algn="l">
              <a:lnSpc>
                <a:spcPct val="90000"/>
              </a:lnSpc>
              <a:spcBef>
                <a:spcPts val="1800"/>
              </a:spcBef>
              <a:spcAft>
                <a:spcPts val="0"/>
              </a:spcAft>
              <a:buClr>
                <a:srgbClr val="EDEDED"/>
              </a:buClr>
              <a:buSzPts val="4320"/>
              <a:buNone/>
              <a:defRPr sz="4320"/>
            </a:lvl3pPr>
            <a:lvl4pPr marL="1828800" lvl="3" indent="-228600" algn="l">
              <a:lnSpc>
                <a:spcPct val="90000"/>
              </a:lnSpc>
              <a:spcBef>
                <a:spcPts val="1800"/>
              </a:spcBef>
              <a:spcAft>
                <a:spcPts val="0"/>
              </a:spcAft>
              <a:buClr>
                <a:srgbClr val="EDEDED"/>
              </a:buClr>
              <a:buSzPts val="3600"/>
              <a:buNone/>
              <a:defRPr sz="3600"/>
            </a:lvl4pPr>
            <a:lvl5pPr marL="2286000" lvl="4" indent="-228600" algn="l">
              <a:lnSpc>
                <a:spcPct val="90000"/>
              </a:lnSpc>
              <a:spcBef>
                <a:spcPts val="1800"/>
              </a:spcBef>
              <a:spcAft>
                <a:spcPts val="0"/>
              </a:spcAft>
              <a:buClr>
                <a:srgbClr val="EDEDED"/>
              </a:buClr>
              <a:buSzPts val="3600"/>
              <a:buNone/>
              <a:defRPr sz="3600"/>
            </a:lvl5pPr>
            <a:lvl6pPr marL="2743200" lvl="5" indent="-228600" algn="l">
              <a:lnSpc>
                <a:spcPct val="90000"/>
              </a:lnSpc>
              <a:spcBef>
                <a:spcPts val="1800"/>
              </a:spcBef>
              <a:spcAft>
                <a:spcPts val="0"/>
              </a:spcAft>
              <a:buClr>
                <a:schemeClr val="lt1"/>
              </a:buClr>
              <a:buSzPts val="3600"/>
              <a:buNone/>
              <a:defRPr sz="3600"/>
            </a:lvl6pPr>
            <a:lvl7pPr marL="3200400" lvl="6" indent="-228600" algn="l">
              <a:lnSpc>
                <a:spcPct val="90000"/>
              </a:lnSpc>
              <a:spcBef>
                <a:spcPts val="1800"/>
              </a:spcBef>
              <a:spcAft>
                <a:spcPts val="0"/>
              </a:spcAft>
              <a:buClr>
                <a:schemeClr val="lt1"/>
              </a:buClr>
              <a:buSzPts val="3600"/>
              <a:buNone/>
              <a:defRPr sz="3600"/>
            </a:lvl7pPr>
            <a:lvl8pPr marL="3657600" lvl="7" indent="-228600" algn="l">
              <a:lnSpc>
                <a:spcPct val="90000"/>
              </a:lnSpc>
              <a:spcBef>
                <a:spcPts val="1800"/>
              </a:spcBef>
              <a:spcAft>
                <a:spcPts val="0"/>
              </a:spcAft>
              <a:buClr>
                <a:schemeClr val="lt1"/>
              </a:buClr>
              <a:buSzPts val="3600"/>
              <a:buNone/>
              <a:defRPr sz="3600"/>
            </a:lvl8pPr>
            <a:lvl9pPr marL="4114800" lvl="8" indent="-228600" algn="l">
              <a:lnSpc>
                <a:spcPct val="90000"/>
              </a:lnSpc>
              <a:spcBef>
                <a:spcPts val="1800"/>
              </a:spcBef>
              <a:spcAft>
                <a:spcPts val="0"/>
              </a:spcAft>
              <a:buClr>
                <a:schemeClr val="lt1"/>
              </a:buClr>
              <a:buSzPts val="3600"/>
              <a:buNone/>
              <a:defRPr sz="3600"/>
            </a:lvl9pPr>
          </a:lstStyle>
          <a:p>
            <a:endParaRPr/>
          </a:p>
        </p:txBody>
      </p:sp>
      <p:sp>
        <p:nvSpPr>
          <p:cNvPr id="69" name="Google Shape;69;p11"/>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EDEDED"/>
              </a:buClr>
              <a:buSzPts val="21120"/>
              <a:buFont typeface="Corbel"/>
              <a:buNone/>
              <a:defRPr sz="21120" b="0" i="0" u="none" strike="noStrike" cap="non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4032000" y="8763000"/>
            <a:ext cx="36841679" cy="20886422"/>
          </a:xfrm>
          <a:prstGeom prst="rect">
            <a:avLst/>
          </a:prstGeom>
          <a:noFill/>
          <a:ln>
            <a:noFill/>
          </a:ln>
        </p:spPr>
        <p:txBody>
          <a:bodyPr spcFirstLastPara="1" wrap="square" lIns="91425" tIns="45700" rIns="91425" bIns="45700" anchor="t" anchorCtr="0">
            <a:normAutofit/>
          </a:bodyPr>
          <a:lstStyle>
            <a:lvl1pPr marL="457200" marR="0" lvl="0" indent="-960120" algn="l" rtl="0">
              <a:lnSpc>
                <a:spcPct val="90000"/>
              </a:lnSpc>
              <a:spcBef>
                <a:spcPts val="3600"/>
              </a:spcBef>
              <a:spcAft>
                <a:spcPts val="0"/>
              </a:spcAft>
              <a:buClr>
                <a:srgbClr val="EDEDED"/>
              </a:buClr>
              <a:buSzPts val="11520"/>
              <a:buFont typeface="Arial"/>
              <a:buChar char="•"/>
              <a:defRPr sz="11520" b="0" i="0" u="none" strike="noStrike" cap="none">
                <a:solidFill>
                  <a:srgbClr val="EDEDED"/>
                </a:solidFill>
                <a:latin typeface="Corbel"/>
                <a:ea typeface="Corbel"/>
                <a:cs typeface="Corbel"/>
                <a:sym typeface="Corbel"/>
              </a:defRPr>
            </a:lvl1pPr>
            <a:lvl2pPr marL="914400" marR="0" lvl="1" indent="-838200" algn="l" rtl="0">
              <a:lnSpc>
                <a:spcPct val="90000"/>
              </a:lnSpc>
              <a:spcBef>
                <a:spcPts val="1800"/>
              </a:spcBef>
              <a:spcAft>
                <a:spcPts val="0"/>
              </a:spcAft>
              <a:buClr>
                <a:srgbClr val="EDEDED"/>
              </a:buClr>
              <a:buSzPts val="9600"/>
              <a:buFont typeface="Arial"/>
              <a:buChar char="•"/>
              <a:defRPr sz="9600" b="0" i="0" u="none" strike="noStrike" cap="none">
                <a:solidFill>
                  <a:srgbClr val="EDEDED"/>
                </a:solidFill>
                <a:latin typeface="Corbel"/>
                <a:ea typeface="Corbel"/>
                <a:cs typeface="Corbel"/>
                <a:sym typeface="Corbel"/>
              </a:defRPr>
            </a:lvl2pPr>
            <a:lvl3pPr marL="1371600" marR="0" lvl="2" indent="-716280" algn="l" rtl="0">
              <a:lnSpc>
                <a:spcPct val="90000"/>
              </a:lnSpc>
              <a:spcBef>
                <a:spcPts val="1800"/>
              </a:spcBef>
              <a:spcAft>
                <a:spcPts val="0"/>
              </a:spcAft>
              <a:buClr>
                <a:srgbClr val="EDEDED"/>
              </a:buClr>
              <a:buSzPts val="7680"/>
              <a:buFont typeface="Arial"/>
              <a:buChar char="•"/>
              <a:defRPr sz="7680" b="0" i="0" u="none" strike="noStrike" cap="none">
                <a:solidFill>
                  <a:srgbClr val="EDEDED"/>
                </a:solidFill>
                <a:latin typeface="Corbel"/>
                <a:ea typeface="Corbel"/>
                <a:cs typeface="Corbel"/>
                <a:sym typeface="Corbel"/>
              </a:defRPr>
            </a:lvl3pPr>
            <a:lvl4pPr marL="1828800" marR="0" lvl="3" indent="-655320" algn="l" rtl="0">
              <a:lnSpc>
                <a:spcPct val="90000"/>
              </a:lnSpc>
              <a:spcBef>
                <a:spcPts val="1800"/>
              </a:spcBef>
              <a:spcAft>
                <a:spcPts val="0"/>
              </a:spcAft>
              <a:buClr>
                <a:srgbClr val="EDEDED"/>
              </a:buClr>
              <a:buSzPts val="6720"/>
              <a:buFont typeface="Arial"/>
              <a:buChar char="•"/>
              <a:defRPr sz="6719" b="0" i="0" u="none" strike="noStrike" cap="none">
                <a:solidFill>
                  <a:srgbClr val="EDEDED"/>
                </a:solidFill>
                <a:latin typeface="Corbel"/>
                <a:ea typeface="Corbel"/>
                <a:cs typeface="Corbel"/>
                <a:sym typeface="Corbel"/>
              </a:defRPr>
            </a:lvl4pPr>
            <a:lvl5pPr marL="2286000" marR="0" lvl="4" indent="-655320" algn="l" rtl="0">
              <a:lnSpc>
                <a:spcPct val="90000"/>
              </a:lnSpc>
              <a:spcBef>
                <a:spcPts val="1800"/>
              </a:spcBef>
              <a:spcAft>
                <a:spcPts val="0"/>
              </a:spcAft>
              <a:buClr>
                <a:srgbClr val="EDEDED"/>
              </a:buClr>
              <a:buSzPts val="6720"/>
              <a:buFont typeface="Arial"/>
              <a:buChar char="•"/>
              <a:defRPr sz="6719" b="0" i="0" u="none" strike="noStrike" cap="none">
                <a:solidFill>
                  <a:srgbClr val="EDEDED"/>
                </a:solidFill>
                <a:latin typeface="Corbel"/>
                <a:ea typeface="Corbel"/>
                <a:cs typeface="Corbel"/>
                <a:sym typeface="Corbel"/>
              </a:defRPr>
            </a:lvl5pPr>
            <a:lvl6pPr marL="2743200" marR="0" lvl="5" indent="-640079" algn="l" rtl="0">
              <a:lnSpc>
                <a:spcPct val="90000"/>
              </a:lnSpc>
              <a:spcBef>
                <a:spcPts val="1800"/>
              </a:spcBef>
              <a:spcAft>
                <a:spcPts val="0"/>
              </a:spcAft>
              <a:buClr>
                <a:schemeClr val="lt1"/>
              </a:buClr>
              <a:buSzPts val="6480"/>
              <a:buFont typeface="Arial"/>
              <a:buChar char="•"/>
              <a:defRPr sz="6480" b="0" i="0" u="none" strike="noStrike" cap="none">
                <a:solidFill>
                  <a:schemeClr val="lt1"/>
                </a:solidFill>
                <a:latin typeface="Corbel"/>
                <a:ea typeface="Corbel"/>
                <a:cs typeface="Corbel"/>
                <a:sym typeface="Corbel"/>
              </a:defRPr>
            </a:lvl6pPr>
            <a:lvl7pPr marL="3200400" marR="0" lvl="6" indent="-640079" algn="l" rtl="0">
              <a:lnSpc>
                <a:spcPct val="90000"/>
              </a:lnSpc>
              <a:spcBef>
                <a:spcPts val="1800"/>
              </a:spcBef>
              <a:spcAft>
                <a:spcPts val="0"/>
              </a:spcAft>
              <a:buClr>
                <a:schemeClr val="lt1"/>
              </a:buClr>
              <a:buSzPts val="6480"/>
              <a:buFont typeface="Arial"/>
              <a:buChar char="•"/>
              <a:defRPr sz="6480" b="0" i="0" u="none" strike="noStrike" cap="none">
                <a:solidFill>
                  <a:schemeClr val="lt1"/>
                </a:solidFill>
                <a:latin typeface="Corbel"/>
                <a:ea typeface="Corbel"/>
                <a:cs typeface="Corbel"/>
                <a:sym typeface="Corbel"/>
              </a:defRPr>
            </a:lvl7pPr>
            <a:lvl8pPr marL="3657600" marR="0" lvl="7" indent="-640079" algn="l" rtl="0">
              <a:lnSpc>
                <a:spcPct val="90000"/>
              </a:lnSpc>
              <a:spcBef>
                <a:spcPts val="1800"/>
              </a:spcBef>
              <a:spcAft>
                <a:spcPts val="0"/>
              </a:spcAft>
              <a:buClr>
                <a:schemeClr val="lt1"/>
              </a:buClr>
              <a:buSzPts val="6480"/>
              <a:buFont typeface="Arial"/>
              <a:buChar char="•"/>
              <a:defRPr sz="6480" b="0" i="0" u="none" strike="noStrike" cap="none">
                <a:solidFill>
                  <a:schemeClr val="lt1"/>
                </a:solidFill>
                <a:latin typeface="Corbel"/>
                <a:ea typeface="Corbel"/>
                <a:cs typeface="Corbel"/>
                <a:sym typeface="Corbel"/>
              </a:defRPr>
            </a:lvl8pPr>
            <a:lvl9pPr marL="4114800" marR="0" lvl="8" indent="-640079" algn="l" rtl="0">
              <a:lnSpc>
                <a:spcPct val="90000"/>
              </a:lnSpc>
              <a:spcBef>
                <a:spcPts val="1800"/>
              </a:spcBef>
              <a:spcAft>
                <a:spcPts val="0"/>
              </a:spcAft>
              <a:buClr>
                <a:schemeClr val="lt1"/>
              </a:buClr>
              <a:buSzPts val="6480"/>
              <a:buFont typeface="Arial"/>
              <a:buChar char="•"/>
              <a:defRPr sz="6480" b="0" i="0" u="none" strike="noStrike" cap="none">
                <a:solidFill>
                  <a:schemeClr val="lt1"/>
                </a:solidFill>
                <a:latin typeface="Corbel"/>
                <a:ea typeface="Corbel"/>
                <a:cs typeface="Corbel"/>
                <a:sym typeface="Corbel"/>
              </a:defRPr>
            </a:lvl9pPr>
          </a:lstStyle>
          <a:p>
            <a:endParaRPr/>
          </a:p>
        </p:txBody>
      </p:sp>
      <p:sp>
        <p:nvSpPr>
          <p:cNvPr id="12" name="Google Shape;12;p2"/>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320" b="0" i="0" u="none" strike="noStrike" cap="none">
                <a:solidFill>
                  <a:srgbClr val="EDEDED"/>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3" name="Google Shape;13;p2"/>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320" b="0" i="0" u="none" strike="noStrike" cap="none">
                <a:solidFill>
                  <a:srgbClr val="EDEDED"/>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4" name="Google Shape;14;p2"/>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320" b="0" i="0" u="none" strike="noStrike" cap="none">
                <a:solidFill>
                  <a:srgbClr val="EDEDED"/>
                </a:solidFill>
                <a:latin typeface="Corbel"/>
                <a:ea typeface="Corbel"/>
                <a:cs typeface="Corbel"/>
                <a:sym typeface="Corbel"/>
              </a:defRPr>
            </a:lvl1pPr>
            <a:lvl2pPr marL="0" marR="0" lvl="1" indent="0" algn="r" rtl="0">
              <a:spcBef>
                <a:spcPts val="0"/>
              </a:spcBef>
              <a:buNone/>
              <a:defRPr sz="4320" b="0" i="0" u="none" strike="noStrike" cap="none">
                <a:solidFill>
                  <a:srgbClr val="EDEDED"/>
                </a:solidFill>
                <a:latin typeface="Corbel"/>
                <a:ea typeface="Corbel"/>
                <a:cs typeface="Corbel"/>
                <a:sym typeface="Corbel"/>
              </a:defRPr>
            </a:lvl2pPr>
            <a:lvl3pPr marL="0" marR="0" lvl="2" indent="0" algn="r" rtl="0">
              <a:spcBef>
                <a:spcPts val="0"/>
              </a:spcBef>
              <a:buNone/>
              <a:defRPr sz="4320" b="0" i="0" u="none" strike="noStrike" cap="none">
                <a:solidFill>
                  <a:srgbClr val="EDEDED"/>
                </a:solidFill>
                <a:latin typeface="Corbel"/>
                <a:ea typeface="Corbel"/>
                <a:cs typeface="Corbel"/>
                <a:sym typeface="Corbel"/>
              </a:defRPr>
            </a:lvl3pPr>
            <a:lvl4pPr marL="0" marR="0" lvl="3" indent="0" algn="r" rtl="0">
              <a:spcBef>
                <a:spcPts val="0"/>
              </a:spcBef>
              <a:buNone/>
              <a:defRPr sz="4320" b="0" i="0" u="none" strike="noStrike" cap="none">
                <a:solidFill>
                  <a:srgbClr val="EDEDED"/>
                </a:solidFill>
                <a:latin typeface="Corbel"/>
                <a:ea typeface="Corbel"/>
                <a:cs typeface="Corbel"/>
                <a:sym typeface="Corbel"/>
              </a:defRPr>
            </a:lvl4pPr>
            <a:lvl5pPr marL="0" marR="0" lvl="4" indent="0" algn="r" rtl="0">
              <a:spcBef>
                <a:spcPts val="0"/>
              </a:spcBef>
              <a:buNone/>
              <a:defRPr sz="4320" b="0" i="0" u="none" strike="noStrike" cap="none">
                <a:solidFill>
                  <a:srgbClr val="EDEDED"/>
                </a:solidFill>
                <a:latin typeface="Corbel"/>
                <a:ea typeface="Corbel"/>
                <a:cs typeface="Corbel"/>
                <a:sym typeface="Corbel"/>
              </a:defRPr>
            </a:lvl5pPr>
            <a:lvl6pPr marL="0" marR="0" lvl="5" indent="0" algn="r" rtl="0">
              <a:spcBef>
                <a:spcPts val="0"/>
              </a:spcBef>
              <a:buNone/>
              <a:defRPr sz="4320" b="0" i="0" u="none" strike="noStrike" cap="none">
                <a:solidFill>
                  <a:srgbClr val="EDEDED"/>
                </a:solidFill>
                <a:latin typeface="Corbel"/>
                <a:ea typeface="Corbel"/>
                <a:cs typeface="Corbel"/>
                <a:sym typeface="Corbel"/>
              </a:defRPr>
            </a:lvl6pPr>
            <a:lvl7pPr marL="0" marR="0" lvl="6" indent="0" algn="r" rtl="0">
              <a:spcBef>
                <a:spcPts val="0"/>
              </a:spcBef>
              <a:buNone/>
              <a:defRPr sz="4320" b="0" i="0" u="none" strike="noStrike" cap="none">
                <a:solidFill>
                  <a:srgbClr val="EDEDED"/>
                </a:solidFill>
                <a:latin typeface="Corbel"/>
                <a:ea typeface="Corbel"/>
                <a:cs typeface="Corbel"/>
                <a:sym typeface="Corbel"/>
              </a:defRPr>
            </a:lvl7pPr>
            <a:lvl8pPr marL="0" marR="0" lvl="7" indent="0" algn="r" rtl="0">
              <a:spcBef>
                <a:spcPts val="0"/>
              </a:spcBef>
              <a:buNone/>
              <a:defRPr sz="4320" b="0" i="0" u="none" strike="noStrike" cap="none">
                <a:solidFill>
                  <a:srgbClr val="EDEDED"/>
                </a:solidFill>
                <a:latin typeface="Corbel"/>
                <a:ea typeface="Corbel"/>
                <a:cs typeface="Corbel"/>
                <a:sym typeface="Corbel"/>
              </a:defRPr>
            </a:lvl8pPr>
            <a:lvl9pPr marL="0" marR="0" lvl="8" indent="0" algn="r" rtl="0">
              <a:spcBef>
                <a:spcPts val="0"/>
              </a:spcBef>
              <a:buNone/>
              <a:defRPr sz="432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41"/>
        <p:cNvGrpSpPr/>
        <p:nvPr/>
      </p:nvGrpSpPr>
      <p:grpSpPr>
        <a:xfrm>
          <a:off x="0" y="0"/>
          <a:ext cx="0" cy="0"/>
          <a:chOff x="0" y="0"/>
          <a:chExt cx="0" cy="0"/>
        </a:xfrm>
      </p:grpSpPr>
      <p:sp>
        <p:nvSpPr>
          <p:cNvPr id="142" name="Google Shape;142;p1"/>
          <p:cNvSpPr txBox="1"/>
          <p:nvPr/>
        </p:nvSpPr>
        <p:spPr>
          <a:xfrm>
            <a:off x="29591575" y="3695475"/>
            <a:ext cx="13680600" cy="28651200"/>
          </a:xfrm>
          <a:prstGeom prst="rect">
            <a:avLst/>
          </a:prstGeom>
          <a:solidFill>
            <a:srgbClr val="F2F2F2"/>
          </a:solidFill>
          <a:ln w="38100"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43" name="Google Shape;143;p1"/>
          <p:cNvSpPr txBox="1"/>
          <p:nvPr/>
        </p:nvSpPr>
        <p:spPr>
          <a:xfrm>
            <a:off x="15042142" y="3761884"/>
            <a:ext cx="13680600" cy="28784100"/>
          </a:xfrm>
          <a:prstGeom prst="rect">
            <a:avLst/>
          </a:prstGeom>
          <a:solidFill>
            <a:srgbClr val="F2F2F2"/>
          </a:solidFill>
          <a:ln w="952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lt1"/>
              </a:solidFill>
              <a:latin typeface="Corbel"/>
              <a:ea typeface="Corbel"/>
              <a:cs typeface="Corbel"/>
              <a:sym typeface="Corbel"/>
            </a:endParaRPr>
          </a:p>
        </p:txBody>
      </p:sp>
      <p:sp>
        <p:nvSpPr>
          <p:cNvPr id="144" name="Google Shape;144;p1"/>
          <p:cNvSpPr txBox="1"/>
          <p:nvPr/>
        </p:nvSpPr>
        <p:spPr>
          <a:xfrm>
            <a:off x="512500" y="3828332"/>
            <a:ext cx="13541609" cy="28651199"/>
          </a:xfrm>
          <a:prstGeom prst="rect">
            <a:avLst/>
          </a:prstGeom>
          <a:solidFill>
            <a:srgbClr val="F2F2F2"/>
          </a:solidFill>
          <a:ln w="38100"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45" name="Google Shape;145;p1"/>
          <p:cNvSpPr txBox="1"/>
          <p:nvPr/>
        </p:nvSpPr>
        <p:spPr>
          <a:xfrm>
            <a:off x="0" y="-85647"/>
            <a:ext cx="43891199" cy="3170099"/>
          </a:xfrm>
          <a:prstGeom prst="rect">
            <a:avLst/>
          </a:prstGeom>
          <a:solidFill>
            <a:srgbClr val="00B0F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200" b="1" dirty="0">
                <a:solidFill>
                  <a:schemeClr val="dk1"/>
                </a:solidFill>
                <a:latin typeface="Corbel"/>
                <a:ea typeface="Corbel"/>
                <a:cs typeface="Corbel"/>
                <a:sym typeface="Corbel"/>
              </a:rPr>
              <a:t>Therapy Dogs as a Wellness Incentive For Stress Management on a College Campus</a:t>
            </a:r>
            <a:endParaRPr sz="9200" dirty="0">
              <a:solidFill>
                <a:schemeClr val="dk1"/>
              </a:solidFill>
              <a:latin typeface="Corbel"/>
              <a:ea typeface="Corbel"/>
              <a:cs typeface="Corbel"/>
              <a:sym typeface="Corbel"/>
            </a:endParaRPr>
          </a:p>
          <a:p>
            <a:pPr marL="0" marR="0" lvl="0" indent="0" algn="ctr" rtl="0">
              <a:spcBef>
                <a:spcPts val="0"/>
              </a:spcBef>
              <a:spcAft>
                <a:spcPts val="0"/>
              </a:spcAft>
              <a:buNone/>
            </a:pPr>
            <a:r>
              <a:rPr lang="en-US" sz="5400" b="1" dirty="0">
                <a:solidFill>
                  <a:schemeClr val="dk1"/>
                </a:solidFill>
                <a:latin typeface="Times New Roman"/>
                <a:ea typeface="Times New Roman"/>
                <a:cs typeface="Times New Roman"/>
                <a:sym typeface="Times New Roman"/>
              </a:rPr>
              <a:t>Brenden Berger, Vanessa Vizcarrondo, &amp; Jordan Devlin</a:t>
            </a:r>
            <a:endParaRPr dirty="0"/>
          </a:p>
          <a:p>
            <a:pPr marL="0" marR="0" lvl="0" indent="0" algn="ctr" rtl="0">
              <a:spcBef>
                <a:spcPts val="0"/>
              </a:spcBef>
              <a:spcAft>
                <a:spcPts val="0"/>
              </a:spcAft>
              <a:buNone/>
            </a:pPr>
            <a:r>
              <a:rPr lang="en-US" sz="5400" b="1" dirty="0">
                <a:solidFill>
                  <a:schemeClr val="dk1"/>
                </a:solidFill>
                <a:latin typeface="Times New Roman"/>
                <a:ea typeface="Times New Roman"/>
                <a:cs typeface="Times New Roman"/>
                <a:sym typeface="Times New Roman"/>
              </a:rPr>
              <a:t>Mentors: Dr. Dawn Melzer &amp; Dr. Deirdre Yeater</a:t>
            </a:r>
            <a:endParaRPr sz="5400" b="1" dirty="0">
              <a:solidFill>
                <a:schemeClr val="dk1"/>
              </a:solidFill>
              <a:latin typeface="Times New Roman"/>
              <a:ea typeface="Times New Roman"/>
              <a:cs typeface="Times New Roman"/>
              <a:sym typeface="Times New Roman"/>
            </a:endParaRPr>
          </a:p>
        </p:txBody>
      </p:sp>
      <p:sp>
        <p:nvSpPr>
          <p:cNvPr id="146" name="Google Shape;146;p1"/>
          <p:cNvSpPr txBox="1"/>
          <p:nvPr/>
        </p:nvSpPr>
        <p:spPr>
          <a:xfrm>
            <a:off x="619425" y="4273125"/>
            <a:ext cx="12853500" cy="7509708"/>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dk1"/>
                </a:solidFill>
                <a:latin typeface="Times New Roman"/>
                <a:ea typeface="Times New Roman"/>
                <a:cs typeface="Times New Roman"/>
                <a:sym typeface="Times New Roman"/>
              </a:rPr>
              <a:t>Abstract </a:t>
            </a:r>
            <a:r>
              <a:rPr lang="en-US" sz="3800" dirty="0">
                <a:solidFill>
                  <a:schemeClr val="dk1"/>
                </a:solidFill>
                <a:latin typeface="Times New Roman"/>
                <a:ea typeface="Times New Roman"/>
                <a:cs typeface="Times New Roman"/>
                <a:sym typeface="Times New Roman"/>
              </a:rPr>
              <a:t> </a:t>
            </a:r>
            <a:endParaRPr sz="3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1100"/>
              <a:buFont typeface="Arial"/>
              <a:buNone/>
            </a:pPr>
            <a:r>
              <a:rPr lang="en-US" sz="3600" dirty="0">
                <a:solidFill>
                  <a:schemeClr val="dk1"/>
                </a:solidFill>
                <a:latin typeface="Times New Roman"/>
                <a:ea typeface="Times New Roman"/>
                <a:cs typeface="Times New Roman"/>
                <a:sym typeface="Times New Roman"/>
              </a:rPr>
              <a:t>Limited research has been done to investigate the effectiveness of Animal Assisted Activity (AAA) programs to combat students' stress. The current study attempts to explore the possible benefits of AAA programs. Students were asked to complete two surveys; the Perceived Stress Scale (PSS) and the General Self-Efficacy Scale (GSES). They were then randomly assigned a 5 or 10 minute period to interact with the therapy dogs. The individuals were given post PSS and GSES surveys to complete 48 hours after exposure. Increased self-efficacy and decreased perceived stress levels after exposure to therapy dogs were predicted. Preliminary results show some support for these predictions.</a:t>
            </a:r>
            <a:endParaRPr sz="36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3800" dirty="0">
              <a:solidFill>
                <a:schemeClr val="dk1"/>
              </a:solidFill>
              <a:latin typeface="Times New Roman"/>
              <a:ea typeface="Times New Roman"/>
              <a:cs typeface="Times New Roman"/>
              <a:sym typeface="Times New Roman"/>
            </a:endParaRPr>
          </a:p>
        </p:txBody>
      </p:sp>
      <p:sp>
        <p:nvSpPr>
          <p:cNvPr id="147" name="Google Shape;147;p1"/>
          <p:cNvSpPr txBox="1"/>
          <p:nvPr/>
        </p:nvSpPr>
        <p:spPr>
          <a:xfrm>
            <a:off x="631800" y="22128700"/>
            <a:ext cx="13167300" cy="10064253"/>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dk1"/>
                </a:solidFill>
                <a:latin typeface="Times New Roman"/>
                <a:ea typeface="Times New Roman"/>
                <a:cs typeface="Times New Roman"/>
                <a:sym typeface="Times New Roman"/>
              </a:rPr>
              <a:t>Methods</a:t>
            </a:r>
            <a:endParaRPr sz="4800" b="1"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4000" dirty="0">
                <a:solidFill>
                  <a:schemeClr val="dk1"/>
                </a:solidFill>
                <a:latin typeface="Times New Roman"/>
                <a:ea typeface="Times New Roman"/>
                <a:cs typeface="Times New Roman"/>
                <a:sym typeface="Times New Roman"/>
              </a:rPr>
              <a:t>Participants</a:t>
            </a:r>
            <a:endParaRPr sz="4000" dirty="0">
              <a:solidFill>
                <a:schemeClr val="dk1"/>
              </a:solidFill>
              <a:latin typeface="Times New Roman"/>
              <a:ea typeface="Times New Roman"/>
              <a:cs typeface="Times New Roman"/>
              <a:sym typeface="Times New Roman"/>
            </a:endParaRPr>
          </a:p>
          <a:p>
            <a:pPr marL="571500" lvl="0" indent="-571500" algn="l" rtl="0">
              <a:spcBef>
                <a:spcPts val="0"/>
              </a:spcBef>
              <a:spcAft>
                <a:spcPts val="0"/>
              </a:spcAft>
              <a:buFont typeface="Arial" panose="020B0604020202020204" pitchFamily="34" charset="0"/>
              <a:buChar char="•"/>
            </a:pPr>
            <a:r>
              <a:rPr lang="en-US" sz="4000" dirty="0">
                <a:solidFill>
                  <a:schemeClr val="dk1"/>
                </a:solidFill>
                <a:latin typeface="Times New Roman"/>
                <a:ea typeface="Times New Roman"/>
                <a:cs typeface="Times New Roman"/>
                <a:sym typeface="Times New Roman"/>
              </a:rPr>
              <a:t>- Nine undergraduate students and three therapy certified dogs. </a:t>
            </a:r>
            <a:endParaRPr sz="40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40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4000" dirty="0">
                <a:solidFill>
                  <a:schemeClr val="dk1"/>
                </a:solidFill>
                <a:latin typeface="Times New Roman"/>
                <a:ea typeface="Times New Roman"/>
                <a:cs typeface="Times New Roman"/>
                <a:sym typeface="Times New Roman"/>
              </a:rPr>
              <a:t>Procedure </a:t>
            </a:r>
            <a:endParaRPr sz="4000" dirty="0">
              <a:solidFill>
                <a:schemeClr val="dk1"/>
              </a:solidFill>
              <a:latin typeface="Times New Roman"/>
              <a:ea typeface="Times New Roman"/>
              <a:cs typeface="Times New Roman"/>
              <a:sym typeface="Times New Roman"/>
            </a:endParaRPr>
          </a:p>
          <a:p>
            <a:pPr marL="571500" lvl="0" indent="-571500" algn="l" rtl="0">
              <a:spcBef>
                <a:spcPts val="0"/>
              </a:spcBef>
              <a:spcAft>
                <a:spcPts val="0"/>
              </a:spcAft>
              <a:buClr>
                <a:schemeClr val="dk1"/>
              </a:buClr>
              <a:buSzPts val="3600"/>
              <a:buFont typeface="Arial" panose="020B0604020202020204" pitchFamily="34" charset="0"/>
              <a:buChar char="•"/>
            </a:pPr>
            <a:r>
              <a:rPr lang="en-US" sz="4000" dirty="0">
                <a:solidFill>
                  <a:schemeClr val="dk1"/>
                </a:solidFill>
                <a:latin typeface="Times New Roman"/>
                <a:ea typeface="Times New Roman"/>
                <a:cs typeface="Times New Roman"/>
                <a:sym typeface="Times New Roman"/>
              </a:rPr>
              <a:t>Prior to interacting with the therapy dogs the participants completed two online surveys, the Pre - PSS Survey and the GSE Survey.</a:t>
            </a:r>
            <a:endParaRPr sz="4000" dirty="0">
              <a:solidFill>
                <a:schemeClr val="dk1"/>
              </a:solidFill>
              <a:latin typeface="Times New Roman"/>
              <a:ea typeface="Times New Roman"/>
              <a:cs typeface="Times New Roman"/>
              <a:sym typeface="Times New Roman"/>
            </a:endParaRPr>
          </a:p>
          <a:p>
            <a:pPr marL="571500" lvl="0" indent="-571500" algn="l" rtl="0">
              <a:spcBef>
                <a:spcPts val="0"/>
              </a:spcBef>
              <a:spcAft>
                <a:spcPts val="0"/>
              </a:spcAft>
              <a:buClr>
                <a:schemeClr val="dk1"/>
              </a:buClr>
              <a:buSzPts val="3600"/>
              <a:buFont typeface="Arial" panose="020B0604020202020204" pitchFamily="34" charset="0"/>
              <a:buChar char="•"/>
            </a:pPr>
            <a:r>
              <a:rPr lang="en-US" sz="4000" dirty="0">
                <a:solidFill>
                  <a:schemeClr val="dk1"/>
                </a:solidFill>
                <a:latin typeface="Times New Roman"/>
                <a:ea typeface="Times New Roman"/>
                <a:cs typeface="Times New Roman"/>
                <a:sym typeface="Times New Roman"/>
              </a:rPr>
              <a:t>A follow up survey was distributed to participants by email 48 hours after the interactions. </a:t>
            </a:r>
            <a:endParaRPr sz="40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40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4000" dirty="0">
                <a:solidFill>
                  <a:schemeClr val="dk1"/>
                </a:solidFill>
                <a:latin typeface="Times New Roman"/>
                <a:ea typeface="Times New Roman"/>
                <a:cs typeface="Times New Roman"/>
                <a:sym typeface="Times New Roman"/>
              </a:rPr>
              <a:t>Measurements</a:t>
            </a:r>
            <a:endParaRPr sz="4000" dirty="0">
              <a:solidFill>
                <a:schemeClr val="dk1"/>
              </a:solidFill>
              <a:latin typeface="Times New Roman"/>
              <a:ea typeface="Times New Roman"/>
              <a:cs typeface="Times New Roman"/>
              <a:sym typeface="Times New Roman"/>
            </a:endParaRPr>
          </a:p>
          <a:p>
            <a:pPr marL="711200" lvl="0" indent="-571500" algn="l" rtl="0">
              <a:spcBef>
                <a:spcPts val="0"/>
              </a:spcBef>
              <a:spcAft>
                <a:spcPts val="0"/>
              </a:spcAft>
              <a:buClr>
                <a:schemeClr val="dk1"/>
              </a:buClr>
              <a:buSzPts val="1400"/>
              <a:buFont typeface="Arial" panose="020B0604020202020204" pitchFamily="34" charset="0"/>
              <a:buChar char="•"/>
            </a:pPr>
            <a:r>
              <a:rPr lang="en-US" sz="4000" dirty="0">
                <a:solidFill>
                  <a:schemeClr val="dk1"/>
                </a:solidFill>
                <a:latin typeface="Times New Roman"/>
                <a:ea typeface="Times New Roman"/>
                <a:cs typeface="Times New Roman"/>
                <a:sym typeface="Times New Roman"/>
              </a:rPr>
              <a:t>Participants were given the Perceived Stress Scale (PSS) and Generalized Self-Efficacy Scale (GSE) before the interactions and then again 48 hours after the interactions.  </a:t>
            </a:r>
            <a:endParaRPr sz="2400" dirty="0">
              <a:solidFill>
                <a:schemeClr val="dk1"/>
              </a:solidFill>
              <a:latin typeface="Times New Roman"/>
              <a:ea typeface="Times New Roman"/>
              <a:cs typeface="Times New Roman"/>
              <a:sym typeface="Times New Roman"/>
            </a:endParaRPr>
          </a:p>
        </p:txBody>
      </p:sp>
      <p:sp>
        <p:nvSpPr>
          <p:cNvPr id="148" name="Google Shape;148;p1"/>
          <p:cNvSpPr txBox="1"/>
          <p:nvPr/>
        </p:nvSpPr>
        <p:spPr>
          <a:xfrm>
            <a:off x="29965800" y="12965800"/>
            <a:ext cx="13203900" cy="11295359"/>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dk1"/>
                </a:solidFill>
                <a:latin typeface="Times New Roman"/>
                <a:ea typeface="Times New Roman"/>
                <a:cs typeface="Times New Roman"/>
                <a:sym typeface="Times New Roman"/>
              </a:rPr>
              <a:t>Discussion</a:t>
            </a:r>
            <a:endParaRPr dirty="0"/>
          </a:p>
          <a:p>
            <a:pPr marL="457200" lvl="0" indent="-482600" algn="l" rtl="0">
              <a:spcBef>
                <a:spcPts val="0"/>
              </a:spcBef>
              <a:spcAft>
                <a:spcPts val="0"/>
              </a:spcAft>
              <a:buClr>
                <a:schemeClr val="dk1"/>
              </a:buClr>
              <a:buSzPts val="4000"/>
              <a:buChar char="•"/>
            </a:pPr>
            <a:r>
              <a:rPr lang="en-US" sz="4000" dirty="0">
                <a:solidFill>
                  <a:schemeClr val="dk1"/>
                </a:solidFill>
                <a:latin typeface="Times New Roman"/>
                <a:ea typeface="Times New Roman"/>
                <a:cs typeface="Times New Roman"/>
                <a:sym typeface="Times New Roman"/>
              </a:rPr>
              <a:t>Results were consistent with the hypothesis that participants stress levels would decrease, and their self-efficacy would increase.</a:t>
            </a:r>
            <a:endParaRPr sz="4000" dirty="0">
              <a:solidFill>
                <a:schemeClr val="dk1"/>
              </a:solidFill>
              <a:latin typeface="Times New Roman"/>
              <a:ea typeface="Times New Roman"/>
              <a:cs typeface="Times New Roman"/>
              <a:sym typeface="Times New Roman"/>
            </a:endParaRPr>
          </a:p>
          <a:p>
            <a:pPr marL="457200" lvl="0" indent="-482600" algn="l" rtl="0">
              <a:spcBef>
                <a:spcPts val="0"/>
              </a:spcBef>
              <a:spcAft>
                <a:spcPts val="0"/>
              </a:spcAft>
              <a:buClr>
                <a:schemeClr val="dk1"/>
              </a:buClr>
              <a:buSzPts val="4000"/>
              <a:buChar char="•"/>
            </a:pPr>
            <a:r>
              <a:rPr lang="en-US" sz="4000" dirty="0">
                <a:solidFill>
                  <a:srgbClr val="201F1E"/>
                </a:solidFill>
                <a:latin typeface="Times New Roman"/>
                <a:ea typeface="Times New Roman"/>
                <a:cs typeface="Times New Roman"/>
                <a:sym typeface="Times New Roman"/>
              </a:rPr>
              <a:t>The decrease in stress in the post test could be due to the fact that the participants knew they were participating in a stress exercise therefore they had the experienced the placebo effect.</a:t>
            </a:r>
            <a:endParaRPr sz="4000" dirty="0">
              <a:solidFill>
                <a:srgbClr val="201F1E"/>
              </a:solidFill>
              <a:latin typeface="Times New Roman"/>
              <a:ea typeface="Times New Roman"/>
              <a:cs typeface="Times New Roman"/>
              <a:sym typeface="Times New Roman"/>
            </a:endParaRPr>
          </a:p>
          <a:p>
            <a:pPr marL="457200" lvl="0" indent="-482600" algn="l" rtl="0">
              <a:spcBef>
                <a:spcPts val="0"/>
              </a:spcBef>
              <a:spcAft>
                <a:spcPts val="0"/>
              </a:spcAft>
              <a:buClr>
                <a:schemeClr val="dk1"/>
              </a:buClr>
              <a:buSzPts val="4000"/>
              <a:buFont typeface="Times New Roman"/>
              <a:buChar char="•"/>
            </a:pPr>
            <a:r>
              <a:rPr lang="en-US" sz="4000" dirty="0">
                <a:solidFill>
                  <a:srgbClr val="201F1E"/>
                </a:solidFill>
                <a:latin typeface="Times New Roman"/>
                <a:ea typeface="Times New Roman"/>
                <a:cs typeface="Times New Roman"/>
                <a:sym typeface="Times New Roman"/>
              </a:rPr>
              <a:t>Future research will be conducted to obtain a larger sample size and compare therapy dog’s interactions of varying lengths of time (5 vs. 10 </a:t>
            </a:r>
            <a:r>
              <a:rPr lang="en-US" sz="4000" dirty="0" err="1">
                <a:solidFill>
                  <a:srgbClr val="201F1E"/>
                </a:solidFill>
                <a:latin typeface="Times New Roman"/>
                <a:ea typeface="Times New Roman"/>
                <a:cs typeface="Times New Roman"/>
                <a:sym typeface="Times New Roman"/>
              </a:rPr>
              <a:t>mins</a:t>
            </a:r>
            <a:r>
              <a:rPr lang="en-US" sz="4000" dirty="0">
                <a:solidFill>
                  <a:srgbClr val="201F1E"/>
                </a:solidFill>
                <a:latin typeface="Times New Roman"/>
                <a:ea typeface="Times New Roman"/>
                <a:cs typeface="Times New Roman"/>
                <a:sym typeface="Times New Roman"/>
              </a:rPr>
              <a:t>.). In addition, cortisol samples will be analyzed measuring the psychological response to therapy dogs. </a:t>
            </a:r>
          </a:p>
          <a:p>
            <a:pPr marL="457200" lvl="0" indent="-482600" algn="l" rtl="0">
              <a:spcBef>
                <a:spcPts val="0"/>
              </a:spcBef>
              <a:spcAft>
                <a:spcPts val="0"/>
              </a:spcAft>
              <a:buClr>
                <a:schemeClr val="dk1"/>
              </a:buClr>
              <a:buSzPts val="4000"/>
              <a:buFont typeface="Times New Roman"/>
              <a:buChar char="•"/>
            </a:pPr>
            <a:r>
              <a:rPr lang="en-US" sz="4000">
                <a:solidFill>
                  <a:schemeClr val="dk1"/>
                </a:solidFill>
                <a:latin typeface="Times New Roman"/>
                <a:ea typeface="Times New Roman"/>
                <a:cs typeface="Times New Roman"/>
                <a:sym typeface="Times New Roman"/>
              </a:rPr>
              <a:t>Stress is </a:t>
            </a:r>
            <a:r>
              <a:rPr lang="en-US" sz="4000" dirty="0">
                <a:solidFill>
                  <a:schemeClr val="dk1"/>
                </a:solidFill>
                <a:latin typeface="Times New Roman"/>
                <a:ea typeface="Times New Roman"/>
                <a:cs typeface="Times New Roman"/>
                <a:sym typeface="Times New Roman"/>
              </a:rPr>
              <a:t>very common among college students. Being able to provide ways for students to relieve stress, such as  therapy dogs, will help decrease their stress and increase their self-efficacy. Students could calm themselves, relax, and  relieve stress in a positive way ( McCullough et al., 2018).</a:t>
            </a:r>
            <a:endParaRPr sz="4000" dirty="0">
              <a:solidFill>
                <a:schemeClr val="dk1"/>
              </a:solidFill>
              <a:latin typeface="Times New Roman"/>
              <a:ea typeface="Times New Roman"/>
              <a:cs typeface="Times New Roman"/>
              <a:sym typeface="Times New Roman"/>
            </a:endParaRPr>
          </a:p>
        </p:txBody>
      </p:sp>
      <p:sp>
        <p:nvSpPr>
          <p:cNvPr id="149" name="Google Shape;149;p1"/>
          <p:cNvSpPr txBox="1"/>
          <p:nvPr/>
        </p:nvSpPr>
        <p:spPr>
          <a:xfrm>
            <a:off x="619433" y="11388892"/>
            <a:ext cx="12853500" cy="10064253"/>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dk1"/>
                </a:solidFill>
                <a:latin typeface="Times New Roman"/>
                <a:ea typeface="Times New Roman"/>
                <a:cs typeface="Times New Roman"/>
                <a:sym typeface="Times New Roman"/>
              </a:rPr>
              <a:t>Introduction</a:t>
            </a:r>
            <a:endParaRPr dirty="0"/>
          </a:p>
          <a:p>
            <a:pPr marL="457200" lvl="0" indent="-457200" algn="l" rtl="0">
              <a:spcBef>
                <a:spcPts val="0"/>
              </a:spcBef>
              <a:spcAft>
                <a:spcPts val="0"/>
              </a:spcAft>
              <a:buClr>
                <a:schemeClr val="dk1"/>
              </a:buClr>
              <a:buSzPts val="3600"/>
              <a:buFont typeface="Times New Roman"/>
              <a:buChar char="•"/>
            </a:pPr>
            <a:r>
              <a:rPr lang="en-US" sz="4000" dirty="0">
                <a:solidFill>
                  <a:schemeClr val="dk1"/>
                </a:solidFill>
                <a:latin typeface="Times New Roman"/>
                <a:ea typeface="Times New Roman"/>
                <a:cs typeface="Times New Roman"/>
                <a:sym typeface="Times New Roman"/>
              </a:rPr>
              <a:t>The use of Animal Assisted Therapy programs are currently on the rise on college campuses due to an increase in student mental health issues.  </a:t>
            </a:r>
            <a:endParaRPr sz="4000" dirty="0">
              <a:solidFill>
                <a:schemeClr val="dk1"/>
              </a:solidFill>
              <a:latin typeface="Times New Roman"/>
              <a:ea typeface="Times New Roman"/>
              <a:cs typeface="Times New Roman"/>
              <a:sym typeface="Times New Roman"/>
            </a:endParaRPr>
          </a:p>
          <a:p>
            <a:pPr marL="457200" lvl="0" indent="-457200" algn="l" rtl="0">
              <a:spcBef>
                <a:spcPts val="0"/>
              </a:spcBef>
              <a:spcAft>
                <a:spcPts val="0"/>
              </a:spcAft>
              <a:buClr>
                <a:schemeClr val="dk1"/>
              </a:buClr>
              <a:buSzPts val="3600"/>
              <a:buFont typeface="Times New Roman"/>
              <a:buChar char="•"/>
            </a:pPr>
            <a:r>
              <a:rPr lang="en-US" sz="4000" dirty="0" err="1">
                <a:solidFill>
                  <a:schemeClr val="dk1"/>
                </a:solidFill>
                <a:latin typeface="Times New Roman"/>
                <a:ea typeface="Times New Roman"/>
                <a:cs typeface="Times New Roman"/>
                <a:sym typeface="Times New Roman"/>
              </a:rPr>
              <a:t>Jalongo</a:t>
            </a:r>
            <a:r>
              <a:rPr lang="en-US" sz="4000" dirty="0">
                <a:solidFill>
                  <a:schemeClr val="dk1"/>
                </a:solidFill>
                <a:latin typeface="Times New Roman"/>
                <a:ea typeface="Times New Roman"/>
                <a:cs typeface="Times New Roman"/>
                <a:sym typeface="Times New Roman"/>
              </a:rPr>
              <a:t>, </a:t>
            </a:r>
            <a:r>
              <a:rPr lang="en-US" sz="4000" dirty="0" err="1">
                <a:solidFill>
                  <a:schemeClr val="dk1"/>
                </a:solidFill>
                <a:latin typeface="Times New Roman"/>
                <a:ea typeface="Times New Roman"/>
                <a:cs typeface="Times New Roman"/>
                <a:sym typeface="Times New Roman"/>
              </a:rPr>
              <a:t>Astorino</a:t>
            </a:r>
            <a:r>
              <a:rPr lang="en-US" sz="4000" dirty="0">
                <a:solidFill>
                  <a:schemeClr val="dk1"/>
                </a:solidFill>
                <a:latin typeface="Times New Roman"/>
                <a:ea typeface="Times New Roman"/>
                <a:cs typeface="Times New Roman"/>
                <a:sym typeface="Times New Roman"/>
              </a:rPr>
              <a:t>, &amp; </a:t>
            </a:r>
            <a:r>
              <a:rPr lang="en-US" sz="4000" dirty="0" err="1">
                <a:solidFill>
                  <a:schemeClr val="dk1"/>
                </a:solidFill>
                <a:latin typeface="Times New Roman"/>
                <a:ea typeface="Times New Roman"/>
                <a:cs typeface="Times New Roman"/>
                <a:sym typeface="Times New Roman"/>
              </a:rPr>
              <a:t>Bomboy</a:t>
            </a:r>
            <a:r>
              <a:rPr lang="en-US" sz="4000" dirty="0">
                <a:solidFill>
                  <a:schemeClr val="dk1"/>
                </a:solidFill>
                <a:latin typeface="Times New Roman"/>
                <a:ea typeface="Times New Roman"/>
                <a:cs typeface="Times New Roman"/>
                <a:sym typeface="Times New Roman"/>
              </a:rPr>
              <a:t> (2004), found that a student's well being improves with the use of therapy dogs in a classroom. </a:t>
            </a:r>
            <a:endParaRPr sz="4000" dirty="0">
              <a:solidFill>
                <a:schemeClr val="dk1"/>
              </a:solidFill>
              <a:latin typeface="Times New Roman"/>
              <a:ea typeface="Times New Roman"/>
              <a:cs typeface="Times New Roman"/>
              <a:sym typeface="Times New Roman"/>
            </a:endParaRPr>
          </a:p>
          <a:p>
            <a:pPr marL="457200" lvl="0" indent="-457200" algn="l" rtl="0">
              <a:spcBef>
                <a:spcPts val="0"/>
              </a:spcBef>
              <a:spcAft>
                <a:spcPts val="0"/>
              </a:spcAft>
              <a:buClr>
                <a:schemeClr val="dk1"/>
              </a:buClr>
              <a:buSzPts val="3600"/>
              <a:buFont typeface="Times New Roman"/>
              <a:buChar char="•"/>
            </a:pPr>
            <a:r>
              <a:rPr lang="en-US" sz="4000" dirty="0">
                <a:solidFill>
                  <a:schemeClr val="dk1"/>
                </a:solidFill>
                <a:latin typeface="Times New Roman"/>
                <a:ea typeface="Times New Roman"/>
                <a:cs typeface="Times New Roman"/>
                <a:sym typeface="Times New Roman"/>
              </a:rPr>
              <a:t>In the current study stress and self- efficacy levels were measured both before and after interacting with a therapy dog on campus for either 5 or 10 minutes.   </a:t>
            </a:r>
            <a:endParaRPr sz="4000" dirty="0">
              <a:solidFill>
                <a:schemeClr val="dk1"/>
              </a:solidFill>
              <a:latin typeface="Times New Roman"/>
              <a:ea typeface="Times New Roman"/>
              <a:cs typeface="Times New Roman"/>
              <a:sym typeface="Times New Roman"/>
            </a:endParaRPr>
          </a:p>
          <a:p>
            <a:pPr marL="457200" lvl="0" indent="-457200" algn="l" rtl="0">
              <a:spcBef>
                <a:spcPts val="0"/>
              </a:spcBef>
              <a:spcAft>
                <a:spcPts val="0"/>
              </a:spcAft>
              <a:buClr>
                <a:schemeClr val="dk1"/>
              </a:buClr>
              <a:buSzPts val="3600"/>
              <a:buFont typeface="Times New Roman"/>
              <a:buChar char="•"/>
            </a:pPr>
            <a:r>
              <a:rPr lang="en-US" sz="4000" dirty="0">
                <a:solidFill>
                  <a:schemeClr val="dk1"/>
                </a:solidFill>
                <a:latin typeface="Times New Roman"/>
                <a:ea typeface="Times New Roman"/>
                <a:cs typeface="Times New Roman"/>
                <a:sym typeface="Times New Roman"/>
              </a:rPr>
              <a:t>It was hypothesized that undergraduate students who interact with a therapy dog will have decreased stress levels and increased self-efficacy scores after their interaction with the dog and that those with longer  interactions times will have greater improvements compared to students who spend less time interacting with the therapy dog.</a:t>
            </a:r>
            <a:endParaRPr sz="4000" dirty="0">
              <a:solidFill>
                <a:schemeClr val="dk1"/>
              </a:solidFill>
              <a:latin typeface="Times New Roman"/>
              <a:ea typeface="Times New Roman"/>
              <a:cs typeface="Times New Roman"/>
              <a:sym typeface="Times New Roman"/>
            </a:endParaRPr>
          </a:p>
        </p:txBody>
      </p:sp>
      <p:sp>
        <p:nvSpPr>
          <p:cNvPr id="150" name="Google Shape;150;p1"/>
          <p:cNvSpPr txBox="1"/>
          <p:nvPr/>
        </p:nvSpPr>
        <p:spPr>
          <a:xfrm>
            <a:off x="15396075" y="4101995"/>
            <a:ext cx="12853500" cy="4524275"/>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dk1"/>
                </a:solidFill>
                <a:latin typeface="Times New Roman"/>
                <a:ea typeface="Times New Roman"/>
                <a:cs typeface="Times New Roman"/>
                <a:sym typeface="Times New Roman"/>
              </a:rPr>
              <a:t>Results</a:t>
            </a:r>
            <a:endParaRPr dirty="0"/>
          </a:p>
          <a:p>
            <a:pPr marL="457200" lvl="0" indent="-457200" algn="l" rtl="0">
              <a:spcBef>
                <a:spcPts val="0"/>
              </a:spcBef>
              <a:spcAft>
                <a:spcPts val="0"/>
              </a:spcAft>
              <a:buClr>
                <a:schemeClr val="dk1"/>
              </a:buClr>
              <a:buSzPts val="3600"/>
              <a:buFont typeface="Times New Roman"/>
              <a:buChar char="•"/>
            </a:pPr>
            <a:r>
              <a:rPr lang="en-US" sz="4000" dirty="0">
                <a:solidFill>
                  <a:schemeClr val="dk1"/>
                </a:solidFill>
                <a:latin typeface="Times New Roman"/>
                <a:ea typeface="Times New Roman"/>
                <a:cs typeface="Times New Roman"/>
                <a:sym typeface="Times New Roman"/>
              </a:rPr>
              <a:t>Multiple paired t-tests revealed significant overall differences between the pre- and post-tests for the PSS and GSE for both the 5 and 10 minutes groups,</a:t>
            </a:r>
            <a:r>
              <a:rPr lang="en-US" sz="4000" i="1" dirty="0">
                <a:solidFill>
                  <a:schemeClr val="dk1"/>
                </a:solidFill>
                <a:latin typeface="Times New Roman"/>
                <a:ea typeface="Times New Roman"/>
                <a:cs typeface="Times New Roman"/>
                <a:sym typeface="Times New Roman"/>
              </a:rPr>
              <a:t> t</a:t>
            </a:r>
            <a:r>
              <a:rPr lang="en-US" sz="4000" dirty="0">
                <a:solidFill>
                  <a:schemeClr val="dk1"/>
                </a:solidFill>
                <a:latin typeface="Times New Roman"/>
                <a:ea typeface="Times New Roman"/>
                <a:cs typeface="Times New Roman"/>
                <a:sym typeface="Times New Roman"/>
              </a:rPr>
              <a:t> (28) = 3.01, p = .005; </a:t>
            </a:r>
            <a:r>
              <a:rPr lang="en-US" sz="4000" i="1" dirty="0">
                <a:solidFill>
                  <a:schemeClr val="dk1"/>
                </a:solidFill>
                <a:latin typeface="Times New Roman"/>
                <a:ea typeface="Times New Roman"/>
                <a:cs typeface="Times New Roman"/>
                <a:sym typeface="Times New Roman"/>
              </a:rPr>
              <a:t>t </a:t>
            </a:r>
            <a:r>
              <a:rPr lang="en-US" sz="4000" dirty="0">
                <a:solidFill>
                  <a:schemeClr val="dk1"/>
                </a:solidFill>
                <a:latin typeface="Times New Roman"/>
                <a:ea typeface="Times New Roman"/>
                <a:cs typeface="Times New Roman"/>
                <a:sym typeface="Times New Roman"/>
              </a:rPr>
              <a:t>(27) = 2.12, </a:t>
            </a:r>
            <a:r>
              <a:rPr lang="en-US" sz="4000" i="1" dirty="0">
                <a:solidFill>
                  <a:schemeClr val="dk1"/>
                </a:solidFill>
                <a:latin typeface="Times New Roman"/>
                <a:ea typeface="Times New Roman"/>
                <a:cs typeface="Times New Roman"/>
                <a:sym typeface="Times New Roman"/>
              </a:rPr>
              <a:t>p</a:t>
            </a:r>
            <a:r>
              <a:rPr lang="en-US" sz="4000" dirty="0">
                <a:solidFill>
                  <a:schemeClr val="dk1"/>
                </a:solidFill>
                <a:latin typeface="Times New Roman"/>
                <a:ea typeface="Times New Roman"/>
                <a:cs typeface="Times New Roman"/>
                <a:sym typeface="Times New Roman"/>
              </a:rPr>
              <a:t> = .043, respectively. Participants perceived stress levels decreased and their self-efficacy increased after interacting with the dogs.</a:t>
            </a:r>
            <a:endParaRPr dirty="0"/>
          </a:p>
        </p:txBody>
      </p:sp>
      <p:sp>
        <p:nvSpPr>
          <p:cNvPr id="151" name="Google Shape;151;p1"/>
          <p:cNvSpPr txBox="1"/>
          <p:nvPr/>
        </p:nvSpPr>
        <p:spPr>
          <a:xfrm>
            <a:off x="29904300" y="24872182"/>
            <a:ext cx="13326900" cy="393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dk1"/>
                </a:solidFill>
                <a:latin typeface="Times New Roman"/>
                <a:ea typeface="Times New Roman"/>
                <a:cs typeface="Times New Roman"/>
                <a:sym typeface="Times New Roman"/>
              </a:rPr>
              <a:t>References </a:t>
            </a:r>
            <a:endParaRPr sz="3000" dirty="0">
              <a:solidFill>
                <a:schemeClr val="dk1"/>
              </a:solidFill>
              <a:latin typeface="Times New Roman"/>
              <a:ea typeface="Times New Roman"/>
              <a:cs typeface="Times New Roman"/>
              <a:sym typeface="Times New Roman"/>
            </a:endParaRPr>
          </a:p>
          <a:p>
            <a:pPr marL="457200" marR="0" lvl="0" indent="-419100" algn="l" rtl="0">
              <a:spcBef>
                <a:spcPts val="0"/>
              </a:spcBef>
              <a:spcAft>
                <a:spcPts val="0"/>
              </a:spcAft>
              <a:buClr>
                <a:schemeClr val="dk1"/>
              </a:buClr>
              <a:buSzPts val="3000"/>
              <a:buFont typeface="Times New Roman"/>
              <a:buChar char="●"/>
            </a:pPr>
            <a:r>
              <a:rPr lang="en-US" sz="3000" dirty="0" err="1">
                <a:solidFill>
                  <a:schemeClr val="dk1"/>
                </a:solidFill>
                <a:latin typeface="Times New Roman"/>
                <a:ea typeface="Times New Roman"/>
                <a:cs typeface="Times New Roman"/>
                <a:sym typeface="Times New Roman"/>
              </a:rPr>
              <a:t>Jalongo</a:t>
            </a:r>
            <a:r>
              <a:rPr lang="en-US" sz="3000" dirty="0">
                <a:solidFill>
                  <a:schemeClr val="dk1"/>
                </a:solidFill>
                <a:latin typeface="Times New Roman"/>
                <a:ea typeface="Times New Roman"/>
                <a:cs typeface="Times New Roman"/>
                <a:sym typeface="Times New Roman"/>
              </a:rPr>
              <a:t>, R.M., </a:t>
            </a:r>
            <a:r>
              <a:rPr lang="en-US" sz="3000" dirty="0" err="1">
                <a:solidFill>
                  <a:schemeClr val="dk1"/>
                </a:solidFill>
                <a:latin typeface="Times New Roman"/>
                <a:ea typeface="Times New Roman"/>
                <a:cs typeface="Times New Roman"/>
                <a:sym typeface="Times New Roman"/>
              </a:rPr>
              <a:t>Astorino</a:t>
            </a:r>
            <a:r>
              <a:rPr lang="en-US" sz="3000" dirty="0">
                <a:solidFill>
                  <a:schemeClr val="dk1"/>
                </a:solidFill>
                <a:latin typeface="Times New Roman"/>
                <a:ea typeface="Times New Roman"/>
                <a:cs typeface="Times New Roman"/>
                <a:sym typeface="Times New Roman"/>
              </a:rPr>
              <a:t>, T., &amp; </a:t>
            </a:r>
            <a:r>
              <a:rPr lang="en-US" sz="3000" dirty="0" err="1">
                <a:solidFill>
                  <a:schemeClr val="dk1"/>
                </a:solidFill>
                <a:latin typeface="Times New Roman"/>
                <a:ea typeface="Times New Roman"/>
                <a:cs typeface="Times New Roman"/>
                <a:sym typeface="Times New Roman"/>
              </a:rPr>
              <a:t>Bomboy</a:t>
            </a:r>
            <a:r>
              <a:rPr lang="en-US" sz="3000" dirty="0">
                <a:solidFill>
                  <a:schemeClr val="dk1"/>
                </a:solidFill>
                <a:latin typeface="Times New Roman"/>
                <a:ea typeface="Times New Roman"/>
                <a:cs typeface="Times New Roman"/>
                <a:sym typeface="Times New Roman"/>
              </a:rPr>
              <a:t>, N. (2004) Canine Visitors: The Influence of Therapy Dogs on Young Children's Learning and Well-Being in Classrooms and Hospitals . </a:t>
            </a:r>
            <a:r>
              <a:rPr lang="en-US" sz="3000" i="1" dirty="0">
                <a:solidFill>
                  <a:schemeClr val="dk1"/>
                </a:solidFill>
                <a:latin typeface="Times New Roman"/>
                <a:ea typeface="Times New Roman"/>
                <a:cs typeface="Times New Roman"/>
                <a:sym typeface="Times New Roman"/>
              </a:rPr>
              <a:t>Early Childhood Education Journal, 32.</a:t>
            </a:r>
            <a:endParaRPr sz="3000" i="1" dirty="0">
              <a:solidFill>
                <a:schemeClr val="dk1"/>
              </a:solidFill>
              <a:latin typeface="Times New Roman"/>
              <a:ea typeface="Times New Roman"/>
              <a:cs typeface="Times New Roman"/>
              <a:sym typeface="Times New Roman"/>
            </a:endParaRPr>
          </a:p>
          <a:p>
            <a:pPr marL="457200" marR="0" lvl="0" indent="-419100" algn="l" rtl="0">
              <a:spcBef>
                <a:spcPts val="0"/>
              </a:spcBef>
              <a:spcAft>
                <a:spcPts val="0"/>
              </a:spcAft>
              <a:buClr>
                <a:schemeClr val="dk1"/>
              </a:buClr>
              <a:buSzPts val="3000"/>
              <a:buFont typeface="Times New Roman"/>
              <a:buChar char="●"/>
            </a:pPr>
            <a:r>
              <a:rPr lang="en-US" sz="3000" dirty="0">
                <a:solidFill>
                  <a:schemeClr val="dk1"/>
                </a:solidFill>
                <a:latin typeface="Times New Roman"/>
                <a:ea typeface="Times New Roman"/>
                <a:cs typeface="Times New Roman"/>
                <a:sym typeface="Times New Roman"/>
              </a:rPr>
              <a:t>McCullough. </a:t>
            </a:r>
            <a:r>
              <a:rPr lang="en-US" sz="3000" dirty="0" err="1">
                <a:solidFill>
                  <a:schemeClr val="dk1"/>
                </a:solidFill>
                <a:latin typeface="Times New Roman"/>
                <a:ea typeface="Times New Roman"/>
                <a:cs typeface="Times New Roman"/>
                <a:sym typeface="Times New Roman"/>
              </a:rPr>
              <a:t>A.,Jenkins</a:t>
            </a:r>
            <a:r>
              <a:rPr lang="en-US" sz="3000" dirty="0">
                <a:solidFill>
                  <a:schemeClr val="dk1"/>
                </a:solidFill>
                <a:latin typeface="Times New Roman"/>
                <a:ea typeface="Times New Roman"/>
                <a:cs typeface="Times New Roman"/>
                <a:sym typeface="Times New Roman"/>
              </a:rPr>
              <a:t>. A. M.,</a:t>
            </a:r>
            <a:r>
              <a:rPr lang="en-US" sz="3000" dirty="0" err="1">
                <a:solidFill>
                  <a:schemeClr val="dk1"/>
                </a:solidFill>
                <a:latin typeface="Times New Roman"/>
                <a:ea typeface="Times New Roman"/>
                <a:cs typeface="Times New Roman"/>
                <a:sym typeface="Times New Roman"/>
              </a:rPr>
              <a:t>Ruehrdanza</a:t>
            </a:r>
            <a:r>
              <a:rPr lang="en-US" sz="3000" dirty="0">
                <a:solidFill>
                  <a:schemeClr val="dk1"/>
                </a:solidFill>
                <a:latin typeface="Times New Roman"/>
                <a:ea typeface="Times New Roman"/>
                <a:cs typeface="Times New Roman"/>
                <a:sym typeface="Times New Roman"/>
              </a:rPr>
              <a:t>, A.,</a:t>
            </a:r>
            <a:r>
              <a:rPr lang="en-US" sz="3000" dirty="0" err="1">
                <a:solidFill>
                  <a:schemeClr val="dk1"/>
                </a:solidFill>
                <a:latin typeface="Times New Roman"/>
                <a:ea typeface="Times New Roman"/>
                <a:cs typeface="Times New Roman"/>
                <a:sym typeface="Times New Roman"/>
              </a:rPr>
              <a:t>JoGilmerb</a:t>
            </a:r>
            <a:r>
              <a:rPr lang="en-US" sz="3000" dirty="0">
                <a:solidFill>
                  <a:schemeClr val="dk1"/>
                </a:solidFill>
                <a:latin typeface="Times New Roman"/>
                <a:ea typeface="Times New Roman"/>
                <a:cs typeface="Times New Roman"/>
                <a:sym typeface="Times New Roman"/>
              </a:rPr>
              <a:t>, M.,</a:t>
            </a:r>
            <a:r>
              <a:rPr lang="en-US" sz="3000" dirty="0" err="1">
                <a:solidFill>
                  <a:schemeClr val="dk1"/>
                </a:solidFill>
                <a:latin typeface="Times New Roman"/>
                <a:ea typeface="Times New Roman"/>
                <a:cs typeface="Times New Roman"/>
                <a:sym typeface="Times New Roman"/>
              </a:rPr>
              <a:t>Olsonc.J</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Paward</a:t>
            </a:r>
            <a:r>
              <a:rPr lang="en-US" sz="3000" dirty="0">
                <a:solidFill>
                  <a:schemeClr val="dk1"/>
                </a:solidFill>
                <a:latin typeface="Times New Roman"/>
                <a:ea typeface="Times New Roman"/>
                <a:cs typeface="Times New Roman"/>
                <a:sym typeface="Times New Roman"/>
              </a:rPr>
              <a:t>, A.,</a:t>
            </a:r>
            <a:r>
              <a:rPr lang="en-US" sz="3000" dirty="0" err="1">
                <a:solidFill>
                  <a:schemeClr val="dk1"/>
                </a:solidFill>
                <a:latin typeface="Times New Roman"/>
                <a:ea typeface="Times New Roman"/>
                <a:cs typeface="Times New Roman"/>
                <a:sym typeface="Times New Roman"/>
              </a:rPr>
              <a:t>Holleye.L</a:t>
            </a:r>
            <a:r>
              <a:rPr lang="en-US" sz="3000" dirty="0">
                <a:solidFill>
                  <a:schemeClr val="dk1"/>
                </a:solidFill>
                <a:latin typeface="Times New Roman"/>
                <a:ea typeface="Times New Roman"/>
                <a:cs typeface="Times New Roman"/>
                <a:sym typeface="Times New Roman"/>
              </a:rPr>
              <a:t>.,...</a:t>
            </a:r>
            <a:r>
              <a:rPr lang="en-US" sz="3000" dirty="0" err="1">
                <a:solidFill>
                  <a:schemeClr val="dk1"/>
                </a:solidFill>
                <a:latin typeface="Times New Roman"/>
                <a:ea typeface="Times New Roman"/>
                <a:cs typeface="Times New Roman"/>
                <a:sym typeface="Times New Roman"/>
              </a:rPr>
              <a:t>O’Haireh</a:t>
            </a:r>
            <a:r>
              <a:rPr lang="en-US" sz="3000" dirty="0">
                <a:solidFill>
                  <a:schemeClr val="dk1"/>
                </a:solidFill>
                <a:latin typeface="Times New Roman"/>
                <a:ea typeface="Times New Roman"/>
                <a:cs typeface="Times New Roman"/>
                <a:sym typeface="Times New Roman"/>
              </a:rPr>
              <a:t>. E.M. (2018) Physiological and Behavioral Effects of Animal -Assisted Interventions on Therapy Dogs in Pediatric Oncology Settings. </a:t>
            </a:r>
            <a:r>
              <a:rPr lang="en-US" sz="3000" i="1" dirty="0">
                <a:solidFill>
                  <a:schemeClr val="dk1"/>
                </a:solidFill>
                <a:latin typeface="Times New Roman"/>
                <a:ea typeface="Times New Roman"/>
                <a:cs typeface="Times New Roman"/>
                <a:sym typeface="Times New Roman"/>
              </a:rPr>
              <a:t>Applied Animal Behavior Science, 200, 86-95.</a:t>
            </a:r>
            <a:endParaRPr sz="3000" i="1" dirty="0">
              <a:solidFill>
                <a:schemeClr val="dk1"/>
              </a:solidFill>
              <a:latin typeface="Times New Roman"/>
              <a:ea typeface="Times New Roman"/>
              <a:cs typeface="Times New Roman"/>
              <a:sym typeface="Times New Roman"/>
            </a:endParaRPr>
          </a:p>
        </p:txBody>
      </p:sp>
      <p:sp>
        <p:nvSpPr>
          <p:cNvPr id="152" name="Google Shape;152;p1"/>
          <p:cNvSpPr txBox="1"/>
          <p:nvPr/>
        </p:nvSpPr>
        <p:spPr>
          <a:xfrm>
            <a:off x="16262775" y="18509331"/>
            <a:ext cx="11946600" cy="6770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dirty="0">
                <a:solidFill>
                  <a:schemeClr val="dk1"/>
                </a:solidFill>
                <a:latin typeface="Times New Roman" panose="02020603050405020304" pitchFamily="18" charset="0"/>
                <a:ea typeface="Corbel"/>
                <a:cs typeface="Times New Roman" panose="02020603050405020304" pitchFamily="18" charset="0"/>
                <a:sym typeface="Corbel"/>
              </a:rPr>
              <a:t>Figure 1.  Mean Pre- and Post-Test Self Efficacy Scores. </a:t>
            </a:r>
            <a:endParaRPr sz="1800" dirty="0">
              <a:solidFill>
                <a:schemeClr val="lt1"/>
              </a:solidFill>
              <a:latin typeface="Times New Roman" panose="02020603050405020304" pitchFamily="18" charset="0"/>
              <a:ea typeface="Corbel"/>
              <a:cs typeface="Times New Roman" panose="02020603050405020304" pitchFamily="18" charset="0"/>
              <a:sym typeface="Corbel"/>
            </a:endParaRPr>
          </a:p>
        </p:txBody>
      </p:sp>
      <p:sp>
        <p:nvSpPr>
          <p:cNvPr id="153" name="Google Shape;153;p1"/>
          <p:cNvSpPr txBox="1"/>
          <p:nvPr/>
        </p:nvSpPr>
        <p:spPr>
          <a:xfrm>
            <a:off x="16262775" y="29883325"/>
            <a:ext cx="11120100"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dirty="0">
                <a:solidFill>
                  <a:schemeClr val="dk1"/>
                </a:solidFill>
                <a:latin typeface="Times New Roman" panose="02020603050405020304" pitchFamily="18" charset="0"/>
                <a:ea typeface="Corbel"/>
                <a:cs typeface="Times New Roman" panose="02020603050405020304" pitchFamily="18" charset="0"/>
                <a:sym typeface="Corbel"/>
              </a:rPr>
              <a:t>Figure 2.  Mean Pre- and Post-Test Perceived Stress Scale Scores</a:t>
            </a:r>
            <a:r>
              <a:rPr lang="en-US" sz="3800" dirty="0">
                <a:solidFill>
                  <a:schemeClr val="dk1"/>
                </a:solidFill>
                <a:latin typeface="Corbel"/>
                <a:ea typeface="Corbel"/>
                <a:cs typeface="Corbel"/>
                <a:sym typeface="Corbel"/>
              </a:rPr>
              <a:t>. </a:t>
            </a:r>
            <a:endParaRPr dirty="0"/>
          </a:p>
        </p:txBody>
      </p:sp>
      <p:sp>
        <p:nvSpPr>
          <p:cNvPr id="154" name="Google Shape;154;p1"/>
          <p:cNvSpPr txBox="1"/>
          <p:nvPr/>
        </p:nvSpPr>
        <p:spPr>
          <a:xfrm>
            <a:off x="15434109" y="15739711"/>
            <a:ext cx="2743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pic>
        <p:nvPicPr>
          <p:cNvPr id="155" name="Google Shape;155;p1"/>
          <p:cNvPicPr preferRelativeResize="0"/>
          <p:nvPr/>
        </p:nvPicPr>
        <p:blipFill>
          <a:blip r:embed="rId4">
            <a:alphaModFix/>
          </a:blip>
          <a:stretch>
            <a:fillRect/>
          </a:stretch>
        </p:blipFill>
        <p:spPr>
          <a:xfrm>
            <a:off x="30665300" y="3888310"/>
            <a:ext cx="11804899" cy="8853674"/>
          </a:xfrm>
          <a:prstGeom prst="rect">
            <a:avLst/>
          </a:prstGeom>
          <a:noFill/>
          <a:ln>
            <a:solidFill>
              <a:schemeClr val="accent4"/>
            </a:solidFill>
          </a:ln>
        </p:spPr>
      </p:pic>
      <p:pic>
        <p:nvPicPr>
          <p:cNvPr id="156" name="Google Shape;156;p1"/>
          <p:cNvPicPr preferRelativeResize="0"/>
          <p:nvPr/>
        </p:nvPicPr>
        <p:blipFill>
          <a:blip r:embed="rId5">
            <a:alphaModFix/>
          </a:blip>
          <a:stretch>
            <a:fillRect/>
          </a:stretch>
        </p:blipFill>
        <p:spPr>
          <a:xfrm>
            <a:off x="16275924" y="9542709"/>
            <a:ext cx="11339350" cy="8415551"/>
          </a:xfrm>
          <a:prstGeom prst="rect">
            <a:avLst/>
          </a:prstGeom>
          <a:noFill/>
          <a:ln>
            <a:noFill/>
          </a:ln>
        </p:spPr>
      </p:pic>
      <p:pic>
        <p:nvPicPr>
          <p:cNvPr id="157" name="Google Shape;157;p1"/>
          <p:cNvPicPr preferRelativeResize="0"/>
          <p:nvPr/>
        </p:nvPicPr>
        <p:blipFill>
          <a:blip r:embed="rId6"/>
          <a:stretch>
            <a:fillRect/>
          </a:stretch>
        </p:blipFill>
        <p:spPr>
          <a:xfrm>
            <a:off x="16524033" y="20090896"/>
            <a:ext cx="11120100" cy="8875990"/>
          </a:xfrm>
          <a:prstGeom prst="rect">
            <a:avLst/>
          </a:prstGeom>
        </p:spPr>
      </p:pic>
      <p:sp>
        <p:nvSpPr>
          <p:cNvPr id="18" name="Google Shape;151;p1"/>
          <p:cNvSpPr txBox="1"/>
          <p:nvPr/>
        </p:nvSpPr>
        <p:spPr>
          <a:xfrm>
            <a:off x="29842800" y="29018198"/>
            <a:ext cx="13326900" cy="21851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dk1"/>
                </a:solidFill>
                <a:latin typeface="Times New Roman"/>
                <a:ea typeface="Times New Roman"/>
                <a:cs typeface="Times New Roman"/>
                <a:sym typeface="Times New Roman"/>
              </a:rPr>
              <a:t>Acknowledgements </a:t>
            </a:r>
          </a:p>
          <a:p>
            <a:pPr marL="0" marR="0" lvl="0" indent="0" rtl="0">
              <a:spcBef>
                <a:spcPts val="0"/>
              </a:spcBef>
              <a:spcAft>
                <a:spcPts val="0"/>
              </a:spcAft>
              <a:buNone/>
            </a:pPr>
            <a:r>
              <a:rPr lang="en-US" sz="3200" dirty="0">
                <a:solidFill>
                  <a:schemeClr val="dk1"/>
                </a:solidFill>
                <a:latin typeface="Times New Roman"/>
                <a:ea typeface="Times New Roman"/>
                <a:cs typeface="Times New Roman"/>
                <a:sym typeface="Times New Roman"/>
              </a:rPr>
              <a:t>We would like to thank Karen Flanagan, the SWEET peer educators, and Pet Partners for scheduling assistance and allow us to collect data during the dog therapy sessions. </a:t>
            </a:r>
          </a:p>
        </p:txBody>
      </p:sp>
    </p:spTree>
  </p:cSld>
  <p:clrMapOvr>
    <a:masterClrMapping/>
  </p:clrMapOvr>
</p:sld>
</file>

<file path=ppt/theme/theme1.xml><?xml version="1.0" encoding="utf-8"?>
<a:theme xmlns:a="http://schemas.openxmlformats.org/drawingml/2006/main" name="Depth">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671</Words>
  <Application>Microsoft Macintosh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Calibri</vt:lpstr>
      <vt:lpstr>Corbel</vt:lpstr>
      <vt:lpstr>Depth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Courtemanche, Allison N.</dc:creator>
  <cp:lastModifiedBy>Brenden Berger</cp:lastModifiedBy>
  <cp:revision>8</cp:revision>
  <dcterms:created xsi:type="dcterms:W3CDTF">2017-03-27T14:20:15Z</dcterms:created>
  <dcterms:modified xsi:type="dcterms:W3CDTF">2020-04-17T18:48:51Z</dcterms:modified>
</cp:coreProperties>
</file>