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8" r:id="rId5"/>
    <p:sldId id="259" r:id="rId6"/>
    <p:sldId id="260" r:id="rId7"/>
    <p:sldId id="265" r:id="rId8"/>
    <p:sldId id="261"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4" d="100"/>
          <a:sy n="44" d="100"/>
        </p:scale>
        <p:origin x="86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idan\OneDrive\Desktop\Research%202020\Research%20Final\Research%20Final%20Ma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idan\OneDrive\Desktop\Research%202020\Research%20Final\Research%20Final%20Ma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idan\OneDrive\Desktop\Research%202020\Research%20Final\Research%20Final%20Mast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idan\OneDrive\Desktop\Research%202020\Research%20Final\Research%20Final%20Mast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idan\OneDrive\Desktop\Research%202020\Research%20Final\Research%20Final%20Master.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'2001'!$G$1</c:f>
          <c:strCache>
            <c:ptCount val="1"/>
            <c:pt idx="0">
              <c:v>2001</c:v>
            </c:pt>
          </c:strCache>
        </c:strRef>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7.6346639733545135E-2"/>
                  <c:y val="-0.64110743970014061"/>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'2001'!$C$2:$C$613</c:f>
              <c:numCache>
                <c:formatCode>0.00%</c:formatCode>
                <c:ptCount val="612"/>
                <c:pt idx="0">
                  <c:v>0</c:v>
                </c:pt>
                <c:pt idx="1">
                  <c:v>0.47463146502413239</c:v>
                </c:pt>
                <c:pt idx="2">
                  <c:v>-0.37650184416448967</c:v>
                </c:pt>
                <c:pt idx="3">
                  <c:v>4.9236988999047125E-2</c:v>
                </c:pt>
                <c:pt idx="4">
                  <c:v>-0.31740769546055597</c:v>
                </c:pt>
                <c:pt idx="5">
                  <c:v>0.13830764299190437</c:v>
                </c:pt>
                <c:pt idx="6">
                  <c:v>-0.14879033633254082</c:v>
                </c:pt>
                <c:pt idx="7">
                  <c:v>0.24269918431292789</c:v>
                </c:pt>
                <c:pt idx="8">
                  <c:v>-8.6424265222403429E-3</c:v>
                </c:pt>
                <c:pt idx="9">
                  <c:v>0.28799811647671208</c:v>
                </c:pt>
                <c:pt idx="10">
                  <c:v>0.81645032827996022</c:v>
                </c:pt>
                <c:pt idx="11">
                  <c:v>2.1003979214144541E-2</c:v>
                </c:pt>
                <c:pt idx="12">
                  <c:v>0</c:v>
                </c:pt>
                <c:pt idx="13">
                  <c:v>-9.4109782891192793E-3</c:v>
                </c:pt>
                <c:pt idx="14">
                  <c:v>0.23361464578912358</c:v>
                </c:pt>
                <c:pt idx="15">
                  <c:v>0.21172805641434131</c:v>
                </c:pt>
                <c:pt idx="16">
                  <c:v>0.13493306482925746</c:v>
                </c:pt>
                <c:pt idx="17">
                  <c:v>-9.4153716879825433E-2</c:v>
                </c:pt>
                <c:pt idx="18">
                  <c:v>6.7339762667098305E-2</c:v>
                </c:pt>
                <c:pt idx="19">
                  <c:v>-1.2552001553326281E-2</c:v>
                </c:pt>
                <c:pt idx="20">
                  <c:v>-0.10469756413702534</c:v>
                </c:pt>
                <c:pt idx="21">
                  <c:v>-0.12317649131622239</c:v>
                </c:pt>
                <c:pt idx="22">
                  <c:v>0.16013229238321205</c:v>
                </c:pt>
                <c:pt idx="23">
                  <c:v>-0.22408850715052242</c:v>
                </c:pt>
                <c:pt idx="24">
                  <c:v>0</c:v>
                </c:pt>
                <c:pt idx="25">
                  <c:v>-0.15377279234447938</c:v>
                </c:pt>
                <c:pt idx="26">
                  <c:v>0.23919865251738631</c:v>
                </c:pt>
                <c:pt idx="27">
                  <c:v>0.16983674147862904</c:v>
                </c:pt>
                <c:pt idx="28">
                  <c:v>-7.2992498438576386E-2</c:v>
                </c:pt>
                <c:pt idx="29">
                  <c:v>0.19073464394417838</c:v>
                </c:pt>
                <c:pt idx="30">
                  <c:v>0.12485765017810477</c:v>
                </c:pt>
                <c:pt idx="31">
                  <c:v>-5.6175998306003998E-2</c:v>
                </c:pt>
                <c:pt idx="32">
                  <c:v>-0.23185370466681279</c:v>
                </c:pt>
                <c:pt idx="33">
                  <c:v>-5.0012437509801E-3</c:v>
                </c:pt>
                <c:pt idx="34">
                  <c:v>5.0462525940462143E-3</c:v>
                </c:pt>
                <c:pt idx="35">
                  <c:v>-0.2525567081559757</c:v>
                </c:pt>
                <c:pt idx="36">
                  <c:v>0</c:v>
                </c:pt>
                <c:pt idx="37">
                  <c:v>-7.0518567516208427E-2</c:v>
                </c:pt>
                <c:pt idx="38">
                  <c:v>0.31390421739174668</c:v>
                </c:pt>
                <c:pt idx="39">
                  <c:v>0.31570766008334172</c:v>
                </c:pt>
                <c:pt idx="40">
                  <c:v>0.17516972575871931</c:v>
                </c:pt>
                <c:pt idx="41">
                  <c:v>-3.5672785444477717E-3</c:v>
                </c:pt>
                <c:pt idx="42">
                  <c:v>-0.17677320060083151</c:v>
                </c:pt>
                <c:pt idx="43">
                  <c:v>0.12516084685102485</c:v>
                </c:pt>
                <c:pt idx="44">
                  <c:v>-8.4298410321996198E-2</c:v>
                </c:pt>
                <c:pt idx="45">
                  <c:v>-5.9624487494316994E-2</c:v>
                </c:pt>
                <c:pt idx="46">
                  <c:v>-2.7089733929824101E-2</c:v>
                </c:pt>
                <c:pt idx="47">
                  <c:v>-6.20415466138316E-2</c:v>
                </c:pt>
                <c:pt idx="48">
                  <c:v>0</c:v>
                </c:pt>
                <c:pt idx="49">
                  <c:v>5.770760411046142E-2</c:v>
                </c:pt>
                <c:pt idx="50">
                  <c:v>0.1064466908517066</c:v>
                </c:pt>
                <c:pt idx="51">
                  <c:v>0.27164101090943532</c:v>
                </c:pt>
                <c:pt idx="52">
                  <c:v>0.57572064882443263</c:v>
                </c:pt>
                <c:pt idx="53">
                  <c:v>-0.12002114127110207</c:v>
                </c:pt>
                <c:pt idx="54">
                  <c:v>-5.8275068253033524E-2</c:v>
                </c:pt>
                <c:pt idx="55">
                  <c:v>3.79753341555445E-2</c:v>
                </c:pt>
                <c:pt idx="56">
                  <c:v>-2.5990053380953466E-2</c:v>
                </c:pt>
                <c:pt idx="57">
                  <c:v>-3.3170480010908839E-2</c:v>
                </c:pt>
                <c:pt idx="58">
                  <c:v>-0.1972559534816028</c:v>
                </c:pt>
                <c:pt idx="59">
                  <c:v>1.0433510592267499E-2</c:v>
                </c:pt>
                <c:pt idx="60">
                  <c:v>0</c:v>
                </c:pt>
                <c:pt idx="61">
                  <c:v>5.0932383478616859E-2</c:v>
                </c:pt>
                <c:pt idx="62">
                  <c:v>-9.943056109017491E-2</c:v>
                </c:pt>
                <c:pt idx="63">
                  <c:v>0.11586091664305732</c:v>
                </c:pt>
                <c:pt idx="64">
                  <c:v>-6.9842080029025422E-2</c:v>
                </c:pt>
                <c:pt idx="65">
                  <c:v>0.12128054409691931</c:v>
                </c:pt>
                <c:pt idx="66">
                  <c:v>4.3949575555540042E-2</c:v>
                </c:pt>
                <c:pt idx="67">
                  <c:v>-2.3825565242288679E-3</c:v>
                </c:pt>
                <c:pt idx="68">
                  <c:v>-9.8096176437989305E-3</c:v>
                </c:pt>
                <c:pt idx="69">
                  <c:v>-6.3986852645876086E-2</c:v>
                </c:pt>
                <c:pt idx="70">
                  <c:v>-4.1026623649292854E-2</c:v>
                </c:pt>
                <c:pt idx="71">
                  <c:v>3.044054124632237E-2</c:v>
                </c:pt>
                <c:pt idx="72">
                  <c:v>0</c:v>
                </c:pt>
                <c:pt idx="73">
                  <c:v>-0.19009907708746565</c:v>
                </c:pt>
                <c:pt idx="74">
                  <c:v>-2.8612111862339123E-2</c:v>
                </c:pt>
                <c:pt idx="75">
                  <c:v>5.89648216047583E-2</c:v>
                </c:pt>
                <c:pt idx="76">
                  <c:v>0.20960781670127515</c:v>
                </c:pt>
                <c:pt idx="77">
                  <c:v>0.23189520417790169</c:v>
                </c:pt>
                <c:pt idx="78">
                  <c:v>-0.1323464918508441</c:v>
                </c:pt>
                <c:pt idx="79">
                  <c:v>0.70735664533756915</c:v>
                </c:pt>
                <c:pt idx="80">
                  <c:v>-0.31130298969531628</c:v>
                </c:pt>
                <c:pt idx="81">
                  <c:v>-0.19853129866644867</c:v>
                </c:pt>
                <c:pt idx="82">
                  <c:v>6.8963027105371388E-2</c:v>
                </c:pt>
                <c:pt idx="83">
                  <c:v>-9.0775920325858683E-2</c:v>
                </c:pt>
                <c:pt idx="84">
                  <c:v>0</c:v>
                </c:pt>
                <c:pt idx="85">
                  <c:v>-9.1890639481000902E-2</c:v>
                </c:pt>
                <c:pt idx="86">
                  <c:v>-0.15076724262579527</c:v>
                </c:pt>
                <c:pt idx="87">
                  <c:v>0.2218129682350698</c:v>
                </c:pt>
                <c:pt idx="88">
                  <c:v>0.30821997705027693</c:v>
                </c:pt>
                <c:pt idx="89">
                  <c:v>0.28503516167625875</c:v>
                </c:pt>
                <c:pt idx="90">
                  <c:v>-0.29883779402501409</c:v>
                </c:pt>
                <c:pt idx="91">
                  <c:v>0.14508519447029533</c:v>
                </c:pt>
                <c:pt idx="92">
                  <c:v>-0.35521807502020303</c:v>
                </c:pt>
                <c:pt idx="93">
                  <c:v>-9.4369848023316272E-2</c:v>
                </c:pt>
                <c:pt idx="94">
                  <c:v>0.19384435423563207</c:v>
                </c:pt>
                <c:pt idx="95">
                  <c:v>-0.13397547972808777</c:v>
                </c:pt>
                <c:pt idx="96">
                  <c:v>0</c:v>
                </c:pt>
                <c:pt idx="97">
                  <c:v>-4.6236348771390982E-2</c:v>
                </c:pt>
                <c:pt idx="98">
                  <c:v>0.14255727790880113</c:v>
                </c:pt>
                <c:pt idx="99">
                  <c:v>6.6206420005017003E-2</c:v>
                </c:pt>
                <c:pt idx="100">
                  <c:v>0.16420184597738594</c:v>
                </c:pt>
                <c:pt idx="101">
                  <c:v>-0.26547727650574771</c:v>
                </c:pt>
                <c:pt idx="102">
                  <c:v>-1.5524386338746385E-2</c:v>
                </c:pt>
                <c:pt idx="103">
                  <c:v>0.16236741399377908</c:v>
                </c:pt>
                <c:pt idx="104">
                  <c:v>-0.17013689641466939</c:v>
                </c:pt>
                <c:pt idx="105">
                  <c:v>2.9988482794584801E-2</c:v>
                </c:pt>
                <c:pt idx="106">
                  <c:v>0.22056150659171164</c:v>
                </c:pt>
                <c:pt idx="107">
                  <c:v>-0.21948073828185347</c:v>
                </c:pt>
                <c:pt idx="108">
                  <c:v>0</c:v>
                </c:pt>
                <c:pt idx="109">
                  <c:v>1.2268153738450884E-2</c:v>
                </c:pt>
                <c:pt idx="110">
                  <c:v>-7.528413381641956E-2</c:v>
                </c:pt>
                <c:pt idx="111">
                  <c:v>0.30699244152195326</c:v>
                </c:pt>
                <c:pt idx="112">
                  <c:v>0.19938717532050676</c:v>
                </c:pt>
                <c:pt idx="113">
                  <c:v>-0.20542431361430236</c:v>
                </c:pt>
                <c:pt idx="114">
                  <c:v>0.21165299152078881</c:v>
                </c:pt>
                <c:pt idx="115">
                  <c:v>-2.5632922893703232E-2</c:v>
                </c:pt>
                <c:pt idx="116">
                  <c:v>-0.16549276755624925</c:v>
                </c:pt>
                <c:pt idx="117">
                  <c:v>-8.6488742677164554E-2</c:v>
                </c:pt>
                <c:pt idx="118">
                  <c:v>0.13571222390166868</c:v>
                </c:pt>
                <c:pt idx="119">
                  <c:v>-9.0042845556621121E-2</c:v>
                </c:pt>
                <c:pt idx="120">
                  <c:v>0</c:v>
                </c:pt>
                <c:pt idx="121">
                  <c:v>0.21927653571067096</c:v>
                </c:pt>
                <c:pt idx="122">
                  <c:v>-5.1973489251122218E-2</c:v>
                </c:pt>
                <c:pt idx="123">
                  <c:v>-0.11274899781997982</c:v>
                </c:pt>
                <c:pt idx="124">
                  <c:v>0.28391023287383399</c:v>
                </c:pt>
                <c:pt idx="125">
                  <c:v>-0.30304514758010143</c:v>
                </c:pt>
                <c:pt idx="126">
                  <c:v>8.4753709067101668E-2</c:v>
                </c:pt>
                <c:pt idx="127">
                  <c:v>-3.7945225970598316E-2</c:v>
                </c:pt>
                <c:pt idx="128">
                  <c:v>-3.342039867440938E-2</c:v>
                </c:pt>
                <c:pt idx="129">
                  <c:v>0.44661441616841552</c:v>
                </c:pt>
                <c:pt idx="130">
                  <c:v>0.31448816090898279</c:v>
                </c:pt>
                <c:pt idx="131">
                  <c:v>-9.5887486503962435E-2</c:v>
                </c:pt>
                <c:pt idx="132">
                  <c:v>0</c:v>
                </c:pt>
                <c:pt idx="133">
                  <c:v>-2.8338326825571608E-2</c:v>
                </c:pt>
                <c:pt idx="134">
                  <c:v>0.10111477104008672</c:v>
                </c:pt>
                <c:pt idx="135">
                  <c:v>-2.4829131855944736E-2</c:v>
                </c:pt>
                <c:pt idx="136">
                  <c:v>-0.12045020022289474</c:v>
                </c:pt>
                <c:pt idx="137">
                  <c:v>0.24865541244195799</c:v>
                </c:pt>
                <c:pt idx="138">
                  <c:v>-4.3021764744057042E-2</c:v>
                </c:pt>
                <c:pt idx="139">
                  <c:v>1.8618725647598172E-2</c:v>
                </c:pt>
                <c:pt idx="140">
                  <c:v>-0.22738219417081923</c:v>
                </c:pt>
                <c:pt idx="141">
                  <c:v>5.9372944198549424E-2</c:v>
                </c:pt>
                <c:pt idx="142">
                  <c:v>0.11287705012198314</c:v>
                </c:pt>
                <c:pt idx="143">
                  <c:v>-0.13037424311969212</c:v>
                </c:pt>
                <c:pt idx="144">
                  <c:v>0</c:v>
                </c:pt>
                <c:pt idx="145">
                  <c:v>-4.4755518998871625E-2</c:v>
                </c:pt>
                <c:pt idx="146">
                  <c:v>-0.10060134982050843</c:v>
                </c:pt>
                <c:pt idx="147">
                  <c:v>-2.9254754943055166E-2</c:v>
                </c:pt>
                <c:pt idx="148">
                  <c:v>0.24504770039358059</c:v>
                </c:pt>
                <c:pt idx="149">
                  <c:v>-0.1629024468949555</c:v>
                </c:pt>
                <c:pt idx="150">
                  <c:v>0.20062324418874269</c:v>
                </c:pt>
                <c:pt idx="151">
                  <c:v>0.14364280345853156</c:v>
                </c:pt>
                <c:pt idx="152">
                  <c:v>-0.14930565822014202</c:v>
                </c:pt>
                <c:pt idx="153">
                  <c:v>-6.5004631645131372E-2</c:v>
                </c:pt>
                <c:pt idx="154">
                  <c:v>-6.1266641605764414E-2</c:v>
                </c:pt>
                <c:pt idx="155">
                  <c:v>7.4094273510420569E-2</c:v>
                </c:pt>
                <c:pt idx="156">
                  <c:v>0</c:v>
                </c:pt>
                <c:pt idx="157">
                  <c:v>-3.8081040339299856E-2</c:v>
                </c:pt>
                <c:pt idx="158">
                  <c:v>0.1028929151464657</c:v>
                </c:pt>
                <c:pt idx="159">
                  <c:v>6.507108337714694E-2</c:v>
                </c:pt>
                <c:pt idx="160">
                  <c:v>9.5932932771345639E-2</c:v>
                </c:pt>
                <c:pt idx="161">
                  <c:v>0.20660265481475312</c:v>
                </c:pt>
                <c:pt idx="162">
                  <c:v>-0.15716946778313745</c:v>
                </c:pt>
                <c:pt idx="163">
                  <c:v>1.1611950160667841E-2</c:v>
                </c:pt>
                <c:pt idx="164">
                  <c:v>-0.18308137300933602</c:v>
                </c:pt>
                <c:pt idx="165">
                  <c:v>-8.7743638503057039E-2</c:v>
                </c:pt>
                <c:pt idx="166">
                  <c:v>-5.5450237218703763E-2</c:v>
                </c:pt>
                <c:pt idx="167">
                  <c:v>-0.13385006004058356</c:v>
                </c:pt>
                <c:pt idx="168">
                  <c:v>0</c:v>
                </c:pt>
                <c:pt idx="169">
                  <c:v>-0.10876057376212955</c:v>
                </c:pt>
                <c:pt idx="170">
                  <c:v>2.2679283017445293E-2</c:v>
                </c:pt>
                <c:pt idx="171">
                  <c:v>0.1504145610148149</c:v>
                </c:pt>
                <c:pt idx="172">
                  <c:v>0.26098669991915058</c:v>
                </c:pt>
                <c:pt idx="173">
                  <c:v>0.11814131096563661</c:v>
                </c:pt>
                <c:pt idx="174">
                  <c:v>-0.12717618437851927</c:v>
                </c:pt>
                <c:pt idx="175">
                  <c:v>-2.8355628380968272E-2</c:v>
                </c:pt>
                <c:pt idx="176">
                  <c:v>-0.21391585152515552</c:v>
                </c:pt>
                <c:pt idx="177">
                  <c:v>-5.5384660242319257E-2</c:v>
                </c:pt>
                <c:pt idx="178">
                  <c:v>3.1263939290098845E-2</c:v>
                </c:pt>
                <c:pt idx="179">
                  <c:v>-3.6773550773389722E-2</c:v>
                </c:pt>
                <c:pt idx="180">
                  <c:v>0</c:v>
                </c:pt>
                <c:pt idx="181">
                  <c:v>-5.918200450291855E-2</c:v>
                </c:pt>
                <c:pt idx="182">
                  <c:v>0.16059468358541978</c:v>
                </c:pt>
                <c:pt idx="183">
                  <c:v>-2.3148195867372934E-2</c:v>
                </c:pt>
                <c:pt idx="184">
                  <c:v>-9.7453081593383756E-2</c:v>
                </c:pt>
                <c:pt idx="185">
                  <c:v>0.23021265967615145</c:v>
                </c:pt>
                <c:pt idx="186">
                  <c:v>9.2207116671461253E-2</c:v>
                </c:pt>
                <c:pt idx="187">
                  <c:v>-3.884205038651356E-2</c:v>
                </c:pt>
                <c:pt idx="188">
                  <c:v>-0.22157564194483265</c:v>
                </c:pt>
                <c:pt idx="189">
                  <c:v>-0.12358968963266184</c:v>
                </c:pt>
                <c:pt idx="190">
                  <c:v>0.13015560834755677</c:v>
                </c:pt>
                <c:pt idx="191">
                  <c:v>-8.0371909036877187E-2</c:v>
                </c:pt>
                <c:pt idx="192">
                  <c:v>0</c:v>
                </c:pt>
                <c:pt idx="193">
                  <c:v>-0.10454768631374034</c:v>
                </c:pt>
                <c:pt idx="194">
                  <c:v>0.59702091773529331</c:v>
                </c:pt>
                <c:pt idx="195">
                  <c:v>0.36517749055204662</c:v>
                </c:pt>
                <c:pt idx="196">
                  <c:v>0.24537392899551524</c:v>
                </c:pt>
                <c:pt idx="197">
                  <c:v>-5.0129770860022682E-2</c:v>
                </c:pt>
                <c:pt idx="198">
                  <c:v>-6.7499813752016358E-2</c:v>
                </c:pt>
                <c:pt idx="199">
                  <c:v>2.4922163961907204E-2</c:v>
                </c:pt>
                <c:pt idx="200">
                  <c:v>-0.19499194851804608</c:v>
                </c:pt>
                <c:pt idx="201">
                  <c:v>-9.873913533719772E-2</c:v>
                </c:pt>
                <c:pt idx="202">
                  <c:v>-1.4870379246071166E-2</c:v>
                </c:pt>
                <c:pt idx="203">
                  <c:v>-0.25221158022214862</c:v>
                </c:pt>
                <c:pt idx="204">
                  <c:v>0</c:v>
                </c:pt>
                <c:pt idx="205">
                  <c:v>3.3143693865249871E-3</c:v>
                </c:pt>
                <c:pt idx="206">
                  <c:v>0.20385108658446122</c:v>
                </c:pt>
                <c:pt idx="207">
                  <c:v>0.10219126311280495</c:v>
                </c:pt>
                <c:pt idx="208">
                  <c:v>4.6098046982641971E-2</c:v>
                </c:pt>
                <c:pt idx="209">
                  <c:v>-5.8935943774177241E-2</c:v>
                </c:pt>
                <c:pt idx="210">
                  <c:v>0.11510863872965728</c:v>
                </c:pt>
                <c:pt idx="211">
                  <c:v>-0.13391057462946931</c:v>
                </c:pt>
                <c:pt idx="212">
                  <c:v>-1.3077651142050901E-2</c:v>
                </c:pt>
                <c:pt idx="213">
                  <c:v>-9.5009049207575483E-2</c:v>
                </c:pt>
                <c:pt idx="214">
                  <c:v>0.16325991107639284</c:v>
                </c:pt>
                <c:pt idx="215">
                  <c:v>-0.27818613367977574</c:v>
                </c:pt>
                <c:pt idx="216">
                  <c:v>0</c:v>
                </c:pt>
                <c:pt idx="217">
                  <c:v>-0.13414229226145238</c:v>
                </c:pt>
                <c:pt idx="218">
                  <c:v>-1.3726394060442071E-3</c:v>
                </c:pt>
                <c:pt idx="219">
                  <c:v>0.1266117794387058</c:v>
                </c:pt>
                <c:pt idx="220">
                  <c:v>0.2819686814851971</c:v>
                </c:pt>
                <c:pt idx="221">
                  <c:v>0.19509289925374396</c:v>
                </c:pt>
                <c:pt idx="222">
                  <c:v>-0.18580348492595128</c:v>
                </c:pt>
                <c:pt idx="223">
                  <c:v>0.29458743764388418</c:v>
                </c:pt>
                <c:pt idx="224">
                  <c:v>-0.3784649272439557</c:v>
                </c:pt>
                <c:pt idx="225">
                  <c:v>-0.1093803238615435</c:v>
                </c:pt>
                <c:pt idx="226">
                  <c:v>8.7337211530205988E-2</c:v>
                </c:pt>
                <c:pt idx="227">
                  <c:v>-9.3090716439325732E-2</c:v>
                </c:pt>
                <c:pt idx="228">
                  <c:v>0</c:v>
                </c:pt>
                <c:pt idx="229">
                  <c:v>-1.275498663660061E-2</c:v>
                </c:pt>
                <c:pt idx="230">
                  <c:v>6.7972895085064877E-2</c:v>
                </c:pt>
                <c:pt idx="231">
                  <c:v>0.25483617303897199</c:v>
                </c:pt>
                <c:pt idx="232">
                  <c:v>0.23717692280443892</c:v>
                </c:pt>
                <c:pt idx="233">
                  <c:v>0.29489812328566695</c:v>
                </c:pt>
                <c:pt idx="234">
                  <c:v>-0.2487679049154988</c:v>
                </c:pt>
                <c:pt idx="235">
                  <c:v>0.28362252843813907</c:v>
                </c:pt>
                <c:pt idx="236">
                  <c:v>-0.44889067856044074</c:v>
                </c:pt>
                <c:pt idx="237">
                  <c:v>-3.9262940375933107E-2</c:v>
                </c:pt>
                <c:pt idx="238">
                  <c:v>-2.2585754191879839E-3</c:v>
                </c:pt>
                <c:pt idx="239">
                  <c:v>-0.18856832620961908</c:v>
                </c:pt>
                <c:pt idx="240">
                  <c:v>0</c:v>
                </c:pt>
                <c:pt idx="241">
                  <c:v>-0.10789060755990661</c:v>
                </c:pt>
                <c:pt idx="242">
                  <c:v>4.9463129098583393E-2</c:v>
                </c:pt>
                <c:pt idx="243">
                  <c:v>1.1839258108030968</c:v>
                </c:pt>
                <c:pt idx="244">
                  <c:v>1.0277219958685292E-2</c:v>
                </c:pt>
                <c:pt idx="245">
                  <c:v>0.11037403421878637</c:v>
                </c:pt>
                <c:pt idx="246">
                  <c:v>-0.13852110202527429</c:v>
                </c:pt>
                <c:pt idx="247">
                  <c:v>0.15519518984817182</c:v>
                </c:pt>
                <c:pt idx="248">
                  <c:v>-0.26731210395881766</c:v>
                </c:pt>
                <c:pt idx="249">
                  <c:v>-0.14591369685781838</c:v>
                </c:pt>
                <c:pt idx="250">
                  <c:v>-4.9106866318640915E-3</c:v>
                </c:pt>
                <c:pt idx="251">
                  <c:v>0.10161095449637284</c:v>
                </c:pt>
                <c:pt idx="252">
                  <c:v>0</c:v>
                </c:pt>
                <c:pt idx="253">
                  <c:v>-0.1085027561938094</c:v>
                </c:pt>
                <c:pt idx="254">
                  <c:v>5.3635072805469232E-2</c:v>
                </c:pt>
                <c:pt idx="255">
                  <c:v>0.15494189239355038</c:v>
                </c:pt>
                <c:pt idx="256">
                  <c:v>0.12864002315433906</c:v>
                </c:pt>
                <c:pt idx="257">
                  <c:v>0.42627623565992939</c:v>
                </c:pt>
                <c:pt idx="258">
                  <c:v>-0.12331491837659947</c:v>
                </c:pt>
                <c:pt idx="259">
                  <c:v>-0.1243648662099951</c:v>
                </c:pt>
                <c:pt idx="260">
                  <c:v>-0.30669954292314039</c:v>
                </c:pt>
                <c:pt idx="261">
                  <c:v>-0.14502769757369621</c:v>
                </c:pt>
                <c:pt idx="262">
                  <c:v>0.25406211217956326</c:v>
                </c:pt>
                <c:pt idx="263">
                  <c:v>-9.6923731106433361E-2</c:v>
                </c:pt>
                <c:pt idx="264">
                  <c:v>0</c:v>
                </c:pt>
                <c:pt idx="265">
                  <c:v>-1.6968498877059795E-2</c:v>
                </c:pt>
                <c:pt idx="266">
                  <c:v>-7.7728409199160395E-2</c:v>
                </c:pt>
                <c:pt idx="267">
                  <c:v>1.2421155435354159E-2</c:v>
                </c:pt>
                <c:pt idx="268">
                  <c:v>-0.15582382859118926</c:v>
                </c:pt>
                <c:pt idx="269">
                  <c:v>-2.0614955963539718E-3</c:v>
                </c:pt>
                <c:pt idx="270">
                  <c:v>-2.9005141604478237E-3</c:v>
                </c:pt>
                <c:pt idx="271">
                  <c:v>-7.3801168752161472E-2</c:v>
                </c:pt>
                <c:pt idx="272">
                  <c:v>-3.3902059574574962E-2</c:v>
                </c:pt>
                <c:pt idx="273">
                  <c:v>4.0305983468782634E-2</c:v>
                </c:pt>
                <c:pt idx="274">
                  <c:v>0.18893311729555462</c:v>
                </c:pt>
                <c:pt idx="275">
                  <c:v>4.695458681695075E-2</c:v>
                </c:pt>
                <c:pt idx="276">
                  <c:v>0</c:v>
                </c:pt>
                <c:pt idx="277">
                  <c:v>-0.13940702017114887</c:v>
                </c:pt>
                <c:pt idx="278">
                  <c:v>0.15348602509161247</c:v>
                </c:pt>
                <c:pt idx="279">
                  <c:v>0.16071120428191962</c:v>
                </c:pt>
                <c:pt idx="280">
                  <c:v>-5.5450414192496994E-2</c:v>
                </c:pt>
                <c:pt idx="281">
                  <c:v>3.5146565815503267E-2</c:v>
                </c:pt>
                <c:pt idx="282">
                  <c:v>-3.2321252582683951E-2</c:v>
                </c:pt>
                <c:pt idx="283">
                  <c:v>-3.7395307649799758E-2</c:v>
                </c:pt>
                <c:pt idx="284">
                  <c:v>-0.20200405407556152</c:v>
                </c:pt>
                <c:pt idx="285">
                  <c:v>0.11749288530933591</c:v>
                </c:pt>
                <c:pt idx="286">
                  <c:v>-0.10303541907376573</c:v>
                </c:pt>
                <c:pt idx="287">
                  <c:v>-2.9283301113957633E-2</c:v>
                </c:pt>
                <c:pt idx="288">
                  <c:v>0</c:v>
                </c:pt>
                <c:pt idx="289">
                  <c:v>1.0489937975523778E-2</c:v>
                </c:pt>
                <c:pt idx="290">
                  <c:v>0.1313309409064902</c:v>
                </c:pt>
                <c:pt idx="291">
                  <c:v>0.20951004024655998</c:v>
                </c:pt>
                <c:pt idx="292">
                  <c:v>4.9923640037809768E-2</c:v>
                </c:pt>
                <c:pt idx="293">
                  <c:v>-1.2938104311259266E-2</c:v>
                </c:pt>
                <c:pt idx="294">
                  <c:v>6.1084869640210704E-2</c:v>
                </c:pt>
                <c:pt idx="295">
                  <c:v>-0.11384108234806418</c:v>
                </c:pt>
                <c:pt idx="296">
                  <c:v>-0.1058567273729486</c:v>
                </c:pt>
                <c:pt idx="297">
                  <c:v>-8.0188496985889715E-2</c:v>
                </c:pt>
                <c:pt idx="298">
                  <c:v>0.12961484731206144</c:v>
                </c:pt>
                <c:pt idx="299">
                  <c:v>-0.26697953900286558</c:v>
                </c:pt>
                <c:pt idx="300">
                  <c:v>0</c:v>
                </c:pt>
                <c:pt idx="301">
                  <c:v>-0.10313651268841985</c:v>
                </c:pt>
                <c:pt idx="302">
                  <c:v>-0.15162049857678564</c:v>
                </c:pt>
                <c:pt idx="303">
                  <c:v>-0.29450813308575291</c:v>
                </c:pt>
                <c:pt idx="304">
                  <c:v>0.12759105051254169</c:v>
                </c:pt>
                <c:pt idx="305">
                  <c:v>-0.12357109269005659</c:v>
                </c:pt>
                <c:pt idx="306">
                  <c:v>0.16043915194449349</c:v>
                </c:pt>
                <c:pt idx="307">
                  <c:v>0.35604010199358693</c:v>
                </c:pt>
                <c:pt idx="308">
                  <c:v>-9.7129554374237398E-2</c:v>
                </c:pt>
                <c:pt idx="309">
                  <c:v>-8.2826562265392173E-2</c:v>
                </c:pt>
                <c:pt idx="310">
                  <c:v>0.44006195025820427</c:v>
                </c:pt>
                <c:pt idx="311">
                  <c:v>-3.7234088430317294E-2</c:v>
                </c:pt>
                <c:pt idx="312">
                  <c:v>0</c:v>
                </c:pt>
                <c:pt idx="313">
                  <c:v>-4.6762644019128066E-2</c:v>
                </c:pt>
                <c:pt idx="314">
                  <c:v>-7.9552938395917178E-2</c:v>
                </c:pt>
                <c:pt idx="315">
                  <c:v>0.55166249641724263</c:v>
                </c:pt>
                <c:pt idx="316">
                  <c:v>0.2233847146154917</c:v>
                </c:pt>
                <c:pt idx="317">
                  <c:v>-0.11489619668533595</c:v>
                </c:pt>
                <c:pt idx="318">
                  <c:v>-0.13025811262583384</c:v>
                </c:pt>
                <c:pt idx="319">
                  <c:v>0.12731480132465289</c:v>
                </c:pt>
                <c:pt idx="320">
                  <c:v>-0.10258868860644982</c:v>
                </c:pt>
                <c:pt idx="321">
                  <c:v>-0.10141631875118245</c:v>
                </c:pt>
                <c:pt idx="322">
                  <c:v>2.9214860687267259E-2</c:v>
                </c:pt>
                <c:pt idx="323">
                  <c:v>-9.2278906227836882E-2</c:v>
                </c:pt>
                <c:pt idx="324">
                  <c:v>0</c:v>
                </c:pt>
                <c:pt idx="325">
                  <c:v>1.7640789983502454E-2</c:v>
                </c:pt>
                <c:pt idx="326">
                  <c:v>0.18545916095744794</c:v>
                </c:pt>
                <c:pt idx="327">
                  <c:v>-4.7646839731515102E-2</c:v>
                </c:pt>
                <c:pt idx="328">
                  <c:v>-1.1646814696450089E-2</c:v>
                </c:pt>
                <c:pt idx="329">
                  <c:v>-8.9352681800170419E-2</c:v>
                </c:pt>
                <c:pt idx="330">
                  <c:v>-0.14281847398270187</c:v>
                </c:pt>
                <c:pt idx="331">
                  <c:v>-2.2717325429831292E-2</c:v>
                </c:pt>
                <c:pt idx="332">
                  <c:v>0.11223036805860605</c:v>
                </c:pt>
                <c:pt idx="333">
                  <c:v>0.16266846551456368</c:v>
                </c:pt>
                <c:pt idx="334">
                  <c:v>-0.10626463615464259</c:v>
                </c:pt>
                <c:pt idx="335">
                  <c:v>0.1481706087302502</c:v>
                </c:pt>
                <c:pt idx="336">
                  <c:v>0</c:v>
                </c:pt>
                <c:pt idx="337">
                  <c:v>0.25302981552981563</c:v>
                </c:pt>
                <c:pt idx="338">
                  <c:v>3.3655327066890527E-2</c:v>
                </c:pt>
                <c:pt idx="339">
                  <c:v>-3.9024328674264787E-2</c:v>
                </c:pt>
                <c:pt idx="340">
                  <c:v>-0.1026536712861799</c:v>
                </c:pt>
                <c:pt idx="341">
                  <c:v>8.1478891478891494E-2</c:v>
                </c:pt>
                <c:pt idx="342">
                  <c:v>0.18236407268665325</c:v>
                </c:pt>
                <c:pt idx="343">
                  <c:v>2.5335076822491032E-2</c:v>
                </c:pt>
                <c:pt idx="344">
                  <c:v>-6.7651515151515129E-2</c:v>
                </c:pt>
                <c:pt idx="345">
                  <c:v>-0.15582146656787635</c:v>
                </c:pt>
                <c:pt idx="346">
                  <c:v>0.244914084398868</c:v>
                </c:pt>
                <c:pt idx="347">
                  <c:v>-0.15792478111128558</c:v>
                </c:pt>
                <c:pt idx="348">
                  <c:v>0</c:v>
                </c:pt>
                <c:pt idx="349">
                  <c:v>-5.0857103987813602E-2</c:v>
                </c:pt>
                <c:pt idx="350">
                  <c:v>-0.19452361427968012</c:v>
                </c:pt>
                <c:pt idx="351">
                  <c:v>0.45350805230034308</c:v>
                </c:pt>
                <c:pt idx="352">
                  <c:v>5.4590156990609387E-2</c:v>
                </c:pt>
                <c:pt idx="353">
                  <c:v>0.13317268170752694</c:v>
                </c:pt>
                <c:pt idx="354">
                  <c:v>-0.16634361463824632</c:v>
                </c:pt>
                <c:pt idx="355">
                  <c:v>0.24377305411988365</c:v>
                </c:pt>
                <c:pt idx="356">
                  <c:v>-0.22571617101818489</c:v>
                </c:pt>
                <c:pt idx="357">
                  <c:v>-0.1656866749309619</c:v>
                </c:pt>
                <c:pt idx="358">
                  <c:v>-9.4954339120342235E-3</c:v>
                </c:pt>
                <c:pt idx="359">
                  <c:v>-0.13146739638904573</c:v>
                </c:pt>
                <c:pt idx="360">
                  <c:v>0</c:v>
                </c:pt>
                <c:pt idx="361">
                  <c:v>-4.9038275877431203E-2</c:v>
                </c:pt>
                <c:pt idx="362">
                  <c:v>6.301522399817075E-2</c:v>
                </c:pt>
                <c:pt idx="363">
                  <c:v>0.31311394018640998</c:v>
                </c:pt>
                <c:pt idx="364">
                  <c:v>0.24361986905080824</c:v>
                </c:pt>
                <c:pt idx="365">
                  <c:v>0.35496727427772573</c:v>
                </c:pt>
                <c:pt idx="366">
                  <c:v>-0.21508315408194448</c:v>
                </c:pt>
                <c:pt idx="367">
                  <c:v>0.23780608237182771</c:v>
                </c:pt>
                <c:pt idx="368">
                  <c:v>-0.41716383149033975</c:v>
                </c:pt>
                <c:pt idx="369">
                  <c:v>-0.13938708069191028</c:v>
                </c:pt>
                <c:pt idx="370">
                  <c:v>-0.10535243900664992</c:v>
                </c:pt>
                <c:pt idx="371">
                  <c:v>-0.15172231957473986</c:v>
                </c:pt>
                <c:pt idx="372">
                  <c:v>0</c:v>
                </c:pt>
                <c:pt idx="373">
                  <c:v>-7.9661070561973579E-2</c:v>
                </c:pt>
                <c:pt idx="374">
                  <c:v>8.4061088962199215E-2</c:v>
                </c:pt>
                <c:pt idx="375">
                  <c:v>0.68608533342586187</c:v>
                </c:pt>
                <c:pt idx="376">
                  <c:v>-3.9298126665725269E-2</c:v>
                </c:pt>
                <c:pt idx="377">
                  <c:v>0.16187548892854417</c:v>
                </c:pt>
                <c:pt idx="378">
                  <c:v>-6.4858026030239699E-2</c:v>
                </c:pt>
                <c:pt idx="379">
                  <c:v>-5.3513129511031599E-2</c:v>
                </c:pt>
                <c:pt idx="380">
                  <c:v>-8.8831736926438365E-2</c:v>
                </c:pt>
                <c:pt idx="381">
                  <c:v>5.2670906546893263E-2</c:v>
                </c:pt>
                <c:pt idx="382">
                  <c:v>-0.13619186676141443</c:v>
                </c:pt>
                <c:pt idx="383">
                  <c:v>-3.6605043241298998E-2</c:v>
                </c:pt>
                <c:pt idx="384">
                  <c:v>0</c:v>
                </c:pt>
                <c:pt idx="385">
                  <c:v>0.16938626979480895</c:v>
                </c:pt>
                <c:pt idx="386">
                  <c:v>0.1524801533677714</c:v>
                </c:pt>
                <c:pt idx="387">
                  <c:v>0.63266066030952095</c:v>
                </c:pt>
                <c:pt idx="388">
                  <c:v>0.13330166830618279</c:v>
                </c:pt>
                <c:pt idx="389">
                  <c:v>0.11039218492367971</c:v>
                </c:pt>
                <c:pt idx="390">
                  <c:v>-0.11020939373909164</c:v>
                </c:pt>
                <c:pt idx="391">
                  <c:v>0.42597362200180111</c:v>
                </c:pt>
                <c:pt idx="392">
                  <c:v>-0.27641697026151563</c:v>
                </c:pt>
                <c:pt idx="393">
                  <c:v>-0.17549546583244061</c:v>
                </c:pt>
                <c:pt idx="394">
                  <c:v>-0.18641470495078638</c:v>
                </c:pt>
                <c:pt idx="395">
                  <c:v>-0.12194611465695804</c:v>
                </c:pt>
                <c:pt idx="396">
                  <c:v>0</c:v>
                </c:pt>
                <c:pt idx="397">
                  <c:v>-4.7908018444814869E-2</c:v>
                </c:pt>
                <c:pt idx="398">
                  <c:v>9.4248170277383386E-2</c:v>
                </c:pt>
                <c:pt idx="399">
                  <c:v>0.16930895558017139</c:v>
                </c:pt>
                <c:pt idx="400">
                  <c:v>0.13220212140379914</c:v>
                </c:pt>
                <c:pt idx="401">
                  <c:v>0.1787637908488712</c:v>
                </c:pt>
                <c:pt idx="402">
                  <c:v>-0.19178567335598093</c:v>
                </c:pt>
                <c:pt idx="403">
                  <c:v>0.20352827039596236</c:v>
                </c:pt>
                <c:pt idx="404">
                  <c:v>-0.32742987217667135</c:v>
                </c:pt>
                <c:pt idx="405">
                  <c:v>-6.687061821543637E-2</c:v>
                </c:pt>
                <c:pt idx="406">
                  <c:v>-0.11376302113823906</c:v>
                </c:pt>
                <c:pt idx="407">
                  <c:v>-0.144404945897667</c:v>
                </c:pt>
                <c:pt idx="408">
                  <c:v>0</c:v>
                </c:pt>
                <c:pt idx="409">
                  <c:v>-0.12411852158339143</c:v>
                </c:pt>
                <c:pt idx="410">
                  <c:v>-6.4873274819904597E-2</c:v>
                </c:pt>
                <c:pt idx="411">
                  <c:v>0.57473105858029183</c:v>
                </c:pt>
                <c:pt idx="412">
                  <c:v>0.16600753977905569</c:v>
                </c:pt>
                <c:pt idx="413">
                  <c:v>0.17818265368957237</c:v>
                </c:pt>
                <c:pt idx="414">
                  <c:v>-9.5008797976263673E-2</c:v>
                </c:pt>
                <c:pt idx="415">
                  <c:v>2.1066179054977973E-3</c:v>
                </c:pt>
                <c:pt idx="416">
                  <c:v>-0.25143913252493894</c:v>
                </c:pt>
                <c:pt idx="417">
                  <c:v>-9.0443231546125921E-2</c:v>
                </c:pt>
                <c:pt idx="418">
                  <c:v>-6.6421027736714669E-2</c:v>
                </c:pt>
                <c:pt idx="419">
                  <c:v>-0.11998769630626478</c:v>
                </c:pt>
                <c:pt idx="420">
                  <c:v>0</c:v>
                </c:pt>
                <c:pt idx="421">
                  <c:v>8.7410352323994533E-3</c:v>
                </c:pt>
                <c:pt idx="422">
                  <c:v>0.18662706216092653</c:v>
                </c:pt>
                <c:pt idx="423">
                  <c:v>0.11908823597400692</c:v>
                </c:pt>
                <c:pt idx="424">
                  <c:v>-9.7343928083494152E-2</c:v>
                </c:pt>
                <c:pt idx="425">
                  <c:v>0.27876302238155393</c:v>
                </c:pt>
                <c:pt idx="426">
                  <c:v>0.12215411242569142</c:v>
                </c:pt>
                <c:pt idx="427">
                  <c:v>-5.0135314765672095E-2</c:v>
                </c:pt>
                <c:pt idx="428">
                  <c:v>-0.19547153521500057</c:v>
                </c:pt>
                <c:pt idx="429">
                  <c:v>-4.8990991913385101E-2</c:v>
                </c:pt>
                <c:pt idx="430">
                  <c:v>-9.3068041644471702E-2</c:v>
                </c:pt>
                <c:pt idx="431">
                  <c:v>-0.19617374440107171</c:v>
                </c:pt>
                <c:pt idx="432">
                  <c:v>0</c:v>
                </c:pt>
                <c:pt idx="433">
                  <c:v>-0.21843412835635526</c:v>
                </c:pt>
                <c:pt idx="434">
                  <c:v>-0.27306187371904422</c:v>
                </c:pt>
                <c:pt idx="435">
                  <c:v>-0.20093711667728126</c:v>
                </c:pt>
                <c:pt idx="436">
                  <c:v>0.16479036077524128</c:v>
                </c:pt>
                <c:pt idx="437">
                  <c:v>-0.32268185490151174</c:v>
                </c:pt>
                <c:pt idx="438">
                  <c:v>0.34625169746965034</c:v>
                </c:pt>
                <c:pt idx="439">
                  <c:v>0.23368640229870147</c:v>
                </c:pt>
                <c:pt idx="440">
                  <c:v>-0.14287579475223997</c:v>
                </c:pt>
                <c:pt idx="441">
                  <c:v>0.34625892574378042</c:v>
                </c:pt>
                <c:pt idx="442">
                  <c:v>0.37822422441054904</c:v>
                </c:pt>
                <c:pt idx="443">
                  <c:v>-0.14238754298127596</c:v>
                </c:pt>
                <c:pt idx="444">
                  <c:v>0</c:v>
                </c:pt>
                <c:pt idx="445">
                  <c:v>-0.16982174781280396</c:v>
                </c:pt>
                <c:pt idx="446">
                  <c:v>1.8673106238961817E-2</c:v>
                </c:pt>
                <c:pt idx="447">
                  <c:v>0.46836035429828338</c:v>
                </c:pt>
                <c:pt idx="448">
                  <c:v>0.1695660308747034</c:v>
                </c:pt>
                <c:pt idx="449">
                  <c:v>0.207899916223794</c:v>
                </c:pt>
                <c:pt idx="450">
                  <c:v>-0.13048509496497301</c:v>
                </c:pt>
                <c:pt idx="451">
                  <c:v>0.16368300453561618</c:v>
                </c:pt>
                <c:pt idx="452">
                  <c:v>-0.3024735229613626</c:v>
                </c:pt>
                <c:pt idx="453">
                  <c:v>-0.13702642794463299</c:v>
                </c:pt>
                <c:pt idx="454">
                  <c:v>-2.3241819729394198E-2</c:v>
                </c:pt>
                <c:pt idx="455">
                  <c:v>-0.1593631861729338</c:v>
                </c:pt>
                <c:pt idx="456">
                  <c:v>0</c:v>
                </c:pt>
                <c:pt idx="457">
                  <c:v>2.8961897463534652E-2</c:v>
                </c:pt>
                <c:pt idx="458">
                  <c:v>0.13496386889975087</c:v>
                </c:pt>
                <c:pt idx="459">
                  <c:v>-7.7249505872795263E-2</c:v>
                </c:pt>
                <c:pt idx="460">
                  <c:v>0.24153113874499108</c:v>
                </c:pt>
                <c:pt idx="461">
                  <c:v>6.3406713825427355E-2</c:v>
                </c:pt>
                <c:pt idx="462">
                  <c:v>-5.038362262009647E-2</c:v>
                </c:pt>
                <c:pt idx="463">
                  <c:v>-6.2842651159531471E-2</c:v>
                </c:pt>
                <c:pt idx="464">
                  <c:v>-0.14557193515899725</c:v>
                </c:pt>
                <c:pt idx="465">
                  <c:v>9.2247461869011296E-2</c:v>
                </c:pt>
                <c:pt idx="466">
                  <c:v>-0.25937151329627117</c:v>
                </c:pt>
                <c:pt idx="467">
                  <c:v>-0.21770389865961937</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3.6199028033647329E-2</c:v>
                </c:pt>
                <c:pt idx="482">
                  <c:v>1.7940410856655321E-3</c:v>
                </c:pt>
                <c:pt idx="483">
                  <c:v>0.35169248174759232</c:v>
                </c:pt>
                <c:pt idx="484">
                  <c:v>0.29634359090125051</c:v>
                </c:pt>
                <c:pt idx="485">
                  <c:v>-0.23123879494951907</c:v>
                </c:pt>
                <c:pt idx="486">
                  <c:v>5.8439758460874236E-2</c:v>
                </c:pt>
                <c:pt idx="487">
                  <c:v>3.2114852508234482E-2</c:v>
                </c:pt>
                <c:pt idx="488">
                  <c:v>-0.14940080764119654</c:v>
                </c:pt>
                <c:pt idx="489">
                  <c:v>-0.16844632596143186</c:v>
                </c:pt>
                <c:pt idx="490">
                  <c:v>0.11025700128725373</c:v>
                </c:pt>
                <c:pt idx="491">
                  <c:v>-0.20257584231745523</c:v>
                </c:pt>
                <c:pt idx="492">
                  <c:v>0</c:v>
                </c:pt>
                <c:pt idx="493">
                  <c:v>9.9786922056069233E-2</c:v>
                </c:pt>
                <c:pt idx="494">
                  <c:v>-8.0354004300497148E-2</c:v>
                </c:pt>
                <c:pt idx="495">
                  <c:v>4.1631676168398843E-2</c:v>
                </c:pt>
                <c:pt idx="496">
                  <c:v>-1.2269049545256894E-2</c:v>
                </c:pt>
                <c:pt idx="497">
                  <c:v>-8.9817860981268136E-2</c:v>
                </c:pt>
                <c:pt idx="498">
                  <c:v>5.2044349393259345E-2</c:v>
                </c:pt>
                <c:pt idx="499">
                  <c:v>5.5425403487536197E-2</c:v>
                </c:pt>
                <c:pt idx="500">
                  <c:v>-0.16274777493103529</c:v>
                </c:pt>
                <c:pt idx="501">
                  <c:v>-1.3450672962141729E-2</c:v>
                </c:pt>
                <c:pt idx="502">
                  <c:v>0.14462271732558624</c:v>
                </c:pt>
                <c:pt idx="503">
                  <c:v>-0.186041583089253</c:v>
                </c:pt>
                <c:pt idx="504">
                  <c:v>0</c:v>
                </c:pt>
                <c:pt idx="505">
                  <c:v>-6.5636803041075484E-2</c:v>
                </c:pt>
                <c:pt idx="506">
                  <c:v>6.9493711731947475E-2</c:v>
                </c:pt>
                <c:pt idx="507">
                  <c:v>0.36339281310056615</c:v>
                </c:pt>
                <c:pt idx="508">
                  <c:v>0.13634006039371041</c:v>
                </c:pt>
                <c:pt idx="509">
                  <c:v>-6.4035872523436968E-2</c:v>
                </c:pt>
                <c:pt idx="510">
                  <c:v>2.768109126392565E-2</c:v>
                </c:pt>
                <c:pt idx="511">
                  <c:v>-3.9420594022721224E-2</c:v>
                </c:pt>
                <c:pt idx="512">
                  <c:v>-0.21508470194880783</c:v>
                </c:pt>
                <c:pt idx="513">
                  <c:v>4.8538739746638783E-2</c:v>
                </c:pt>
                <c:pt idx="514">
                  <c:v>4.8983591256503312E-2</c:v>
                </c:pt>
                <c:pt idx="515">
                  <c:v>-0.3035973749298238</c:v>
                </c:pt>
                <c:pt idx="516">
                  <c:v>0</c:v>
                </c:pt>
                <c:pt idx="517">
                  <c:v>3.6761286783450108E-2</c:v>
                </c:pt>
                <c:pt idx="518">
                  <c:v>0.19376287776605305</c:v>
                </c:pt>
                <c:pt idx="519">
                  <c:v>0.16926090751996323</c:v>
                </c:pt>
                <c:pt idx="520">
                  <c:v>-0.10463602317030533</c:v>
                </c:pt>
                <c:pt idx="521">
                  <c:v>0.10792575680122923</c:v>
                </c:pt>
                <c:pt idx="522">
                  <c:v>-0.11230861734933184</c:v>
                </c:pt>
                <c:pt idx="523">
                  <c:v>4.5497566662922768E-2</c:v>
                </c:pt>
                <c:pt idx="524">
                  <c:v>9.7516222087439541E-2</c:v>
                </c:pt>
                <c:pt idx="525">
                  <c:v>-0.11794229200051703</c:v>
                </c:pt>
                <c:pt idx="526">
                  <c:v>5.5669943351024147E-2</c:v>
                </c:pt>
                <c:pt idx="527">
                  <c:v>-0.22970128631209225</c:v>
                </c:pt>
                <c:pt idx="528">
                  <c:v>0</c:v>
                </c:pt>
                <c:pt idx="529">
                  <c:v>-0.38836588669075039</c:v>
                </c:pt>
                <c:pt idx="530">
                  <c:v>7.0791697379682564E-2</c:v>
                </c:pt>
                <c:pt idx="531">
                  <c:v>0.39508669741455682</c:v>
                </c:pt>
                <c:pt idx="532">
                  <c:v>0.56887016908486299</c:v>
                </c:pt>
                <c:pt idx="533">
                  <c:v>3.9609365345903537E-3</c:v>
                </c:pt>
                <c:pt idx="534">
                  <c:v>6.1736740299697515E-2</c:v>
                </c:pt>
                <c:pt idx="535">
                  <c:v>0.12433055363088308</c:v>
                </c:pt>
                <c:pt idx="536">
                  <c:v>-0.32640934326729676</c:v>
                </c:pt>
                <c:pt idx="537">
                  <c:v>-0.1605082952664256</c:v>
                </c:pt>
                <c:pt idx="538">
                  <c:v>-6.8716843672132377E-2</c:v>
                </c:pt>
                <c:pt idx="539">
                  <c:v>0.25290417265283632</c:v>
                </c:pt>
                <c:pt idx="540">
                  <c:v>0</c:v>
                </c:pt>
                <c:pt idx="541">
                  <c:v>-9.0174268160695514E-2</c:v>
                </c:pt>
                <c:pt idx="542">
                  <c:v>-8.8519781770076786E-2</c:v>
                </c:pt>
                <c:pt idx="543">
                  <c:v>0.57356125480773712</c:v>
                </c:pt>
                <c:pt idx="544">
                  <c:v>0.1015553220806483</c:v>
                </c:pt>
                <c:pt idx="545">
                  <c:v>3.0513039426075306E-2</c:v>
                </c:pt>
                <c:pt idx="546">
                  <c:v>-0.16598628869733717</c:v>
                </c:pt>
                <c:pt idx="547">
                  <c:v>0.25770667876959835</c:v>
                </c:pt>
                <c:pt idx="548">
                  <c:v>-0.24680205958225482</c:v>
                </c:pt>
                <c:pt idx="549">
                  <c:v>1.6762979447716733E-2</c:v>
                </c:pt>
                <c:pt idx="550">
                  <c:v>6.8017177141186755E-2</c:v>
                </c:pt>
                <c:pt idx="551">
                  <c:v>-0.28292984732253679</c:v>
                </c:pt>
                <c:pt idx="552">
                  <c:v>0</c:v>
                </c:pt>
                <c:pt idx="553">
                  <c:v>-0.12813955433582136</c:v>
                </c:pt>
                <c:pt idx="554">
                  <c:v>-2.319716288258946E-2</c:v>
                </c:pt>
                <c:pt idx="555">
                  <c:v>0.26822786892049683</c:v>
                </c:pt>
                <c:pt idx="556">
                  <c:v>9.1800118146781615E-2</c:v>
                </c:pt>
                <c:pt idx="557">
                  <c:v>1.2079229047600615E-3</c:v>
                </c:pt>
                <c:pt idx="558">
                  <c:v>-0.26024990683365978</c:v>
                </c:pt>
                <c:pt idx="559">
                  <c:v>0.37196569071729602</c:v>
                </c:pt>
                <c:pt idx="560">
                  <c:v>-0.22738246049081287</c:v>
                </c:pt>
                <c:pt idx="561">
                  <c:v>-0.11852147720449076</c:v>
                </c:pt>
                <c:pt idx="562">
                  <c:v>-5.9007751417140229E-2</c:v>
                </c:pt>
                <c:pt idx="563">
                  <c:v>-3.4174933479494143E-2</c:v>
                </c:pt>
                <c:pt idx="564">
                  <c:v>0</c:v>
                </c:pt>
                <c:pt idx="565">
                  <c:v>2.5883497571398621E-2</c:v>
                </c:pt>
                <c:pt idx="566">
                  <c:v>-0.18906489400316984</c:v>
                </c:pt>
                <c:pt idx="567">
                  <c:v>-3.026147379123912E-2</c:v>
                </c:pt>
                <c:pt idx="568">
                  <c:v>0.12972093618290539</c:v>
                </c:pt>
                <c:pt idx="569">
                  <c:v>-0.26017779711010497</c:v>
                </c:pt>
                <c:pt idx="570">
                  <c:v>0.2462388044496773</c:v>
                </c:pt>
                <c:pt idx="571">
                  <c:v>0.19016958598649505</c:v>
                </c:pt>
                <c:pt idx="572">
                  <c:v>-5.4876983055682879E-2</c:v>
                </c:pt>
                <c:pt idx="573">
                  <c:v>4.6345985238797613E-2</c:v>
                </c:pt>
                <c:pt idx="574">
                  <c:v>0.25125639763521285</c:v>
                </c:pt>
                <c:pt idx="575">
                  <c:v>-7.0774756934998323E-2</c:v>
                </c:pt>
                <c:pt idx="576">
                  <c:v>0</c:v>
                </c:pt>
                <c:pt idx="577">
                  <c:v>-4.6903792077727748E-2</c:v>
                </c:pt>
                <c:pt idx="578">
                  <c:v>-9.1778625575174941E-3</c:v>
                </c:pt>
                <c:pt idx="579">
                  <c:v>-4.9571487199368712E-3</c:v>
                </c:pt>
                <c:pt idx="580">
                  <c:v>4.4403249829918848E-2</c:v>
                </c:pt>
                <c:pt idx="581">
                  <c:v>0.3937200461735359</c:v>
                </c:pt>
                <c:pt idx="582">
                  <c:v>-9.2441429017711421E-2</c:v>
                </c:pt>
                <c:pt idx="583">
                  <c:v>-0.20347646144928214</c:v>
                </c:pt>
                <c:pt idx="584">
                  <c:v>-0.2086576852551825</c:v>
                </c:pt>
                <c:pt idx="585">
                  <c:v>-6.359888305887855E-2</c:v>
                </c:pt>
                <c:pt idx="586">
                  <c:v>0.15046311544275248</c:v>
                </c:pt>
                <c:pt idx="587">
                  <c:v>-2.3918786313701465E-2</c:v>
                </c:pt>
                <c:pt idx="588">
                  <c:v>0</c:v>
                </c:pt>
                <c:pt idx="589">
                  <c:v>-0.12689821867374118</c:v>
                </c:pt>
                <c:pt idx="590">
                  <c:v>-0.11619898210289593</c:v>
                </c:pt>
                <c:pt idx="591">
                  <c:v>0.75640533228792872</c:v>
                </c:pt>
                <c:pt idx="592">
                  <c:v>0.20150814258355895</c:v>
                </c:pt>
                <c:pt idx="593">
                  <c:v>0.15496670016849121</c:v>
                </c:pt>
                <c:pt idx="594">
                  <c:v>-0.16164033258757743</c:v>
                </c:pt>
                <c:pt idx="595">
                  <c:v>0.26239341392199478</c:v>
                </c:pt>
                <c:pt idx="596">
                  <c:v>-0.28601154752366353</c:v>
                </c:pt>
                <c:pt idx="597">
                  <c:v>-0.1513000809473099</c:v>
                </c:pt>
                <c:pt idx="598">
                  <c:v>4.7886756024587182E-2</c:v>
                </c:pt>
                <c:pt idx="599">
                  <c:v>-0.27037443839415098</c:v>
                </c:pt>
                <c:pt idx="600">
                  <c:v>0</c:v>
                </c:pt>
                <c:pt idx="601">
                  <c:v>-5.7511884080959988E-2</c:v>
                </c:pt>
                <c:pt idx="602">
                  <c:v>0.11915752012845279</c:v>
                </c:pt>
                <c:pt idx="603">
                  <c:v>3.0743018291893059E-2</c:v>
                </c:pt>
                <c:pt idx="604">
                  <c:v>0.22823590644598818</c:v>
                </c:pt>
                <c:pt idx="605">
                  <c:v>-9.8580028382315207E-2</c:v>
                </c:pt>
                <c:pt idx="606">
                  <c:v>4.9679996796514136E-2</c:v>
                </c:pt>
                <c:pt idx="607">
                  <c:v>0.13155619825126236</c:v>
                </c:pt>
                <c:pt idx="608">
                  <c:v>-4.4438704878088466E-2</c:v>
                </c:pt>
                <c:pt idx="609">
                  <c:v>-0.11334934451381798</c:v>
                </c:pt>
                <c:pt idx="610">
                  <c:v>0.21301264394865946</c:v>
                </c:pt>
                <c:pt idx="611">
                  <c:v>-8.286762825138623E-2</c:v>
                </c:pt>
              </c:numCache>
            </c:numRef>
          </c:xVal>
          <c:yVal>
            <c:numRef>
              <c:f>'2001'!$D$2:$D$613</c:f>
              <c:numCache>
                <c:formatCode>0.00%</c:formatCode>
                <c:ptCount val="612"/>
                <c:pt idx="0">
                  <c:v>-0.30288461538461542</c:v>
                </c:pt>
                <c:pt idx="1">
                  <c:v>3.7931034482758585E-2</c:v>
                </c:pt>
                <c:pt idx="2">
                  <c:v>0.5182724252491695</c:v>
                </c:pt>
                <c:pt idx="3">
                  <c:v>-0.24507658643326036</c:v>
                </c:pt>
                <c:pt idx="4">
                  <c:v>1.7391304347825987E-2</c:v>
                </c:pt>
                <c:pt idx="5">
                  <c:v>2.2792022792022859E-2</c:v>
                </c:pt>
                <c:pt idx="6">
                  <c:v>-0.49303621169916434</c:v>
                </c:pt>
                <c:pt idx="7">
                  <c:v>0.67582417582417587</c:v>
                </c:pt>
                <c:pt idx="8">
                  <c:v>-0.23278688524590163</c:v>
                </c:pt>
                <c:pt idx="9">
                  <c:v>6.8376068376068355E-2</c:v>
                </c:pt>
                <c:pt idx="10">
                  <c:v>-0.15600000000000003</c:v>
                </c:pt>
                <c:pt idx="11">
                  <c:v>0.57345971563981046</c:v>
                </c:pt>
                <c:pt idx="12">
                  <c:v>-0.25816348893271968</c:v>
                </c:pt>
                <c:pt idx="13">
                  <c:v>0.18936484490398819</c:v>
                </c:pt>
                <c:pt idx="14">
                  <c:v>0.27620466964729262</c:v>
                </c:pt>
                <c:pt idx="15">
                  <c:v>-0.11424678863370963</c:v>
                </c:pt>
                <c:pt idx="16">
                  <c:v>-7.7565370248297127E-2</c:v>
                </c:pt>
                <c:pt idx="17">
                  <c:v>0.32110528823249163</c:v>
                </c:pt>
                <c:pt idx="18">
                  <c:v>-0.29552830869094848</c:v>
                </c:pt>
                <c:pt idx="19">
                  <c:v>0.45610442794983364</c:v>
                </c:pt>
                <c:pt idx="20">
                  <c:v>-0.2503076111794692</c:v>
                </c:pt>
                <c:pt idx="21">
                  <c:v>9.3786635404446983E-4</c:v>
                </c:pt>
                <c:pt idx="22">
                  <c:v>0.16209885219020848</c:v>
                </c:pt>
                <c:pt idx="23">
                  <c:v>-0.18605119935496872</c:v>
                </c:pt>
                <c:pt idx="24">
                  <c:v>1.1134903640257043E-2</c:v>
                </c:pt>
                <c:pt idx="25">
                  <c:v>-1.185938161795852E-2</c:v>
                </c:pt>
                <c:pt idx="26">
                  <c:v>0.36862408915559364</c:v>
                </c:pt>
                <c:pt idx="27">
                  <c:v>-0.24177889132477293</c:v>
                </c:pt>
                <c:pt idx="28">
                  <c:v>6.9392812887236754E-2</c:v>
                </c:pt>
                <c:pt idx="29">
                  <c:v>0.19119351100811133</c:v>
                </c:pt>
                <c:pt idx="30">
                  <c:v>-0.2334630350194552</c:v>
                </c:pt>
                <c:pt idx="31">
                  <c:v>0.46404399323181056</c:v>
                </c:pt>
                <c:pt idx="32">
                  <c:v>-0.27882114995665996</c:v>
                </c:pt>
                <c:pt idx="33">
                  <c:v>-1.6025641025640969E-3</c:v>
                </c:pt>
                <c:pt idx="34">
                  <c:v>0.28330658105938999</c:v>
                </c:pt>
                <c:pt idx="35">
                  <c:v>-0.18949343339587243</c:v>
                </c:pt>
                <c:pt idx="36">
                  <c:v>-0.11497326203208558</c:v>
                </c:pt>
                <c:pt idx="37">
                  <c:v>-4.1540785498489385E-2</c:v>
                </c:pt>
                <c:pt idx="38">
                  <c:v>0.34751773049645385</c:v>
                </c:pt>
                <c:pt idx="39">
                  <c:v>5.847953216373547E-4</c:v>
                </c:pt>
                <c:pt idx="40">
                  <c:v>9.0590298071302477E-3</c:v>
                </c:pt>
                <c:pt idx="41">
                  <c:v>-1.1004923255140464E-2</c:v>
                </c:pt>
                <c:pt idx="42">
                  <c:v>-0.15461200585651536</c:v>
                </c:pt>
                <c:pt idx="43">
                  <c:v>0.28368548666435744</c:v>
                </c:pt>
                <c:pt idx="44">
                  <c:v>-0.26794387479762549</c:v>
                </c:pt>
                <c:pt idx="45">
                  <c:v>0.10173239955768532</c:v>
                </c:pt>
                <c:pt idx="46">
                  <c:v>0.15757778521244559</c:v>
                </c:pt>
                <c:pt idx="47">
                  <c:v>-0.2225433526011561</c:v>
                </c:pt>
                <c:pt idx="48">
                  <c:v>-0.30760077346422732</c:v>
                </c:pt>
                <c:pt idx="49">
                  <c:v>0.2103831006086645</c:v>
                </c:pt>
                <c:pt idx="50">
                  <c:v>0.43146187067384489</c:v>
                </c:pt>
                <c:pt idx="51">
                  <c:v>-0.2243346007604563</c:v>
                </c:pt>
                <c:pt idx="52">
                  <c:v>-3.3887468030690537E-2</c:v>
                </c:pt>
                <c:pt idx="53">
                  <c:v>0.18834105448930072</c:v>
                </c:pt>
                <c:pt idx="54">
                  <c:v>-0.12493618601197387</c:v>
                </c:pt>
                <c:pt idx="55">
                  <c:v>0.26019623442057815</c:v>
                </c:pt>
                <c:pt idx="56">
                  <c:v>-0.32427086402087457</c:v>
                </c:pt>
                <c:pt idx="57">
                  <c:v>0.10320129546586942</c:v>
                </c:pt>
                <c:pt idx="58">
                  <c:v>0.12917066561282664</c:v>
                </c:pt>
                <c:pt idx="59">
                  <c:v>-0.15419229038548077</c:v>
                </c:pt>
                <c:pt idx="60">
                  <c:v>-0.56497622820919169</c:v>
                </c:pt>
                <c:pt idx="61">
                  <c:v>-3.9162112932604742E-2</c:v>
                </c:pt>
                <c:pt idx="62">
                  <c:v>1.0701421800947868</c:v>
                </c:pt>
                <c:pt idx="63">
                  <c:v>0.21565934065934056</c:v>
                </c:pt>
                <c:pt idx="64">
                  <c:v>-0.35329566854990579</c:v>
                </c:pt>
                <c:pt idx="65">
                  <c:v>0.13744903902154926</c:v>
                </c:pt>
                <c:pt idx="66">
                  <c:v>-3.1746031746031744E-2</c:v>
                </c:pt>
                <c:pt idx="67">
                  <c:v>0.28133262823902694</c:v>
                </c:pt>
                <c:pt idx="68">
                  <c:v>-0.28931077177053244</c:v>
                </c:pt>
                <c:pt idx="69">
                  <c:v>0.13937282229965153</c:v>
                </c:pt>
                <c:pt idx="70">
                  <c:v>0.1309887869520896</c:v>
                </c:pt>
                <c:pt idx="71">
                  <c:v>-0.29698062190175756</c:v>
                </c:pt>
                <c:pt idx="72">
                  <c:v>-0.12166356300434511</c:v>
                </c:pt>
                <c:pt idx="73">
                  <c:v>8.0565371024734933E-2</c:v>
                </c:pt>
                <c:pt idx="74">
                  <c:v>0.31720078482668401</c:v>
                </c:pt>
                <c:pt idx="75">
                  <c:v>-0.23684210526315785</c:v>
                </c:pt>
                <c:pt idx="76">
                  <c:v>2.797657774886142E-2</c:v>
                </c:pt>
                <c:pt idx="77">
                  <c:v>0.28797468354430378</c:v>
                </c:pt>
                <c:pt idx="78">
                  <c:v>-0.23488943488943492</c:v>
                </c:pt>
                <c:pt idx="79">
                  <c:v>0.3025048169556841</c:v>
                </c:pt>
                <c:pt idx="80">
                  <c:v>-0.25542406311637078</c:v>
                </c:pt>
                <c:pt idx="81">
                  <c:v>8.0132450331125815E-2</c:v>
                </c:pt>
                <c:pt idx="82">
                  <c:v>0.24647455548743102</c:v>
                </c:pt>
                <c:pt idx="83">
                  <c:v>-0.25430398425971468</c:v>
                </c:pt>
                <c:pt idx="84">
                  <c:v>-0.33333333333333337</c:v>
                </c:pt>
                <c:pt idx="85">
                  <c:v>0.29834254143646399</c:v>
                </c:pt>
                <c:pt idx="86">
                  <c:v>0.15957446808510634</c:v>
                </c:pt>
                <c:pt idx="87">
                  <c:v>-0.15229357798165133</c:v>
                </c:pt>
                <c:pt idx="88">
                  <c:v>2.5974025974025983E-2</c:v>
                </c:pt>
                <c:pt idx="89">
                  <c:v>0.10759493670886067</c:v>
                </c:pt>
                <c:pt idx="90">
                  <c:v>-0.19238095238095243</c:v>
                </c:pt>
                <c:pt idx="91">
                  <c:v>0.42452830188679247</c:v>
                </c:pt>
                <c:pt idx="92">
                  <c:v>-0.27649006622516559</c:v>
                </c:pt>
                <c:pt idx="93">
                  <c:v>-5.2631578947368474E-2</c:v>
                </c:pt>
                <c:pt idx="94">
                  <c:v>0.47342995169082136</c:v>
                </c:pt>
                <c:pt idx="95">
                  <c:v>-0.30327868852459017</c:v>
                </c:pt>
                <c:pt idx="96">
                  <c:v>-0.23597776654876201</c:v>
                </c:pt>
                <c:pt idx="97">
                  <c:v>0.20524691358024683</c:v>
                </c:pt>
                <c:pt idx="98">
                  <c:v>0.31470642034022323</c:v>
                </c:pt>
                <c:pt idx="99">
                  <c:v>-0.19999999999999996</c:v>
                </c:pt>
                <c:pt idx="100">
                  <c:v>3.2347826086956522E-2</c:v>
                </c:pt>
                <c:pt idx="101">
                  <c:v>0.18017183288409711</c:v>
                </c:pt>
                <c:pt idx="102">
                  <c:v>-0.18799514667047323</c:v>
                </c:pt>
                <c:pt idx="103">
                  <c:v>0.31220884240133606</c:v>
                </c:pt>
                <c:pt idx="104">
                  <c:v>-0.28287226204032423</c:v>
                </c:pt>
                <c:pt idx="105">
                  <c:v>7.5565103680179435E-2</c:v>
                </c:pt>
                <c:pt idx="106">
                  <c:v>0.17151541467650899</c:v>
                </c:pt>
                <c:pt idx="107">
                  <c:v>-0.26553002223869537</c:v>
                </c:pt>
                <c:pt idx="108">
                  <c:v>-0.31006768189509304</c:v>
                </c:pt>
                <c:pt idx="109">
                  <c:v>0.16983445738810543</c:v>
                </c:pt>
                <c:pt idx="110">
                  <c:v>0.35761705101327745</c:v>
                </c:pt>
                <c:pt idx="111">
                  <c:v>-0.24334062540213619</c:v>
                </c:pt>
                <c:pt idx="112">
                  <c:v>4.4727891156462585E-2</c:v>
                </c:pt>
                <c:pt idx="113">
                  <c:v>0.12420641380433017</c:v>
                </c:pt>
                <c:pt idx="114">
                  <c:v>-0.1406023747465972</c:v>
                </c:pt>
                <c:pt idx="115">
                  <c:v>0.29435551811288962</c:v>
                </c:pt>
                <c:pt idx="116">
                  <c:v>-0.21244467586565996</c:v>
                </c:pt>
                <c:pt idx="117">
                  <c:v>-5.305785123966944E-2</c:v>
                </c:pt>
                <c:pt idx="118">
                  <c:v>0.17245592599057424</c:v>
                </c:pt>
                <c:pt idx="119">
                  <c:v>-0.2349263063867798</c:v>
                </c:pt>
                <c:pt idx="120">
                  <c:v>-1</c:v>
                </c:pt>
                <c:pt idx="121">
                  <c:v>0</c:v>
                </c:pt>
                <c:pt idx="122">
                  <c:v>0</c:v>
                </c:pt>
                <c:pt idx="123">
                  <c:v>-0.23988005997001505</c:v>
                </c:pt>
                <c:pt idx="124">
                  <c:v>1.1834319526627279E-2</c:v>
                </c:pt>
                <c:pt idx="125">
                  <c:v>0.42300194931773882</c:v>
                </c:pt>
                <c:pt idx="126">
                  <c:v>-0.20958904109589038</c:v>
                </c:pt>
                <c:pt idx="127">
                  <c:v>7.1057192374350153E-2</c:v>
                </c:pt>
                <c:pt idx="128">
                  <c:v>0.15695792880258908</c:v>
                </c:pt>
                <c:pt idx="129">
                  <c:v>-0.2153846153846154</c:v>
                </c:pt>
                <c:pt idx="130">
                  <c:v>0.29055258467023171</c:v>
                </c:pt>
                <c:pt idx="131">
                  <c:v>-0.22651933701657456</c:v>
                </c:pt>
                <c:pt idx="132">
                  <c:v>1.6071428571428514E-2</c:v>
                </c:pt>
                <c:pt idx="133">
                  <c:v>0.26010544815465719</c:v>
                </c:pt>
                <c:pt idx="134">
                  <c:v>-0.29846582984658299</c:v>
                </c:pt>
                <c:pt idx="135">
                  <c:v>-0.12568306010928965</c:v>
                </c:pt>
                <c:pt idx="136">
                  <c:v>9.1406249999999911E-2</c:v>
                </c:pt>
                <c:pt idx="137">
                  <c:v>0.38582677165354329</c:v>
                </c:pt>
                <c:pt idx="138">
                  <c:v>-0.16528925619834711</c:v>
                </c:pt>
                <c:pt idx="139">
                  <c:v>-4.269801980198018E-2</c:v>
                </c:pt>
                <c:pt idx="140">
                  <c:v>0.12411118293471235</c:v>
                </c:pt>
                <c:pt idx="141">
                  <c:v>-0.19781483611270845</c:v>
                </c:pt>
                <c:pt idx="142">
                  <c:v>0.38996415770609327</c:v>
                </c:pt>
                <c:pt idx="143">
                  <c:v>-0.24909747292418771</c:v>
                </c:pt>
                <c:pt idx="144">
                  <c:v>-2.8846153846153855E-2</c:v>
                </c:pt>
                <c:pt idx="145">
                  <c:v>0.31400282885431396</c:v>
                </c:pt>
                <c:pt idx="146">
                  <c:v>-0.2604951560818084</c:v>
                </c:pt>
                <c:pt idx="147">
                  <c:v>-0.31542056074766356</c:v>
                </c:pt>
                <c:pt idx="148">
                  <c:v>0.22354948805460761</c:v>
                </c:pt>
                <c:pt idx="149">
                  <c:v>0.24546722454672243</c:v>
                </c:pt>
                <c:pt idx="150">
                  <c:v>-8.1746920492721142E-2</c:v>
                </c:pt>
                <c:pt idx="151">
                  <c:v>1.4634146341463428E-2</c:v>
                </c:pt>
                <c:pt idx="152">
                  <c:v>4.6875E-2</c:v>
                </c:pt>
                <c:pt idx="153">
                  <c:v>-0.21928817451205507</c:v>
                </c:pt>
                <c:pt idx="154">
                  <c:v>0.33970588235294108</c:v>
                </c:pt>
                <c:pt idx="155">
                  <c:v>-0.22941822173435789</c:v>
                </c:pt>
                <c:pt idx="156">
                  <c:v>1.4245014245013454E-3</c:v>
                </c:pt>
                <c:pt idx="157">
                  <c:v>0.12517780938833578</c:v>
                </c:pt>
                <c:pt idx="158">
                  <c:v>-0.22503160556257906</c:v>
                </c:pt>
                <c:pt idx="159">
                  <c:v>-0.18601694915254241</c:v>
                </c:pt>
                <c:pt idx="160">
                  <c:v>0.18479958355023429</c:v>
                </c:pt>
                <c:pt idx="161">
                  <c:v>0.3279144698301113</c:v>
                </c:pt>
                <c:pt idx="162">
                  <c:v>-0.18473585529943748</c:v>
                </c:pt>
                <c:pt idx="163">
                  <c:v>-1.9886363636363646E-2</c:v>
                </c:pt>
                <c:pt idx="164">
                  <c:v>0.17612146307798482</c:v>
                </c:pt>
                <c:pt idx="165">
                  <c:v>-0.23682666353714354</c:v>
                </c:pt>
                <c:pt idx="166">
                  <c:v>0.32508073196986009</c:v>
                </c:pt>
                <c:pt idx="167">
                  <c:v>-0.23163513983985151</c:v>
                </c:pt>
                <c:pt idx="168">
                  <c:v>7.0231082917988186E-2</c:v>
                </c:pt>
                <c:pt idx="169">
                  <c:v>0.20999153259949188</c:v>
                </c:pt>
                <c:pt idx="170">
                  <c:v>-0.22848145556333099</c:v>
                </c:pt>
                <c:pt idx="171">
                  <c:v>-0.34044276457883371</c:v>
                </c:pt>
                <c:pt idx="172">
                  <c:v>0.46909537453950056</c:v>
                </c:pt>
                <c:pt idx="173">
                  <c:v>-0.13234884368904987</c:v>
                </c:pt>
                <c:pt idx="174">
                  <c:v>6.7437379576107404E-3</c:v>
                </c:pt>
                <c:pt idx="175">
                  <c:v>0.35661881977671461</c:v>
                </c:pt>
                <c:pt idx="176">
                  <c:v>0.55654831883376432</c:v>
                </c:pt>
                <c:pt idx="177">
                  <c:v>-0.45060422960725077</c:v>
                </c:pt>
                <c:pt idx="178">
                  <c:v>0.39043167445697002</c:v>
                </c:pt>
                <c:pt idx="179">
                  <c:v>-0.38085821633379469</c:v>
                </c:pt>
                <c:pt idx="180">
                  <c:v>0.25039923347173421</c:v>
                </c:pt>
                <c:pt idx="181">
                  <c:v>0.13307790549169862</c:v>
                </c:pt>
                <c:pt idx="182">
                  <c:v>-0.17177637511271415</c:v>
                </c:pt>
                <c:pt idx="183">
                  <c:v>-0.17617237008871989</c:v>
                </c:pt>
                <c:pt idx="184">
                  <c:v>0.1430769230769231</c:v>
                </c:pt>
                <c:pt idx="185">
                  <c:v>0.31628532974428003</c:v>
                </c:pt>
                <c:pt idx="186">
                  <c:v>-0.21370143149284249</c:v>
                </c:pt>
                <c:pt idx="187">
                  <c:v>5.2015604681404426E-2</c:v>
                </c:pt>
                <c:pt idx="188">
                  <c:v>0.16378244746600745</c:v>
                </c:pt>
                <c:pt idx="189">
                  <c:v>-0.15932023366967607</c:v>
                </c:pt>
                <c:pt idx="190">
                  <c:v>0.21983575489576745</c:v>
                </c:pt>
                <c:pt idx="191">
                  <c:v>-0.22837907819782499</c:v>
                </c:pt>
                <c:pt idx="192">
                  <c:v>6.7114093959732557E-3</c:v>
                </c:pt>
                <c:pt idx="193">
                  <c:v>0.2546666666666666</c:v>
                </c:pt>
                <c:pt idx="194">
                  <c:v>-0.23538788522848031</c:v>
                </c:pt>
                <c:pt idx="195">
                  <c:v>-0.13958382043488426</c:v>
                </c:pt>
                <c:pt idx="196">
                  <c:v>0.13858695652173902</c:v>
                </c:pt>
                <c:pt idx="197">
                  <c:v>0.30739856801909315</c:v>
                </c:pt>
                <c:pt idx="198">
                  <c:v>-0.18273092369477917</c:v>
                </c:pt>
                <c:pt idx="199">
                  <c:v>-7.4603529148983716E-2</c:v>
                </c:pt>
                <c:pt idx="200">
                  <c:v>0.20202751629254156</c:v>
                </c:pt>
                <c:pt idx="201">
                  <c:v>-0.25983935742971886</c:v>
                </c:pt>
                <c:pt idx="202">
                  <c:v>0.47341291372761796</c:v>
                </c:pt>
                <c:pt idx="203">
                  <c:v>-0.22500460320382987</c:v>
                </c:pt>
                <c:pt idx="204">
                  <c:v>-2.1620337372297405E-2</c:v>
                </c:pt>
                <c:pt idx="205">
                  <c:v>0.18795531811559019</c:v>
                </c:pt>
                <c:pt idx="206">
                  <c:v>-0.30641864268192964</c:v>
                </c:pt>
                <c:pt idx="207">
                  <c:v>-0.23373853700149283</c:v>
                </c:pt>
                <c:pt idx="208">
                  <c:v>8.655719454494859E-2</c:v>
                </c:pt>
                <c:pt idx="209">
                  <c:v>0.38063524590163933</c:v>
                </c:pt>
                <c:pt idx="210">
                  <c:v>-0.2282003710575139</c:v>
                </c:pt>
                <c:pt idx="211">
                  <c:v>-4.4951923076923084E-2</c:v>
                </c:pt>
                <c:pt idx="212">
                  <c:v>0.26780770198842174</c:v>
                </c:pt>
                <c:pt idx="213">
                  <c:v>-0.20508239031169351</c:v>
                </c:pt>
                <c:pt idx="214">
                  <c:v>0.30844155844155852</c:v>
                </c:pt>
                <c:pt idx="215">
                  <c:v>-0.15041038366100401</c:v>
                </c:pt>
                <c:pt idx="216">
                  <c:v>1.0559424848348709E-2</c:v>
                </c:pt>
                <c:pt idx="217">
                  <c:v>0.15184526456202763</c:v>
                </c:pt>
                <c:pt idx="218">
                  <c:v>-0.23315962169465354</c:v>
                </c:pt>
                <c:pt idx="219">
                  <c:v>-0.20972886762360443</c:v>
                </c:pt>
                <c:pt idx="220">
                  <c:v>0.23377060208543554</c:v>
                </c:pt>
                <c:pt idx="221">
                  <c:v>0.13876772082878963</c:v>
                </c:pt>
                <c:pt idx="222">
                  <c:v>-0.11180272923150592</c:v>
                </c:pt>
                <c:pt idx="223">
                  <c:v>4.5822102425876476E-3</c:v>
                </c:pt>
                <c:pt idx="224">
                  <c:v>0.19023343171451579</c:v>
                </c:pt>
                <c:pt idx="225">
                  <c:v>-0.22182146077547338</c:v>
                </c:pt>
                <c:pt idx="226">
                  <c:v>0.4629200463499421</c:v>
                </c:pt>
                <c:pt idx="227">
                  <c:v>-0.34336633663366334</c:v>
                </c:pt>
                <c:pt idx="228">
                  <c:v>8.5343787696019247E-2</c:v>
                </c:pt>
                <c:pt idx="229">
                  <c:v>0.1328146707418727</c:v>
                </c:pt>
                <c:pt idx="230">
                  <c:v>-0.19352465047829281</c:v>
                </c:pt>
                <c:pt idx="231">
                  <c:v>-0.22741433021806856</c:v>
                </c:pt>
                <c:pt idx="232">
                  <c:v>4.3145161290322642E-2</c:v>
                </c:pt>
                <c:pt idx="233">
                  <c:v>0.26169308078855824</c:v>
                </c:pt>
                <c:pt idx="234">
                  <c:v>-0.1498161764705882</c:v>
                </c:pt>
                <c:pt idx="235">
                  <c:v>0.16360360360360371</c:v>
                </c:pt>
                <c:pt idx="236">
                  <c:v>1.5484670176524329E-3</c:v>
                </c:pt>
                <c:pt idx="237">
                  <c:v>-0.26808905380333947</c:v>
                </c:pt>
                <c:pt idx="238">
                  <c:v>0.45669623996620201</c:v>
                </c:pt>
                <c:pt idx="239">
                  <c:v>-0.28944315545243615</c:v>
                </c:pt>
                <c:pt idx="240">
                  <c:v>0.1016326530612246</c:v>
                </c:pt>
                <c:pt idx="241">
                  <c:v>0.20711374583178954</c:v>
                </c:pt>
                <c:pt idx="242">
                  <c:v>-0.28698588090853283</c:v>
                </c:pt>
                <c:pt idx="243">
                  <c:v>-0.12733260153677273</c:v>
                </c:pt>
                <c:pt idx="244">
                  <c:v>3.2704402515723263E-2</c:v>
                </c:pt>
                <c:pt idx="245">
                  <c:v>0.28745432399512794</c:v>
                </c:pt>
                <c:pt idx="246">
                  <c:v>-0.16556291390728473</c:v>
                </c:pt>
                <c:pt idx="247">
                  <c:v>-2.8344671201814053E-2</c:v>
                </c:pt>
                <c:pt idx="248">
                  <c:v>0.22170361726954502</c:v>
                </c:pt>
                <c:pt idx="249">
                  <c:v>-0.2483285577841452</c:v>
                </c:pt>
                <c:pt idx="250">
                  <c:v>0.3773824650571791</c:v>
                </c:pt>
                <c:pt idx="251">
                  <c:v>-0.30811808118081185</c:v>
                </c:pt>
                <c:pt idx="252">
                  <c:v>-1.6000000000000014E-2</c:v>
                </c:pt>
                <c:pt idx="253">
                  <c:v>0.37533875338753386</c:v>
                </c:pt>
                <c:pt idx="254">
                  <c:v>-0.24334975369458123</c:v>
                </c:pt>
                <c:pt idx="255">
                  <c:v>-9.0040927694406525E-2</c:v>
                </c:pt>
                <c:pt idx="256">
                  <c:v>0.1196068632350491</c:v>
                </c:pt>
                <c:pt idx="257">
                  <c:v>0.38729355750632344</c:v>
                </c:pt>
                <c:pt idx="258">
                  <c:v>-0.25579150579150578</c:v>
                </c:pt>
                <c:pt idx="259">
                  <c:v>1.7293558149589217E-3</c:v>
                </c:pt>
                <c:pt idx="260">
                  <c:v>0.19867644943173635</c:v>
                </c:pt>
                <c:pt idx="261">
                  <c:v>-0.25228036485837735</c:v>
                </c:pt>
                <c:pt idx="262">
                  <c:v>0.41107544141252017</c:v>
                </c:pt>
                <c:pt idx="263">
                  <c:v>-0.29097941076100553</c:v>
                </c:pt>
                <c:pt idx="264">
                  <c:v>7.2035937750681844E-2</c:v>
                </c:pt>
                <c:pt idx="265">
                  <c:v>0.21281053576773412</c:v>
                </c:pt>
                <c:pt idx="266">
                  <c:v>-0.19237413622902266</c:v>
                </c:pt>
                <c:pt idx="267">
                  <c:v>-0.28092433167195285</c:v>
                </c:pt>
                <c:pt idx="268">
                  <c:v>0.23692501575299296</c:v>
                </c:pt>
                <c:pt idx="269">
                  <c:v>0.33876719307182879</c:v>
                </c:pt>
                <c:pt idx="270">
                  <c:v>-0.22945205479452058</c:v>
                </c:pt>
                <c:pt idx="271">
                  <c:v>9.6790123456790056E-2</c:v>
                </c:pt>
                <c:pt idx="272">
                  <c:v>0.12651958577217459</c:v>
                </c:pt>
                <c:pt idx="273">
                  <c:v>-0.22382094324540369</c:v>
                </c:pt>
                <c:pt idx="274">
                  <c:v>0.28887744593202891</c:v>
                </c:pt>
                <c:pt idx="275">
                  <c:v>-0.26368357970435474</c:v>
                </c:pt>
                <c:pt idx="276">
                  <c:v>6.9451980466630481E-2</c:v>
                </c:pt>
                <c:pt idx="277">
                  <c:v>0.1679350583460173</c:v>
                </c:pt>
                <c:pt idx="278">
                  <c:v>-0.17202432667245871</c:v>
                </c:pt>
                <c:pt idx="279">
                  <c:v>-9.1164095371669029E-2</c:v>
                </c:pt>
                <c:pt idx="280">
                  <c:v>9.542181069958855E-2</c:v>
                </c:pt>
                <c:pt idx="281">
                  <c:v>0.31157548720356898</c:v>
                </c:pt>
                <c:pt idx="282">
                  <c:v>-0.24292875044754747</c:v>
                </c:pt>
                <c:pt idx="283">
                  <c:v>-5.9115630172618117E-3</c:v>
                </c:pt>
                <c:pt idx="284">
                  <c:v>0.23715509039010474</c:v>
                </c:pt>
                <c:pt idx="285">
                  <c:v>-0.18554124206883293</c:v>
                </c:pt>
                <c:pt idx="286">
                  <c:v>0.28163361661945241</c:v>
                </c:pt>
                <c:pt idx="287">
                  <c:v>-0.2365076441333579</c:v>
                </c:pt>
                <c:pt idx="288">
                  <c:v>4.8250904704463249E-2</c:v>
                </c:pt>
                <c:pt idx="289">
                  <c:v>0.19953970080552352</c:v>
                </c:pt>
                <c:pt idx="290">
                  <c:v>-0.22198772064466621</c:v>
                </c:pt>
                <c:pt idx="291">
                  <c:v>-0.24796848066978572</c:v>
                </c:pt>
                <c:pt idx="292">
                  <c:v>9.9214145383104135E-2</c:v>
                </c:pt>
                <c:pt idx="293">
                  <c:v>0.31307715221924348</c:v>
                </c:pt>
                <c:pt idx="294">
                  <c:v>-0.17422867513611617</c:v>
                </c:pt>
                <c:pt idx="295">
                  <c:v>0.10879120879120885</c:v>
                </c:pt>
                <c:pt idx="296">
                  <c:v>0.18830525272547072</c:v>
                </c:pt>
                <c:pt idx="297">
                  <c:v>-0.25542118432026684</c:v>
                </c:pt>
                <c:pt idx="298">
                  <c:v>0.42761131335760294</c:v>
                </c:pt>
                <c:pt idx="299">
                  <c:v>-0.304433111023931</c:v>
                </c:pt>
                <c:pt idx="300">
                  <c:v>3.9763113367174308E-2</c:v>
                </c:pt>
                <c:pt idx="301">
                  <c:v>0.16300515324111742</c:v>
                </c:pt>
                <c:pt idx="302">
                  <c:v>-0.28801305970149249</c:v>
                </c:pt>
                <c:pt idx="303">
                  <c:v>-0.34039334341906202</c:v>
                </c:pt>
                <c:pt idx="304">
                  <c:v>0.20871559633027514</c:v>
                </c:pt>
                <c:pt idx="305">
                  <c:v>0.21252371916508528</c:v>
                </c:pt>
                <c:pt idx="306">
                  <c:v>-0.11424100156494521</c:v>
                </c:pt>
                <c:pt idx="307">
                  <c:v>-0.16431095406360419</c:v>
                </c:pt>
                <c:pt idx="308">
                  <c:v>0.33403805496828753</c:v>
                </c:pt>
                <c:pt idx="309">
                  <c:v>-0.28843106180665612</c:v>
                </c:pt>
                <c:pt idx="310">
                  <c:v>0.48552338530066819</c:v>
                </c:pt>
                <c:pt idx="311">
                  <c:v>-0.22038980509745132</c:v>
                </c:pt>
                <c:pt idx="312">
                  <c:v>2.6923076923076827E-2</c:v>
                </c:pt>
                <c:pt idx="313">
                  <c:v>0.23970037453183513</c:v>
                </c:pt>
                <c:pt idx="314">
                  <c:v>-0.14954682779456197</c:v>
                </c:pt>
                <c:pt idx="315">
                  <c:v>-0.14768598957510659</c:v>
                </c:pt>
                <c:pt idx="316">
                  <c:v>8.9696071163825053E-2</c:v>
                </c:pt>
                <c:pt idx="317">
                  <c:v>0.38792517006802729</c:v>
                </c:pt>
                <c:pt idx="318">
                  <c:v>-0.19201078299228036</c:v>
                </c:pt>
                <c:pt idx="319">
                  <c:v>-9.099181073703333E-3</c:v>
                </c:pt>
                <c:pt idx="320">
                  <c:v>0.2023262932353842</c:v>
                </c:pt>
                <c:pt idx="321">
                  <c:v>-0.21206720977596738</c:v>
                </c:pt>
                <c:pt idx="322">
                  <c:v>0.32924071082390949</c:v>
                </c:pt>
                <c:pt idx="323">
                  <c:v>-0.22836655323286337</c:v>
                </c:pt>
                <c:pt idx="324">
                  <c:v>-3.4966136399433023E-2</c:v>
                </c:pt>
                <c:pt idx="325">
                  <c:v>0.27109515260323169</c:v>
                </c:pt>
                <c:pt idx="326">
                  <c:v>-0.24845916795069334</c:v>
                </c:pt>
                <c:pt idx="327">
                  <c:v>-3.8348082595870192E-2</c:v>
                </c:pt>
                <c:pt idx="328">
                  <c:v>4.9079754601226933E-2</c:v>
                </c:pt>
                <c:pt idx="329">
                  <c:v>0.10526315789473695</c:v>
                </c:pt>
                <c:pt idx="330">
                  <c:v>-0.3306878306878307</c:v>
                </c:pt>
                <c:pt idx="331">
                  <c:v>0.15810276679841895</c:v>
                </c:pt>
                <c:pt idx="332">
                  <c:v>0.20477815699658697</c:v>
                </c:pt>
                <c:pt idx="333">
                  <c:v>-0.26345609065155806</c:v>
                </c:pt>
                <c:pt idx="334">
                  <c:v>0.45769230769230762</c:v>
                </c:pt>
                <c:pt idx="335">
                  <c:v>-0.19788918205804751</c:v>
                </c:pt>
                <c:pt idx="336">
                  <c:v>-9.539473684210531E-2</c:v>
                </c:pt>
                <c:pt idx="337">
                  <c:v>0.18181818181818188</c:v>
                </c:pt>
                <c:pt idx="338">
                  <c:v>1.8461538461538529E-2</c:v>
                </c:pt>
                <c:pt idx="339">
                  <c:v>-3.125E-2</c:v>
                </c:pt>
                <c:pt idx="340">
                  <c:v>-7.7864293659621775E-2</c:v>
                </c:pt>
                <c:pt idx="341">
                  <c:v>0.38841978287092882</c:v>
                </c:pt>
                <c:pt idx="342">
                  <c:v>-0.2597741094700261</c:v>
                </c:pt>
                <c:pt idx="343">
                  <c:v>-0.21830985915492962</c:v>
                </c:pt>
                <c:pt idx="344">
                  <c:v>1.1366366366366365</c:v>
                </c:pt>
                <c:pt idx="345">
                  <c:v>-0.42515811665495429</c:v>
                </c:pt>
                <c:pt idx="346">
                  <c:v>0.46943765281173588</c:v>
                </c:pt>
                <c:pt idx="347">
                  <c:v>-0.28785357737104822</c:v>
                </c:pt>
                <c:pt idx="348">
                  <c:v>2.4532710280373848E-2</c:v>
                </c:pt>
                <c:pt idx="349">
                  <c:v>0.22690992018244005</c:v>
                </c:pt>
                <c:pt idx="350">
                  <c:v>-0.21561338289962828</c:v>
                </c:pt>
                <c:pt idx="351">
                  <c:v>-0.21001926782273606</c:v>
                </c:pt>
                <c:pt idx="352">
                  <c:v>9.512195121951228E-2</c:v>
                </c:pt>
                <c:pt idx="353">
                  <c:v>0.33184855233853017</c:v>
                </c:pt>
                <c:pt idx="354">
                  <c:v>-0.12541806020066892</c:v>
                </c:pt>
                <c:pt idx="355">
                  <c:v>7.8393881453154846E-2</c:v>
                </c:pt>
                <c:pt idx="356">
                  <c:v>0.15780141843971629</c:v>
                </c:pt>
                <c:pt idx="357">
                  <c:v>-0.16998468606431849</c:v>
                </c:pt>
                <c:pt idx="358">
                  <c:v>0.26014760147601468</c:v>
                </c:pt>
                <c:pt idx="359">
                  <c:v>-0.22693997071742311</c:v>
                </c:pt>
                <c:pt idx="360">
                  <c:v>-9.4696969696970168E-3</c:v>
                </c:pt>
                <c:pt idx="361">
                  <c:v>0.14531548757170176</c:v>
                </c:pt>
                <c:pt idx="362">
                  <c:v>-0.17362270450751249</c:v>
                </c:pt>
                <c:pt idx="363">
                  <c:v>0.10338541666666656</c:v>
                </c:pt>
                <c:pt idx="364">
                  <c:v>-6.0892140665565253E-2</c:v>
                </c:pt>
                <c:pt idx="365">
                  <c:v>0.17793415431012827</c:v>
                </c:pt>
                <c:pt idx="366">
                  <c:v>-0.20439513548111798</c:v>
                </c:pt>
                <c:pt idx="367">
                  <c:v>2.6816840976140455E-4</c:v>
                </c:pt>
                <c:pt idx="368">
                  <c:v>0.17184986595174268</c:v>
                </c:pt>
                <c:pt idx="369">
                  <c:v>-0.26264012811713566</c:v>
                </c:pt>
                <c:pt idx="370">
                  <c:v>0.31492398386596343</c:v>
                </c:pt>
                <c:pt idx="371">
                  <c:v>-0.24870221802737136</c:v>
                </c:pt>
                <c:pt idx="372">
                  <c:v>0.14007537688442206</c:v>
                </c:pt>
                <c:pt idx="373">
                  <c:v>0.7</c:v>
                </c:pt>
                <c:pt idx="374">
                  <c:v>-0.4509803921568627</c:v>
                </c:pt>
                <c:pt idx="375">
                  <c:v>-0.30055955235811349</c:v>
                </c:pt>
                <c:pt idx="376">
                  <c:v>0.34057142857142852</c:v>
                </c:pt>
                <c:pt idx="377">
                  <c:v>0.34782608695652173</c:v>
                </c:pt>
                <c:pt idx="378">
                  <c:v>-0.24288425047438333</c:v>
                </c:pt>
                <c:pt idx="379">
                  <c:v>-1.5037593984962405E-2</c:v>
                </c:pt>
                <c:pt idx="380">
                  <c:v>0.22561492790500415</c:v>
                </c:pt>
                <c:pt idx="381">
                  <c:v>-0.229757785467128</c:v>
                </c:pt>
                <c:pt idx="382">
                  <c:v>0.40161725067385445</c:v>
                </c:pt>
                <c:pt idx="383">
                  <c:v>-0.3403846153846154</c:v>
                </c:pt>
                <c:pt idx="384">
                  <c:v>0.16034985422740533</c:v>
                </c:pt>
                <c:pt idx="385">
                  <c:v>0.20016750418760476</c:v>
                </c:pt>
                <c:pt idx="386">
                  <c:v>-0.25261688764829027</c:v>
                </c:pt>
                <c:pt idx="387">
                  <c:v>-0.10875842155919158</c:v>
                </c:pt>
                <c:pt idx="388">
                  <c:v>3.5637149028077797E-2</c:v>
                </c:pt>
                <c:pt idx="389">
                  <c:v>0.33993743482794581</c:v>
                </c:pt>
                <c:pt idx="390">
                  <c:v>-0.32529182879377427</c:v>
                </c:pt>
                <c:pt idx="391">
                  <c:v>0.42445213379469426</c:v>
                </c:pt>
                <c:pt idx="392">
                  <c:v>0.13279352226720653</c:v>
                </c:pt>
                <c:pt idx="393">
                  <c:v>-0.23087919942816293</c:v>
                </c:pt>
                <c:pt idx="394">
                  <c:v>0.25092936802973975</c:v>
                </c:pt>
                <c:pt idx="395">
                  <c:v>-0.23551263001485889</c:v>
                </c:pt>
                <c:pt idx="396">
                  <c:v>-2.0408163265306145E-2</c:v>
                </c:pt>
                <c:pt idx="397">
                  <c:v>0.2867063492063493</c:v>
                </c:pt>
                <c:pt idx="398">
                  <c:v>-0.15959907478797219</c:v>
                </c:pt>
                <c:pt idx="399">
                  <c:v>-0.11562162994916036</c:v>
                </c:pt>
                <c:pt idx="400">
                  <c:v>9.8510582701855309E-2</c:v>
                </c:pt>
                <c:pt idx="401">
                  <c:v>0.25118934348239774</c:v>
                </c:pt>
                <c:pt idx="402">
                  <c:v>-0.21261089987325732</c:v>
                </c:pt>
                <c:pt idx="403">
                  <c:v>7.9436619718309842E-2</c:v>
                </c:pt>
                <c:pt idx="404">
                  <c:v>0.17193558007754239</c:v>
                </c:pt>
                <c:pt idx="405">
                  <c:v>-0.2054968825550324</c:v>
                </c:pt>
                <c:pt idx="406">
                  <c:v>0.28171044202434348</c:v>
                </c:pt>
                <c:pt idx="407">
                  <c:v>-0.37679620142446579</c:v>
                </c:pt>
                <c:pt idx="408">
                  <c:v>0.4246616541353383</c:v>
                </c:pt>
                <c:pt idx="409">
                  <c:v>0.80121033002603625</c:v>
                </c:pt>
                <c:pt idx="410">
                  <c:v>-0.54080556315193185</c:v>
                </c:pt>
                <c:pt idx="411">
                  <c:v>-0.16180981595092025</c:v>
                </c:pt>
                <c:pt idx="412">
                  <c:v>8.6764257395547384E-2</c:v>
                </c:pt>
                <c:pt idx="413">
                  <c:v>0.41532201487301812</c:v>
                </c:pt>
                <c:pt idx="414">
                  <c:v>-0.26777039754138987</c:v>
                </c:pt>
                <c:pt idx="415">
                  <c:v>9.2607636068237298E-2</c:v>
                </c:pt>
                <c:pt idx="416">
                  <c:v>0.12465923172242865</c:v>
                </c:pt>
                <c:pt idx="417">
                  <c:v>-0.15987219039224332</c:v>
                </c:pt>
                <c:pt idx="418">
                  <c:v>0.24327868852459011</c:v>
                </c:pt>
                <c:pt idx="419">
                  <c:v>-0.20537974683544302</c:v>
                </c:pt>
                <c:pt idx="420">
                  <c:v>-3.0266825965750699E-2</c:v>
                </c:pt>
                <c:pt idx="421">
                  <c:v>0.20424366872005484</c:v>
                </c:pt>
                <c:pt idx="422">
                  <c:v>-7.2979424803910398E-2</c:v>
                </c:pt>
                <c:pt idx="423">
                  <c:v>-0.15682967959527827</c:v>
                </c:pt>
                <c:pt idx="424">
                  <c:v>0.15700000000000003</c:v>
                </c:pt>
                <c:pt idx="425">
                  <c:v>0.28694900605012963</c:v>
                </c:pt>
                <c:pt idx="426">
                  <c:v>-0.21927468099395564</c:v>
                </c:pt>
                <c:pt idx="427">
                  <c:v>6.2365591397849363E-2</c:v>
                </c:pt>
                <c:pt idx="428">
                  <c:v>9.757085020242906E-2</c:v>
                </c:pt>
                <c:pt idx="429">
                  <c:v>-0.18000737735153083</c:v>
                </c:pt>
                <c:pt idx="430">
                  <c:v>0.42825011246063882</c:v>
                </c:pt>
                <c:pt idx="431">
                  <c:v>-0.29543307086614168</c:v>
                </c:pt>
                <c:pt idx="432">
                  <c:v>9.2534644613321504E-2</c:v>
                </c:pt>
                <c:pt idx="433">
                  <c:v>0.17675941080196389</c:v>
                </c:pt>
                <c:pt idx="434">
                  <c:v>-0.17072322670375517</c:v>
                </c:pt>
                <c:pt idx="435">
                  <c:v>-0.27569258266309205</c:v>
                </c:pt>
                <c:pt idx="436">
                  <c:v>0.24552745219000616</c:v>
                </c:pt>
                <c:pt idx="437">
                  <c:v>0.36750866765725609</c:v>
                </c:pt>
                <c:pt idx="438">
                  <c:v>-0.25316914161535675</c:v>
                </c:pt>
                <c:pt idx="439">
                  <c:v>1.6488845780795236E-2</c:v>
                </c:pt>
                <c:pt idx="440">
                  <c:v>0.14456106870229002</c:v>
                </c:pt>
                <c:pt idx="441">
                  <c:v>-0.22801167152980406</c:v>
                </c:pt>
                <c:pt idx="442">
                  <c:v>0.35475161987041037</c:v>
                </c:pt>
                <c:pt idx="443">
                  <c:v>-0.26584296532483065</c:v>
                </c:pt>
                <c:pt idx="444">
                  <c:v>7.1661237785016318E-2</c:v>
                </c:pt>
                <c:pt idx="445">
                  <c:v>0.23201621073961509</c:v>
                </c:pt>
                <c:pt idx="446">
                  <c:v>-0.20682565789473684</c:v>
                </c:pt>
                <c:pt idx="447">
                  <c:v>-0.22592290671945969</c:v>
                </c:pt>
                <c:pt idx="448">
                  <c:v>0.15300135399428316</c:v>
                </c:pt>
                <c:pt idx="449">
                  <c:v>0.33089770354906056</c:v>
                </c:pt>
                <c:pt idx="450">
                  <c:v>-0.19441176470588239</c:v>
                </c:pt>
                <c:pt idx="451">
                  <c:v>4.2594620907874026E-2</c:v>
                </c:pt>
                <c:pt idx="452">
                  <c:v>0.13015057779852923</c:v>
                </c:pt>
                <c:pt idx="453">
                  <c:v>-0.20791158851476965</c:v>
                </c:pt>
                <c:pt idx="454">
                  <c:v>0.39105489633589774</c:v>
                </c:pt>
                <c:pt idx="455">
                  <c:v>-0.28280839895013121</c:v>
                </c:pt>
                <c:pt idx="456">
                  <c:v>2.8231603711933007E-2</c:v>
                </c:pt>
                <c:pt idx="457">
                  <c:v>0.18329731791025794</c:v>
                </c:pt>
                <c:pt idx="458">
                  <c:v>-0.22354710495219676</c:v>
                </c:pt>
                <c:pt idx="459">
                  <c:v>-0.32881172002170378</c:v>
                </c:pt>
                <c:pt idx="460">
                  <c:v>0.27970897332255462</c:v>
                </c:pt>
                <c:pt idx="461">
                  <c:v>0.35944409349336692</c:v>
                </c:pt>
                <c:pt idx="462">
                  <c:v>-0.27927509293680297</c:v>
                </c:pt>
                <c:pt idx="463">
                  <c:v>7.0277240490006498E-2</c:v>
                </c:pt>
                <c:pt idx="464">
                  <c:v>0.1180722891566266</c:v>
                </c:pt>
                <c:pt idx="465">
                  <c:v>-0.28879310344827591</c:v>
                </c:pt>
                <c:pt idx="466">
                  <c:v>0.81136363636363629</c:v>
                </c:pt>
                <c:pt idx="467">
                  <c:v>-0.29652864910079468</c:v>
                </c:pt>
                <c:pt idx="468">
                  <c:v>4.3400713436385185E-2</c:v>
                </c:pt>
                <c:pt idx="469">
                  <c:v>0.11965811965811968</c:v>
                </c:pt>
                <c:pt idx="470">
                  <c:v>-0.31246819338422394</c:v>
                </c:pt>
                <c:pt idx="471">
                  <c:v>-0.1465149359886202</c:v>
                </c:pt>
                <c:pt idx="472">
                  <c:v>0.12999999999999989</c:v>
                </c:pt>
                <c:pt idx="473">
                  <c:v>0.39233038348082605</c:v>
                </c:pt>
                <c:pt idx="474">
                  <c:v>-0.23728813559322037</c:v>
                </c:pt>
                <c:pt idx="475">
                  <c:v>2.2222222222222143E-2</c:v>
                </c:pt>
                <c:pt idx="476">
                  <c:v>0.19429347826086962</c:v>
                </c:pt>
                <c:pt idx="477">
                  <c:v>-0.2662116040955631</c:v>
                </c:pt>
                <c:pt idx="478">
                  <c:v>0.46046511627906983</c:v>
                </c:pt>
                <c:pt idx="479">
                  <c:v>-0.33757961783439494</c:v>
                </c:pt>
                <c:pt idx="480">
                  <c:v>6.0897435897435903E-2</c:v>
                </c:pt>
                <c:pt idx="481">
                  <c:v>0.20543806646525686</c:v>
                </c:pt>
                <c:pt idx="482">
                  <c:v>-0.25187969924812026</c:v>
                </c:pt>
                <c:pt idx="483">
                  <c:v>-0.29797847203990546</c:v>
                </c:pt>
                <c:pt idx="484">
                  <c:v>0.15744203440538529</c:v>
                </c:pt>
                <c:pt idx="485">
                  <c:v>0.38869143780290782</c:v>
                </c:pt>
                <c:pt idx="486">
                  <c:v>-0.24150767798976269</c:v>
                </c:pt>
                <c:pt idx="487">
                  <c:v>0.10337423312883431</c:v>
                </c:pt>
                <c:pt idx="488">
                  <c:v>0.14817903808729493</c:v>
                </c:pt>
                <c:pt idx="489">
                  <c:v>-0.22348668280871675</c:v>
                </c:pt>
                <c:pt idx="490">
                  <c:v>0.3336451512316807</c:v>
                </c:pt>
                <c:pt idx="491">
                  <c:v>-0.26537292494739306</c:v>
                </c:pt>
                <c:pt idx="492">
                  <c:v>8.4341183959261601E-2</c:v>
                </c:pt>
                <c:pt idx="493">
                  <c:v>0.21661285588494272</c:v>
                </c:pt>
                <c:pt idx="494">
                  <c:v>-0.24246079613992766</c:v>
                </c:pt>
                <c:pt idx="495">
                  <c:v>-0.2350427350427351</c:v>
                </c:pt>
                <c:pt idx="496">
                  <c:v>2.7932960893854997E-3</c:v>
                </c:pt>
                <c:pt idx="497">
                  <c:v>0.60724233983286902</c:v>
                </c:pt>
                <c:pt idx="498">
                  <c:v>-0.24436741767764303</c:v>
                </c:pt>
                <c:pt idx="499">
                  <c:v>-5.7339449541284448E-2</c:v>
                </c:pt>
                <c:pt idx="500">
                  <c:v>0.11678832116788329</c:v>
                </c:pt>
                <c:pt idx="501">
                  <c:v>-0.24618736383442263</c:v>
                </c:pt>
                <c:pt idx="502">
                  <c:v>0.51734104046242768</c:v>
                </c:pt>
                <c:pt idx="503">
                  <c:v>-0.31047619047619046</c:v>
                </c:pt>
                <c:pt idx="504">
                  <c:v>8.2872928176795924E-3</c:v>
                </c:pt>
                <c:pt idx="505">
                  <c:v>0.31232876712328772</c:v>
                </c:pt>
                <c:pt idx="506">
                  <c:v>-0.30480167014613779</c:v>
                </c:pt>
                <c:pt idx="507">
                  <c:v>-0.2188650009684292</c:v>
                </c:pt>
                <c:pt idx="508">
                  <c:v>0.18100669476816256</c:v>
                </c:pt>
                <c:pt idx="509">
                  <c:v>0.32521520050388419</c:v>
                </c:pt>
                <c:pt idx="510">
                  <c:v>-0.19550063371356152</c:v>
                </c:pt>
                <c:pt idx="511">
                  <c:v>0</c:v>
                </c:pt>
                <c:pt idx="512">
                  <c:v>0.27018511224891695</c:v>
                </c:pt>
                <c:pt idx="513">
                  <c:v>-0.24403100775193798</c:v>
                </c:pt>
                <c:pt idx="514">
                  <c:v>0.31829368334700581</c:v>
                </c:pt>
                <c:pt idx="515">
                  <c:v>-0.2050404480398258</c:v>
                </c:pt>
                <c:pt idx="516">
                  <c:v>-7.3189823874755366E-2</c:v>
                </c:pt>
                <c:pt idx="517">
                  <c:v>0.30595439189189189</c:v>
                </c:pt>
                <c:pt idx="518">
                  <c:v>-0.26790622473726755</c:v>
                </c:pt>
                <c:pt idx="519">
                  <c:v>-0.27595905930150788</c:v>
                </c:pt>
                <c:pt idx="520">
                  <c:v>0.20071220459695693</c:v>
                </c:pt>
                <c:pt idx="521">
                  <c:v>0.2943291093735958</c:v>
                </c:pt>
                <c:pt idx="522">
                  <c:v>-0.21497014303568951</c:v>
                </c:pt>
                <c:pt idx="523">
                  <c:v>5.5191933486644196E-2</c:v>
                </c:pt>
                <c:pt idx="524">
                  <c:v>0.1859178541492037</c:v>
                </c:pt>
                <c:pt idx="525">
                  <c:v>-0.20957025728018097</c:v>
                </c:pt>
                <c:pt idx="526">
                  <c:v>0.39345435035321463</c:v>
                </c:pt>
                <c:pt idx="527">
                  <c:v>-0.32849900532631715</c:v>
                </c:pt>
                <c:pt idx="528">
                  <c:v>0.2089067278287462</c:v>
                </c:pt>
                <c:pt idx="529">
                  <c:v>0.13517786561264833</c:v>
                </c:pt>
                <c:pt idx="530">
                  <c:v>-0.26316155988857937</c:v>
                </c:pt>
                <c:pt idx="531">
                  <c:v>-0.26597938144329902</c:v>
                </c:pt>
                <c:pt idx="532">
                  <c:v>8.5674157303370801E-2</c:v>
                </c:pt>
                <c:pt idx="533">
                  <c:v>0.47347994825355766</c:v>
                </c:pt>
                <c:pt idx="534">
                  <c:v>-0.31782265144863919</c:v>
                </c:pt>
                <c:pt idx="535">
                  <c:v>-1.2870012870013214E-3</c:v>
                </c:pt>
                <c:pt idx="536">
                  <c:v>0.33891752577319578</c:v>
                </c:pt>
                <c:pt idx="537">
                  <c:v>-0.29836381135707413</c:v>
                </c:pt>
                <c:pt idx="538">
                  <c:v>0.44718792866941026</c:v>
                </c:pt>
                <c:pt idx="539">
                  <c:v>-0.27867298578199051</c:v>
                </c:pt>
                <c:pt idx="540">
                  <c:v>-9.1984231274638839E-3</c:v>
                </c:pt>
                <c:pt idx="541">
                  <c:v>-0.14588859416445621</c:v>
                </c:pt>
                <c:pt idx="542">
                  <c:v>-0.22049689440993792</c:v>
                </c:pt>
                <c:pt idx="543">
                  <c:v>-0.10336480271120796</c:v>
                </c:pt>
                <c:pt idx="544">
                  <c:v>-6.0205183585313127E-2</c:v>
                </c:pt>
                <c:pt idx="545">
                  <c:v>0.48980178109738581</c:v>
                </c:pt>
                <c:pt idx="546">
                  <c:v>-0.25433860393366758</c:v>
                </c:pt>
                <c:pt idx="547">
                  <c:v>1.6808895784846234E-2</c:v>
                </c:pt>
                <c:pt idx="548">
                  <c:v>0.28382502543235</c:v>
                </c:pt>
                <c:pt idx="549">
                  <c:v>-0.18938193343898568</c:v>
                </c:pt>
                <c:pt idx="550">
                  <c:v>0.23167155425219943</c:v>
                </c:pt>
                <c:pt idx="551">
                  <c:v>-0.23293650793650789</c:v>
                </c:pt>
                <c:pt idx="552">
                  <c:v>5.7682359027418473E-2</c:v>
                </c:pt>
                <c:pt idx="553">
                  <c:v>0.17363658596233789</c:v>
                </c:pt>
                <c:pt idx="554">
                  <c:v>-0.49635340695978325</c:v>
                </c:pt>
                <c:pt idx="555">
                  <c:v>-0.26548672566371678</c:v>
                </c:pt>
                <c:pt idx="556">
                  <c:v>0.2168674698795181</c:v>
                </c:pt>
                <c:pt idx="557">
                  <c:v>0.23102310231023093</c:v>
                </c:pt>
                <c:pt idx="558">
                  <c:v>-5.8981233243967868E-2</c:v>
                </c:pt>
                <c:pt idx="559">
                  <c:v>5.6980056980056037E-3</c:v>
                </c:pt>
                <c:pt idx="560">
                  <c:v>-0.28895184135977336</c:v>
                </c:pt>
                <c:pt idx="561">
                  <c:v>-0.8844621513944223</c:v>
                </c:pt>
                <c:pt idx="562">
                  <c:v>2.896551724137931</c:v>
                </c:pt>
                <c:pt idx="563">
                  <c:v>-7.0796460176991149E-2</c:v>
                </c:pt>
                <c:pt idx="564">
                  <c:v>1.0571428571428569</c:v>
                </c:pt>
                <c:pt idx="565">
                  <c:v>0.59259259259259256</c:v>
                </c:pt>
                <c:pt idx="566">
                  <c:v>-0.36627906976744184</c:v>
                </c:pt>
                <c:pt idx="567">
                  <c:v>-0.27330567081604429</c:v>
                </c:pt>
                <c:pt idx="568">
                  <c:v>0.21545489151122954</c:v>
                </c:pt>
                <c:pt idx="569">
                  <c:v>0.36548700281866586</c:v>
                </c:pt>
                <c:pt idx="570">
                  <c:v>-0.20160550458715598</c:v>
                </c:pt>
                <c:pt idx="571">
                  <c:v>-2.5854639471416307E-2</c:v>
                </c:pt>
                <c:pt idx="572">
                  <c:v>0.20230020642878199</c:v>
                </c:pt>
                <c:pt idx="573">
                  <c:v>-0.25067451557517784</c:v>
                </c:pt>
                <c:pt idx="574">
                  <c:v>0.34173486088379712</c:v>
                </c:pt>
                <c:pt idx="575">
                  <c:v>-0.22761649182727495</c:v>
                </c:pt>
                <c:pt idx="576">
                  <c:v>3.9166140240050495E-2</c:v>
                </c:pt>
                <c:pt idx="577">
                  <c:v>0.18328267477203641</c:v>
                </c:pt>
                <c:pt idx="578">
                  <c:v>-0.10839969175443098</c:v>
                </c:pt>
                <c:pt idx="579">
                  <c:v>-0.27256263205553877</c:v>
                </c:pt>
                <c:pt idx="580">
                  <c:v>0.19999999999999996</c:v>
                </c:pt>
                <c:pt idx="581">
                  <c:v>0.34716459197787009</c:v>
                </c:pt>
                <c:pt idx="582">
                  <c:v>-0.26950718685831621</c:v>
                </c:pt>
                <c:pt idx="583">
                  <c:v>-0.14652143359100489</c:v>
                </c:pt>
                <c:pt idx="584">
                  <c:v>0.56895841910251121</c:v>
                </c:pt>
                <c:pt idx="585">
                  <c:v>-0.29782209393859882</c:v>
                </c:pt>
                <c:pt idx="586">
                  <c:v>0.32324364723467869</c:v>
                </c:pt>
                <c:pt idx="587">
                  <c:v>-0.21180457497881955</c:v>
                </c:pt>
                <c:pt idx="588">
                  <c:v>-5.0877821569329962E-2</c:v>
                </c:pt>
                <c:pt idx="589">
                  <c:v>0.38958097395243496</c:v>
                </c:pt>
                <c:pt idx="590">
                  <c:v>-0.27139364303178481</c:v>
                </c:pt>
                <c:pt idx="591">
                  <c:v>-0.19366197183098588</c:v>
                </c:pt>
                <c:pt idx="592">
                  <c:v>0.26575171553337484</c:v>
                </c:pt>
                <c:pt idx="593">
                  <c:v>0.21931986200098574</c:v>
                </c:pt>
                <c:pt idx="594">
                  <c:v>-0.28172999191592563</c:v>
                </c:pt>
                <c:pt idx="595">
                  <c:v>0.19977490151941479</c:v>
                </c:pt>
                <c:pt idx="596">
                  <c:v>0.10741088180112568</c:v>
                </c:pt>
                <c:pt idx="597">
                  <c:v>-0.3265565438373571</c:v>
                </c:pt>
                <c:pt idx="598">
                  <c:v>0.52641509433962264</c:v>
                </c:pt>
                <c:pt idx="599">
                  <c:v>-0.3143798928718583</c:v>
                </c:pt>
                <c:pt idx="600">
                  <c:v>0.16826923076923084</c:v>
                </c:pt>
                <c:pt idx="601">
                  <c:v>8.5905349794238584E-2</c:v>
                </c:pt>
                <c:pt idx="602">
                  <c:v>-0.19043107531975367</c:v>
                </c:pt>
                <c:pt idx="603">
                  <c:v>-9.4696969696969724E-2</c:v>
                </c:pt>
                <c:pt idx="604">
                  <c:v>-3.3472803347280311E-2</c:v>
                </c:pt>
                <c:pt idx="605">
                  <c:v>0.23376623376623384</c:v>
                </c:pt>
                <c:pt idx="606">
                  <c:v>-0.12982456140350873</c:v>
                </c:pt>
                <c:pt idx="607">
                  <c:v>8.0645161290322509E-3</c:v>
                </c:pt>
                <c:pt idx="608">
                  <c:v>3.2000000000000028E-2</c:v>
                </c:pt>
                <c:pt idx="609">
                  <c:v>-0.1472868217054264</c:v>
                </c:pt>
                <c:pt idx="610">
                  <c:v>0.21363636363636362</c:v>
                </c:pt>
                <c:pt idx="611">
                  <c:v>-0.1685393258426966</c:v>
                </c:pt>
              </c:numCache>
            </c:numRef>
          </c:yVal>
          <c:smooth val="0"/>
          <c:extLst>
            <c:ext xmlns:c16="http://schemas.microsoft.com/office/drawing/2014/chart" uri="{C3380CC4-5D6E-409C-BE32-E72D297353CC}">
              <c16:uniqueId val="{00000001-2BFE-4100-AC4D-0B8347B65D9F}"/>
            </c:ext>
          </c:extLst>
        </c:ser>
        <c:dLbls>
          <c:showLegendKey val="0"/>
          <c:showVal val="0"/>
          <c:showCatName val="0"/>
          <c:showSerName val="0"/>
          <c:showPercent val="0"/>
          <c:showBubbleSize val="0"/>
        </c:dLbls>
        <c:axId val="566448208"/>
        <c:axId val="566459032"/>
      </c:scatterChart>
      <c:valAx>
        <c:axId val="566448208"/>
        <c:scaling>
          <c:orientation val="minMax"/>
        </c:scaling>
        <c:delete val="0"/>
        <c:axPos val="b"/>
        <c:majorGridlines>
          <c:spPr>
            <a:ln w="9525" cap="flat" cmpd="sng" algn="ctr">
              <a:solidFill>
                <a:schemeClr val="tx1">
                  <a:lumMod val="15000"/>
                  <a:lumOff val="85000"/>
                </a:schemeClr>
              </a:solidFill>
              <a:round/>
            </a:ln>
            <a:effectLst/>
          </c:spPr>
        </c:majorGridlines>
        <c:title>
          <c:tx>
            <c:strRef>
              <c:f>'2001'!$C$1</c:f>
              <c:strCache>
                <c:ptCount val="1"/>
                <c:pt idx="0">
                  <c:v>AQI Growth</c:v>
                </c:pt>
              </c:strCache>
            </c:strRef>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6459032"/>
        <c:crosses val="autoZero"/>
        <c:crossBetween val="midCat"/>
      </c:valAx>
      <c:valAx>
        <c:axId val="566459032"/>
        <c:scaling>
          <c:orientation val="minMax"/>
        </c:scaling>
        <c:delete val="0"/>
        <c:axPos val="l"/>
        <c:majorGridlines>
          <c:spPr>
            <a:ln w="9525" cap="flat" cmpd="sng" algn="ctr">
              <a:solidFill>
                <a:schemeClr val="tx1">
                  <a:lumMod val="15000"/>
                  <a:lumOff val="85000"/>
                </a:schemeClr>
              </a:solidFill>
              <a:round/>
            </a:ln>
            <a:effectLst/>
          </c:spPr>
        </c:majorGridlines>
        <c:title>
          <c:tx>
            <c:strRef>
              <c:f>'2001'!$D$1</c:f>
              <c:strCache>
                <c:ptCount val="1"/>
                <c:pt idx="0">
                  <c:v>Disability Claim Growth</c:v>
                </c:pt>
              </c:strCache>
            </c:strRef>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644820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'2005'!$G$1</c:f>
          <c:strCache>
            <c:ptCount val="1"/>
            <c:pt idx="0">
              <c:v>2005</c:v>
            </c:pt>
          </c:strCache>
        </c:strRef>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0.11513676599248623"/>
                  <c:y val="-0.57014118615235854"/>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'2005'!$C$2:$C$613</c:f>
              <c:numCache>
                <c:formatCode>0.00%</c:formatCode>
                <c:ptCount val="612"/>
                <c:pt idx="0">
                  <c:v>0.42410178471090804</c:v>
                </c:pt>
                <c:pt idx="1">
                  <c:v>-0.21889567017165845</c:v>
                </c:pt>
                <c:pt idx="2">
                  <c:v>-0.21700123278025507</c:v>
                </c:pt>
                <c:pt idx="3">
                  <c:v>0.25360783591766828</c:v>
                </c:pt>
                <c:pt idx="4">
                  <c:v>-0.13934790942057615</c:v>
                </c:pt>
                <c:pt idx="5">
                  <c:v>0.2954341762173307</c:v>
                </c:pt>
                <c:pt idx="6">
                  <c:v>-2.23598132758559E-2</c:v>
                </c:pt>
                <c:pt idx="7">
                  <c:v>0.58625642669809253</c:v>
                </c:pt>
                <c:pt idx="8">
                  <c:v>-0.35112844669868332</c:v>
                </c:pt>
                <c:pt idx="9">
                  <c:v>0.71843884447196793</c:v>
                </c:pt>
                <c:pt idx="10">
                  <c:v>0.47947496079692237</c:v>
                </c:pt>
                <c:pt idx="11">
                  <c:v>0.25233877390071269</c:v>
                </c:pt>
                <c:pt idx="12">
                  <c:v>0.13427946498135127</c:v>
                </c:pt>
                <c:pt idx="13">
                  <c:v>-2.5949374798873253E-2</c:v>
                </c:pt>
                <c:pt idx="14">
                  <c:v>0.19577401896673799</c:v>
                </c:pt>
                <c:pt idx="15">
                  <c:v>0.25369631652613717</c:v>
                </c:pt>
                <c:pt idx="16">
                  <c:v>0.15302071042432322</c:v>
                </c:pt>
                <c:pt idx="17">
                  <c:v>-0.14702893737223552</c:v>
                </c:pt>
                <c:pt idx="18">
                  <c:v>-9.3791432038885222E-2</c:v>
                </c:pt>
                <c:pt idx="19">
                  <c:v>9.6127542947664735E-2</c:v>
                </c:pt>
                <c:pt idx="20">
                  <c:v>0.15661154074008518</c:v>
                </c:pt>
                <c:pt idx="21">
                  <c:v>-0.22860033737195543</c:v>
                </c:pt>
                <c:pt idx="22">
                  <c:v>-0.12984111691735575</c:v>
                </c:pt>
                <c:pt idx="23">
                  <c:v>-0.11822332832309657</c:v>
                </c:pt>
                <c:pt idx="24">
                  <c:v>-0.11956959007427868</c:v>
                </c:pt>
                <c:pt idx="25">
                  <c:v>0.12987968378559991</c:v>
                </c:pt>
                <c:pt idx="26">
                  <c:v>7.5648320325222104E-2</c:v>
                </c:pt>
                <c:pt idx="27">
                  <c:v>0.18371361704842779</c:v>
                </c:pt>
                <c:pt idx="28">
                  <c:v>0.13285452245587923</c:v>
                </c:pt>
                <c:pt idx="29">
                  <c:v>0.39799891573798024</c:v>
                </c:pt>
                <c:pt idx="30">
                  <c:v>-0.20948599194676973</c:v>
                </c:pt>
                <c:pt idx="31">
                  <c:v>9.565936295074369E-2</c:v>
                </c:pt>
                <c:pt idx="32">
                  <c:v>1.419594871516862E-2</c:v>
                </c:pt>
                <c:pt idx="33">
                  <c:v>-0.11435971386781683</c:v>
                </c:pt>
                <c:pt idx="34">
                  <c:v>-0.22903118856670049</c:v>
                </c:pt>
                <c:pt idx="35">
                  <c:v>-1.1471270736138803E-2</c:v>
                </c:pt>
                <c:pt idx="36">
                  <c:v>1.3704397448424843E-2</c:v>
                </c:pt>
                <c:pt idx="37">
                  <c:v>-0.14932997121396069</c:v>
                </c:pt>
                <c:pt idx="38">
                  <c:v>0.43555884643784692</c:v>
                </c:pt>
                <c:pt idx="39">
                  <c:v>1.1579838233491719</c:v>
                </c:pt>
                <c:pt idx="40">
                  <c:v>0.10741105012155375</c:v>
                </c:pt>
                <c:pt idx="41">
                  <c:v>-5.8358324443137655E-2</c:v>
                </c:pt>
                <c:pt idx="42">
                  <c:v>-7.8005692608198535E-2</c:v>
                </c:pt>
                <c:pt idx="43">
                  <c:v>-0.23517998279514002</c:v>
                </c:pt>
                <c:pt idx="44">
                  <c:v>0.14351052272327966</c:v>
                </c:pt>
                <c:pt idx="45">
                  <c:v>-8.2266934009606912E-2</c:v>
                </c:pt>
                <c:pt idx="46">
                  <c:v>7.6471044392619092E-2</c:v>
                </c:pt>
                <c:pt idx="47">
                  <c:v>-2.4702939293999394E-2</c:v>
                </c:pt>
                <c:pt idx="48">
                  <c:v>-0.10760960543066606</c:v>
                </c:pt>
                <c:pt idx="49">
                  <c:v>4.5005335032912201E-2</c:v>
                </c:pt>
                <c:pt idx="50">
                  <c:v>0.190583398351514</c:v>
                </c:pt>
                <c:pt idx="51">
                  <c:v>3.4309946541286017E-2</c:v>
                </c:pt>
                <c:pt idx="52">
                  <c:v>0.10538530207184825</c:v>
                </c:pt>
                <c:pt idx="53">
                  <c:v>8.3090335551889161E-2</c:v>
                </c:pt>
                <c:pt idx="54">
                  <c:v>0.39369730793078067</c:v>
                </c:pt>
                <c:pt idx="55">
                  <c:v>-6.8767113577889033E-2</c:v>
                </c:pt>
                <c:pt idx="56">
                  <c:v>-0.14609932006459486</c:v>
                </c:pt>
                <c:pt idx="57">
                  <c:v>-0.15548710920415895</c:v>
                </c:pt>
                <c:pt idx="58">
                  <c:v>-3.6126112473265172E-2</c:v>
                </c:pt>
                <c:pt idx="59">
                  <c:v>5.7820648901551523E-2</c:v>
                </c:pt>
                <c:pt idx="60">
                  <c:v>0.18126063648143009</c:v>
                </c:pt>
                <c:pt idx="61">
                  <c:v>-1.4192228582214089E-2</c:v>
                </c:pt>
                <c:pt idx="62">
                  <c:v>4.4133063510170947E-2</c:v>
                </c:pt>
                <c:pt idx="63">
                  <c:v>0.10985776866134098</c:v>
                </c:pt>
                <c:pt idx="64">
                  <c:v>-4.5691025724587303E-2</c:v>
                </c:pt>
                <c:pt idx="65">
                  <c:v>9.7062488869995078E-2</c:v>
                </c:pt>
                <c:pt idx="66">
                  <c:v>0.34108964029115013</c:v>
                </c:pt>
                <c:pt idx="67">
                  <c:v>-0.29984139637277091</c:v>
                </c:pt>
                <c:pt idx="68">
                  <c:v>9.6428541051721932E-3</c:v>
                </c:pt>
                <c:pt idx="69">
                  <c:v>-0.15311723652197412</c:v>
                </c:pt>
                <c:pt idx="70">
                  <c:v>3.6395112748635293E-2</c:v>
                </c:pt>
                <c:pt idx="71">
                  <c:v>7.625662256351394E-2</c:v>
                </c:pt>
                <c:pt idx="72">
                  <c:v>0.12453547788950504</c:v>
                </c:pt>
                <c:pt idx="73">
                  <c:v>4.0581499227708005E-2</c:v>
                </c:pt>
                <c:pt idx="74">
                  <c:v>-3.2979265559134219E-2</c:v>
                </c:pt>
                <c:pt idx="75">
                  <c:v>0.45390666180540745</c:v>
                </c:pt>
                <c:pt idx="76">
                  <c:v>-0.21212847925891065</c:v>
                </c:pt>
                <c:pt idx="77">
                  <c:v>0.66652217156867444</c:v>
                </c:pt>
                <c:pt idx="78">
                  <c:v>-0.11548278063834073</c:v>
                </c:pt>
                <c:pt idx="79">
                  <c:v>4.0134267272268064E-2</c:v>
                </c:pt>
                <c:pt idx="80">
                  <c:v>-0.21432394458577844</c:v>
                </c:pt>
                <c:pt idx="81">
                  <c:v>-0.40900722730552413</c:v>
                </c:pt>
                <c:pt idx="82">
                  <c:v>0.49790677317902432</c:v>
                </c:pt>
                <c:pt idx="83">
                  <c:v>2.2421431052797425E-2</c:v>
                </c:pt>
                <c:pt idx="84">
                  <c:v>0.35840569097185893</c:v>
                </c:pt>
                <c:pt idx="85">
                  <c:v>0.10588617513282128</c:v>
                </c:pt>
                <c:pt idx="86">
                  <c:v>-9.2768768937268542E-2</c:v>
                </c:pt>
                <c:pt idx="87">
                  <c:v>0.1346612765761408</c:v>
                </c:pt>
                <c:pt idx="88">
                  <c:v>-2.1285933728330042E-2</c:v>
                </c:pt>
                <c:pt idx="89">
                  <c:v>9.0548970025112197E-2</c:v>
                </c:pt>
                <c:pt idx="90">
                  <c:v>0.23416700967847326</c:v>
                </c:pt>
                <c:pt idx="91">
                  <c:v>-0.20667913607402127</c:v>
                </c:pt>
                <c:pt idx="92">
                  <c:v>-0.10041070892585974</c:v>
                </c:pt>
                <c:pt idx="93">
                  <c:v>-0.43378855301519104</c:v>
                </c:pt>
                <c:pt idx="94">
                  <c:v>0.58998256683980199</c:v>
                </c:pt>
                <c:pt idx="95">
                  <c:v>3.2769808095879704E-2</c:v>
                </c:pt>
                <c:pt idx="96">
                  <c:v>5.8494369577960156E-2</c:v>
                </c:pt>
                <c:pt idx="97">
                  <c:v>0.10148160930132842</c:v>
                </c:pt>
                <c:pt idx="98">
                  <c:v>0.15088579667213634</c:v>
                </c:pt>
                <c:pt idx="99">
                  <c:v>0.25693531345516518</c:v>
                </c:pt>
                <c:pt idx="100">
                  <c:v>-4.6421006514058477E-2</c:v>
                </c:pt>
                <c:pt idx="101">
                  <c:v>-0.34469442955497737</c:v>
                </c:pt>
                <c:pt idx="102">
                  <c:v>0.209409651168807</c:v>
                </c:pt>
                <c:pt idx="103">
                  <c:v>1.1848411554730577E-2</c:v>
                </c:pt>
                <c:pt idx="104">
                  <c:v>0.23293651750627925</c:v>
                </c:pt>
                <c:pt idx="105">
                  <c:v>-0.17861530070997556</c:v>
                </c:pt>
                <c:pt idx="106">
                  <c:v>-5.3192721946466924E-2</c:v>
                </c:pt>
                <c:pt idx="107">
                  <c:v>-2.3268686466021243E-2</c:v>
                </c:pt>
                <c:pt idx="108">
                  <c:v>7.8405219929187031E-2</c:v>
                </c:pt>
                <c:pt idx="109">
                  <c:v>-7.3724391026959851E-2</c:v>
                </c:pt>
                <c:pt idx="110">
                  <c:v>0.38291262823774014</c:v>
                </c:pt>
                <c:pt idx="111">
                  <c:v>0.19096087045556695</c:v>
                </c:pt>
                <c:pt idx="112">
                  <c:v>0.15044574663833374</c:v>
                </c:pt>
                <c:pt idx="113">
                  <c:v>-0.10840939734131834</c:v>
                </c:pt>
                <c:pt idx="114">
                  <c:v>-4.7923268900030354E-2</c:v>
                </c:pt>
                <c:pt idx="115">
                  <c:v>5.7517469291625718E-2</c:v>
                </c:pt>
                <c:pt idx="116">
                  <c:v>0.20493158952512111</c:v>
                </c:pt>
                <c:pt idx="117">
                  <c:v>-0.23729583275059563</c:v>
                </c:pt>
                <c:pt idx="118">
                  <c:v>-0.16998435301830808</c:v>
                </c:pt>
                <c:pt idx="119">
                  <c:v>-5.8304963141911519E-2</c:v>
                </c:pt>
                <c:pt idx="120">
                  <c:v>7.574811178528118E-2</c:v>
                </c:pt>
                <c:pt idx="121">
                  <c:v>-0.1872705479575083</c:v>
                </c:pt>
                <c:pt idx="122">
                  <c:v>0.54748082505223972</c:v>
                </c:pt>
                <c:pt idx="123">
                  <c:v>-0.21368668975098046</c:v>
                </c:pt>
                <c:pt idx="124">
                  <c:v>-0.15478601249834664</c:v>
                </c:pt>
                <c:pt idx="125">
                  <c:v>-0.1692044932142702</c:v>
                </c:pt>
                <c:pt idx="126">
                  <c:v>-3.2883814883533903E-2</c:v>
                </c:pt>
                <c:pt idx="127">
                  <c:v>1.346188427688422</c:v>
                </c:pt>
                <c:pt idx="128">
                  <c:v>-0.10699310975402909</c:v>
                </c:pt>
                <c:pt idx="129">
                  <c:v>0.25142632547318128</c:v>
                </c:pt>
                <c:pt idx="130">
                  <c:v>0.35065329968186981</c:v>
                </c:pt>
                <c:pt idx="131">
                  <c:v>0.32135364575482583</c:v>
                </c:pt>
                <c:pt idx="132">
                  <c:v>0.18782746076929177</c:v>
                </c:pt>
                <c:pt idx="133">
                  <c:v>-3.4102403494026309E-2</c:v>
                </c:pt>
                <c:pt idx="134">
                  <c:v>-0.13588388056317496</c:v>
                </c:pt>
                <c:pt idx="135">
                  <c:v>0.22391411594627464</c:v>
                </c:pt>
                <c:pt idx="136">
                  <c:v>-0.10996013355300759</c:v>
                </c:pt>
                <c:pt idx="137">
                  <c:v>0.32407430505269608</c:v>
                </c:pt>
                <c:pt idx="138">
                  <c:v>1.1305157218585715E-3</c:v>
                </c:pt>
                <c:pt idx="139">
                  <c:v>-0.12390577481059822</c:v>
                </c:pt>
                <c:pt idx="140">
                  <c:v>4.8365095402850916E-2</c:v>
                </c:pt>
                <c:pt idx="141">
                  <c:v>-0.17890234585284395</c:v>
                </c:pt>
                <c:pt idx="142">
                  <c:v>-0.10972740608115837</c:v>
                </c:pt>
                <c:pt idx="143">
                  <c:v>0.26476712946082503</c:v>
                </c:pt>
                <c:pt idx="144">
                  <c:v>0.23476080890565779</c:v>
                </c:pt>
                <c:pt idx="145">
                  <c:v>0.3436915860844722</c:v>
                </c:pt>
                <c:pt idx="146">
                  <c:v>-0.17300636013143952</c:v>
                </c:pt>
                <c:pt idx="147">
                  <c:v>-0.20047574602555107</c:v>
                </c:pt>
                <c:pt idx="148">
                  <c:v>0.18825865304805159</c:v>
                </c:pt>
                <c:pt idx="149">
                  <c:v>6.2046038272820646E-2</c:v>
                </c:pt>
                <c:pt idx="150">
                  <c:v>0.29440951767200668</c:v>
                </c:pt>
                <c:pt idx="151">
                  <c:v>-8.7729641026227014E-3</c:v>
                </c:pt>
                <c:pt idx="152">
                  <c:v>-0.14192639855988168</c:v>
                </c:pt>
                <c:pt idx="153">
                  <c:v>-0.12663590680490613</c:v>
                </c:pt>
                <c:pt idx="154">
                  <c:v>0.14050041384040665</c:v>
                </c:pt>
                <c:pt idx="155">
                  <c:v>3.2723083409591479E-2</c:v>
                </c:pt>
                <c:pt idx="156">
                  <c:v>7.9001044624664365E-3</c:v>
                </c:pt>
                <c:pt idx="157">
                  <c:v>0.10588049387484427</c:v>
                </c:pt>
                <c:pt idx="158">
                  <c:v>0.1118742108383181</c:v>
                </c:pt>
                <c:pt idx="159">
                  <c:v>0.14753291004351352</c:v>
                </c:pt>
                <c:pt idx="160">
                  <c:v>7.9588687012327117E-2</c:v>
                </c:pt>
                <c:pt idx="161">
                  <c:v>0.27199742864485238</c:v>
                </c:pt>
                <c:pt idx="162">
                  <c:v>-0.11850323130179959</c:v>
                </c:pt>
                <c:pt idx="163">
                  <c:v>-4.458830053542439E-2</c:v>
                </c:pt>
                <c:pt idx="164">
                  <c:v>-5.561220895454873E-3</c:v>
                </c:pt>
                <c:pt idx="165">
                  <c:v>-0.33818010819764405</c:v>
                </c:pt>
                <c:pt idx="166">
                  <c:v>-5.7010391407602744E-2</c:v>
                </c:pt>
                <c:pt idx="167">
                  <c:v>-2.0981224582018194E-2</c:v>
                </c:pt>
                <c:pt idx="168">
                  <c:v>-3.6832165236210766E-3</c:v>
                </c:pt>
                <c:pt idx="169">
                  <c:v>6.4548488501553369E-2</c:v>
                </c:pt>
                <c:pt idx="170">
                  <c:v>4.3958981959534543E-2</c:v>
                </c:pt>
                <c:pt idx="171">
                  <c:v>0.16179223953327337</c:v>
                </c:pt>
                <c:pt idx="172">
                  <c:v>5.7692458600288009E-2</c:v>
                </c:pt>
                <c:pt idx="173">
                  <c:v>0.22955534507498168</c:v>
                </c:pt>
                <c:pt idx="174">
                  <c:v>-7.7604734385928853E-2</c:v>
                </c:pt>
                <c:pt idx="175">
                  <c:v>-2.0793211706801647E-2</c:v>
                </c:pt>
                <c:pt idx="176">
                  <c:v>3.858150417715267E-2</c:v>
                </c:pt>
                <c:pt idx="177">
                  <c:v>-0.242379726552476</c:v>
                </c:pt>
                <c:pt idx="178">
                  <c:v>-5.6743758878924175E-2</c:v>
                </c:pt>
                <c:pt idx="179">
                  <c:v>0.14917661367363491</c:v>
                </c:pt>
                <c:pt idx="180">
                  <c:v>0.20934253767586794</c:v>
                </c:pt>
                <c:pt idx="181">
                  <c:v>-1.2647120871981526E-2</c:v>
                </c:pt>
                <c:pt idx="182">
                  <c:v>2.3070856330451389E-2</c:v>
                </c:pt>
                <c:pt idx="183">
                  <c:v>6.0123355455417971E-2</c:v>
                </c:pt>
                <c:pt idx="184">
                  <c:v>-8.1378902239053336E-2</c:v>
                </c:pt>
                <c:pt idx="185">
                  <c:v>0.35383210542294541</c:v>
                </c:pt>
                <c:pt idx="186">
                  <c:v>-6.1695778179093441E-2</c:v>
                </c:pt>
                <c:pt idx="187">
                  <c:v>-9.1199805010822921E-2</c:v>
                </c:pt>
                <c:pt idx="188">
                  <c:v>9.6917849039305393E-2</c:v>
                </c:pt>
                <c:pt idx="189">
                  <c:v>-0.31049526058897026</c:v>
                </c:pt>
                <c:pt idx="190">
                  <c:v>-9.3568969612992131E-2</c:v>
                </c:pt>
                <c:pt idx="191">
                  <c:v>0.19368469173899919</c:v>
                </c:pt>
                <c:pt idx="192">
                  <c:v>9.545804615383735E-3</c:v>
                </c:pt>
                <c:pt idx="193">
                  <c:v>8.5639453742492475E-2</c:v>
                </c:pt>
                <c:pt idx="194">
                  <c:v>0.28665332994308723</c:v>
                </c:pt>
                <c:pt idx="195">
                  <c:v>0.29121264140507552</c:v>
                </c:pt>
                <c:pt idx="196">
                  <c:v>0.11776225268460425</c:v>
                </c:pt>
                <c:pt idx="197">
                  <c:v>6.9625109120123319E-3</c:v>
                </c:pt>
                <c:pt idx="198">
                  <c:v>-1.9514732112426991E-2</c:v>
                </c:pt>
                <c:pt idx="199">
                  <c:v>1.5164352197734293E-2</c:v>
                </c:pt>
                <c:pt idx="200">
                  <c:v>-2.2633973147738753E-2</c:v>
                </c:pt>
                <c:pt idx="201">
                  <c:v>-0.29460241498087092</c:v>
                </c:pt>
                <c:pt idx="202">
                  <c:v>-0.16393825729002473</c:v>
                </c:pt>
                <c:pt idx="203">
                  <c:v>-4.0271358470868185E-3</c:v>
                </c:pt>
                <c:pt idx="204">
                  <c:v>2.0720620198599785E-2</c:v>
                </c:pt>
                <c:pt idx="205">
                  <c:v>9.7913304755104194E-2</c:v>
                </c:pt>
                <c:pt idx="206">
                  <c:v>0.19985218600832988</c:v>
                </c:pt>
                <c:pt idx="207">
                  <c:v>0.17734359087803228</c:v>
                </c:pt>
                <c:pt idx="208">
                  <c:v>0.23495550538294127</c:v>
                </c:pt>
                <c:pt idx="209">
                  <c:v>-3.3030799207052174E-2</c:v>
                </c:pt>
                <c:pt idx="210">
                  <c:v>-0.27390717177169283</c:v>
                </c:pt>
                <c:pt idx="211">
                  <c:v>0.26025514168424735</c:v>
                </c:pt>
                <c:pt idx="212">
                  <c:v>0.18194429256202857</c:v>
                </c:pt>
                <c:pt idx="213">
                  <c:v>-7.1469367996743804E-2</c:v>
                </c:pt>
                <c:pt idx="214">
                  <c:v>-0.28341468942872228</c:v>
                </c:pt>
                <c:pt idx="215">
                  <c:v>-5.0155874764487574E-2</c:v>
                </c:pt>
                <c:pt idx="216">
                  <c:v>0.18478671785771711</c:v>
                </c:pt>
                <c:pt idx="217">
                  <c:v>7.5329632945554809E-2</c:v>
                </c:pt>
                <c:pt idx="218">
                  <c:v>-8.1521976058995915E-2</c:v>
                </c:pt>
                <c:pt idx="219">
                  <c:v>0.54265631154028049</c:v>
                </c:pt>
                <c:pt idx="220">
                  <c:v>-0.14464258561914448</c:v>
                </c:pt>
                <c:pt idx="221">
                  <c:v>0.57764464913878544</c:v>
                </c:pt>
                <c:pt idx="222">
                  <c:v>-0.1796415971039973</c:v>
                </c:pt>
                <c:pt idx="223">
                  <c:v>4.7652341470135584E-2</c:v>
                </c:pt>
                <c:pt idx="224">
                  <c:v>-0.15041341033529329</c:v>
                </c:pt>
                <c:pt idx="225">
                  <c:v>-0.44239907976635634</c:v>
                </c:pt>
                <c:pt idx="226">
                  <c:v>0.39851286713469636</c:v>
                </c:pt>
                <c:pt idx="227">
                  <c:v>3.6291877651661864E-4</c:v>
                </c:pt>
                <c:pt idx="228">
                  <c:v>4.4636665229461969E-2</c:v>
                </c:pt>
                <c:pt idx="229">
                  <c:v>0.17255870082399385</c:v>
                </c:pt>
                <c:pt idx="230">
                  <c:v>6.4040362180244045E-2</c:v>
                </c:pt>
                <c:pt idx="231">
                  <c:v>0.10940021647515645</c:v>
                </c:pt>
                <c:pt idx="232">
                  <c:v>5.6809378822663863E-3</c:v>
                </c:pt>
                <c:pt idx="233">
                  <c:v>0.29522784403971403</c:v>
                </c:pt>
                <c:pt idx="234">
                  <c:v>0.17548569580636189</c:v>
                </c:pt>
                <c:pt idx="235">
                  <c:v>-0.1100067990134322</c:v>
                </c:pt>
                <c:pt idx="236">
                  <c:v>-0.15056265757904061</c:v>
                </c:pt>
                <c:pt idx="237">
                  <c:v>-0.41653782220822838</c:v>
                </c:pt>
                <c:pt idx="238">
                  <c:v>0.16937711336245487</c:v>
                </c:pt>
                <c:pt idx="239">
                  <c:v>7.3729831706734264E-2</c:v>
                </c:pt>
                <c:pt idx="240">
                  <c:v>6.5972668576074617E-2</c:v>
                </c:pt>
                <c:pt idx="241">
                  <c:v>0.22802398442498753</c:v>
                </c:pt>
                <c:pt idx="242">
                  <c:v>6.7957269056518582E-2</c:v>
                </c:pt>
                <c:pt idx="243">
                  <c:v>0.37314051433523376</c:v>
                </c:pt>
                <c:pt idx="244">
                  <c:v>-0.10311639794015745</c:v>
                </c:pt>
                <c:pt idx="245">
                  <c:v>0.41548101288902239</c:v>
                </c:pt>
                <c:pt idx="246">
                  <c:v>-0.14093475827385052</c:v>
                </c:pt>
                <c:pt idx="247">
                  <c:v>8.868460388961363E-3</c:v>
                </c:pt>
                <c:pt idx="248">
                  <c:v>-0.1695963227807174</c:v>
                </c:pt>
                <c:pt idx="249">
                  <c:v>-0.21768072930460783</c:v>
                </c:pt>
                <c:pt idx="250">
                  <c:v>-0.22399471119908823</c:v>
                </c:pt>
                <c:pt idx="251">
                  <c:v>0.74536034159965658</c:v>
                </c:pt>
                <c:pt idx="252">
                  <c:v>0.14695277068348359</c:v>
                </c:pt>
                <c:pt idx="253">
                  <c:v>0.18164026223830945</c:v>
                </c:pt>
                <c:pt idx="254">
                  <c:v>-0.10934235574038062</c:v>
                </c:pt>
                <c:pt idx="255">
                  <c:v>0.19048504576472811</c:v>
                </c:pt>
                <c:pt idx="256">
                  <c:v>-3.8724365028269159E-3</c:v>
                </c:pt>
                <c:pt idx="257">
                  <c:v>0.50426982202984794</c:v>
                </c:pt>
                <c:pt idx="258">
                  <c:v>-0.16586144208234768</c:v>
                </c:pt>
                <c:pt idx="259">
                  <c:v>-5.7715043497180527E-2</c:v>
                </c:pt>
                <c:pt idx="260">
                  <c:v>-4.2136803106346217E-2</c:v>
                </c:pt>
                <c:pt idx="261">
                  <c:v>-0.27919950056206927</c:v>
                </c:pt>
                <c:pt idx="262">
                  <c:v>3.5283049887899569E-3</c:v>
                </c:pt>
                <c:pt idx="263">
                  <c:v>0.17615479399078307</c:v>
                </c:pt>
                <c:pt idx="264">
                  <c:v>0.39376793967277351</c:v>
                </c:pt>
                <c:pt idx="265">
                  <c:v>5.7667467412245453E-2</c:v>
                </c:pt>
                <c:pt idx="266">
                  <c:v>-0.22516321534003633</c:v>
                </c:pt>
                <c:pt idx="267">
                  <c:v>0.43267293854257249</c:v>
                </c:pt>
                <c:pt idx="268">
                  <c:v>-0.1312107449761217</c:v>
                </c:pt>
                <c:pt idx="269">
                  <c:v>0.24485866458804537</c:v>
                </c:pt>
                <c:pt idx="270">
                  <c:v>-3.6489872792635381E-2</c:v>
                </c:pt>
                <c:pt idx="271">
                  <c:v>-0.18454904772549399</c:v>
                </c:pt>
                <c:pt idx="272">
                  <c:v>4.1928896186010922E-3</c:v>
                </c:pt>
                <c:pt idx="273">
                  <c:v>-0.15379140122423965</c:v>
                </c:pt>
                <c:pt idx="274">
                  <c:v>-0.25327390320372251</c:v>
                </c:pt>
                <c:pt idx="275">
                  <c:v>0.35915446291031944</c:v>
                </c:pt>
                <c:pt idx="276">
                  <c:v>-0.10850971336595466</c:v>
                </c:pt>
                <c:pt idx="277">
                  <c:v>8.0462653515611576E-2</c:v>
                </c:pt>
                <c:pt idx="278">
                  <c:v>0.13681218554580368</c:v>
                </c:pt>
                <c:pt idx="279">
                  <c:v>0.10223242973197535</c:v>
                </c:pt>
                <c:pt idx="280">
                  <c:v>-2.2111081522535936E-2</c:v>
                </c:pt>
                <c:pt idx="281">
                  <c:v>0.32770100328706742</c:v>
                </c:pt>
                <c:pt idx="282">
                  <c:v>-5.4190708484533195E-2</c:v>
                </c:pt>
                <c:pt idx="283">
                  <c:v>-4.0561670228402624E-2</c:v>
                </c:pt>
                <c:pt idx="284">
                  <c:v>2.6774298431503613E-2</c:v>
                </c:pt>
                <c:pt idx="285">
                  <c:v>-0.17665909527705442</c:v>
                </c:pt>
                <c:pt idx="286">
                  <c:v>-7.2160272659076402E-2</c:v>
                </c:pt>
                <c:pt idx="287">
                  <c:v>-8.8022427967129918E-2</c:v>
                </c:pt>
                <c:pt idx="288">
                  <c:v>-5.0734398744990285E-2</c:v>
                </c:pt>
                <c:pt idx="289">
                  <c:v>6.4785297999843464E-2</c:v>
                </c:pt>
                <c:pt idx="290">
                  <c:v>0.11279724099379997</c:v>
                </c:pt>
                <c:pt idx="291">
                  <c:v>0.23062037236125763</c:v>
                </c:pt>
                <c:pt idx="292">
                  <c:v>0.14820675448610707</c:v>
                </c:pt>
                <c:pt idx="293">
                  <c:v>-6.5848157935966004E-2</c:v>
                </c:pt>
                <c:pt idx="294">
                  <c:v>-0.16625572822551088</c:v>
                </c:pt>
                <c:pt idx="295">
                  <c:v>0.12137262854385263</c:v>
                </c:pt>
                <c:pt idx="296">
                  <c:v>0.17767361920615157</c:v>
                </c:pt>
                <c:pt idx="297">
                  <c:v>-0.10433667113723494</c:v>
                </c:pt>
                <c:pt idx="298">
                  <c:v>-0.21796973262510622</c:v>
                </c:pt>
                <c:pt idx="299">
                  <c:v>-2.2080185118185158E-2</c:v>
                </c:pt>
                <c:pt idx="300">
                  <c:v>0.19798134451796193</c:v>
                </c:pt>
                <c:pt idx="301">
                  <c:v>-4.3509492303572199E-2</c:v>
                </c:pt>
                <c:pt idx="302">
                  <c:v>-0.19629790037118747</c:v>
                </c:pt>
                <c:pt idx="303">
                  <c:v>-0.2605072571496429</c:v>
                </c:pt>
                <c:pt idx="304">
                  <c:v>-4.9975125947160456E-2</c:v>
                </c:pt>
                <c:pt idx="305">
                  <c:v>4.9601061282689832E-2</c:v>
                </c:pt>
                <c:pt idx="306">
                  <c:v>0.46966626777178649</c:v>
                </c:pt>
                <c:pt idx="307">
                  <c:v>0.170488235889759</c:v>
                </c:pt>
                <c:pt idx="308">
                  <c:v>-0.1327222726026748</c:v>
                </c:pt>
                <c:pt idx="309">
                  <c:v>-0.1323188335259709</c:v>
                </c:pt>
                <c:pt idx="310">
                  <c:v>0.24603816343352883</c:v>
                </c:pt>
                <c:pt idx="311">
                  <c:v>0.23457363631848258</c:v>
                </c:pt>
                <c:pt idx="312">
                  <c:v>0.22441967267618512</c:v>
                </c:pt>
                <c:pt idx="313">
                  <c:v>-3.6161236533642227E-3</c:v>
                </c:pt>
                <c:pt idx="314">
                  <c:v>-6.1089762275780536E-2</c:v>
                </c:pt>
                <c:pt idx="315">
                  <c:v>0.66524893752773218</c:v>
                </c:pt>
                <c:pt idx="316">
                  <c:v>7.996902586430997E-2</c:v>
                </c:pt>
                <c:pt idx="317">
                  <c:v>-0.19440285486650138</c:v>
                </c:pt>
                <c:pt idx="318">
                  <c:v>8.2026503005310947E-2</c:v>
                </c:pt>
                <c:pt idx="319">
                  <c:v>8.0382772494485624E-3</c:v>
                </c:pt>
                <c:pt idx="320">
                  <c:v>-1.9605914838371291E-2</c:v>
                </c:pt>
                <c:pt idx="321">
                  <c:v>-0.28384263738645266</c:v>
                </c:pt>
                <c:pt idx="322">
                  <c:v>4.9568206641327744E-2</c:v>
                </c:pt>
                <c:pt idx="323">
                  <c:v>-4.2784827585383427E-2</c:v>
                </c:pt>
                <c:pt idx="324">
                  <c:v>6.581886707538194E-2</c:v>
                </c:pt>
                <c:pt idx="325">
                  <c:v>0.45667643401093855</c:v>
                </c:pt>
                <c:pt idx="326">
                  <c:v>1.7278413925492193E-2</c:v>
                </c:pt>
                <c:pt idx="327">
                  <c:v>0.11929554912174363</c:v>
                </c:pt>
                <c:pt idx="328">
                  <c:v>-0.21389309116202562</c:v>
                </c:pt>
                <c:pt idx="329">
                  <c:v>0.34186502549250325</c:v>
                </c:pt>
                <c:pt idx="330">
                  <c:v>-6.457590747504964E-2</c:v>
                </c:pt>
                <c:pt idx="331">
                  <c:v>-9.7296296115048045E-2</c:v>
                </c:pt>
                <c:pt idx="332">
                  <c:v>-0.17601740848629657</c:v>
                </c:pt>
                <c:pt idx="333">
                  <c:v>-7.4786270853884076E-2</c:v>
                </c:pt>
                <c:pt idx="334">
                  <c:v>0.23278181826284397</c:v>
                </c:pt>
                <c:pt idx="335">
                  <c:v>-0.1545099217501599</c:v>
                </c:pt>
                <c:pt idx="336">
                  <c:v>0.14480495789186998</c:v>
                </c:pt>
                <c:pt idx="337">
                  <c:v>-0.19005058044149128</c:v>
                </c:pt>
                <c:pt idx="338">
                  <c:v>-5.1485317401266757E-3</c:v>
                </c:pt>
                <c:pt idx="339">
                  <c:v>0.2143587247293868</c:v>
                </c:pt>
                <c:pt idx="340">
                  <c:v>-0.20768991113818699</c:v>
                </c:pt>
                <c:pt idx="341">
                  <c:v>0.28474711553658921</c:v>
                </c:pt>
                <c:pt idx="342">
                  <c:v>0.16175492017131241</c:v>
                </c:pt>
                <c:pt idx="343">
                  <c:v>-0.14902420533994074</c:v>
                </c:pt>
                <c:pt idx="344">
                  <c:v>6.0453699811691464E-2</c:v>
                </c:pt>
                <c:pt idx="345">
                  <c:v>-0.1649656398748883</c:v>
                </c:pt>
                <c:pt idx="346">
                  <c:v>-0.30973580833296305</c:v>
                </c:pt>
                <c:pt idx="347">
                  <c:v>0.39113204653926509</c:v>
                </c:pt>
                <c:pt idx="348">
                  <c:v>8.6378993235965582E-2</c:v>
                </c:pt>
                <c:pt idx="349">
                  <c:v>6.1728668266124109E-2</c:v>
                </c:pt>
                <c:pt idx="350">
                  <c:v>-0.19738977642763408</c:v>
                </c:pt>
                <c:pt idx="351">
                  <c:v>0.5699843918776919</c:v>
                </c:pt>
                <c:pt idx="352">
                  <c:v>-0.17283074086326594</c:v>
                </c:pt>
                <c:pt idx="353">
                  <c:v>0.36153696062199414</c:v>
                </c:pt>
                <c:pt idx="354">
                  <c:v>-0.17648635040597652</c:v>
                </c:pt>
                <c:pt idx="355">
                  <c:v>2.754467238897056E-2</c:v>
                </c:pt>
                <c:pt idx="356">
                  <c:v>-8.1603419903944888E-2</c:v>
                </c:pt>
                <c:pt idx="357">
                  <c:v>-0.26368074577812656</c:v>
                </c:pt>
                <c:pt idx="358">
                  <c:v>0.15163675269110224</c:v>
                </c:pt>
                <c:pt idx="359">
                  <c:v>0.25838422334874334</c:v>
                </c:pt>
                <c:pt idx="360">
                  <c:v>8.7576157304407987E-2</c:v>
                </c:pt>
                <c:pt idx="361">
                  <c:v>0.14304080530092794</c:v>
                </c:pt>
                <c:pt idx="362">
                  <c:v>0.10234409239525719</c:v>
                </c:pt>
                <c:pt idx="363">
                  <c:v>0.2398834161133207</c:v>
                </c:pt>
                <c:pt idx="364">
                  <c:v>-0.14115229023135215</c:v>
                </c:pt>
                <c:pt idx="365">
                  <c:v>0.39218381764250637</c:v>
                </c:pt>
                <c:pt idx="366">
                  <c:v>0.10457003170309759</c:v>
                </c:pt>
                <c:pt idx="367">
                  <c:v>-9.2441047477853755E-2</c:v>
                </c:pt>
                <c:pt idx="368">
                  <c:v>-8.3559199356224967E-2</c:v>
                </c:pt>
                <c:pt idx="369">
                  <c:v>-0.41805991890261185</c:v>
                </c:pt>
                <c:pt idx="370">
                  <c:v>0.12720580499394052</c:v>
                </c:pt>
                <c:pt idx="371">
                  <c:v>-4.4193413081637656E-2</c:v>
                </c:pt>
                <c:pt idx="372">
                  <c:v>-0.1140138159926509</c:v>
                </c:pt>
                <c:pt idx="373">
                  <c:v>6.6513183022517061E-2</c:v>
                </c:pt>
                <c:pt idx="374">
                  <c:v>0.30175215472960498</c:v>
                </c:pt>
                <c:pt idx="375">
                  <c:v>0.34743713306730079</c:v>
                </c:pt>
                <c:pt idx="376">
                  <c:v>-7.0101187610901575E-2</c:v>
                </c:pt>
                <c:pt idx="377">
                  <c:v>0.27729964828725867</c:v>
                </c:pt>
                <c:pt idx="378">
                  <c:v>8.0523440683399283E-2</c:v>
                </c:pt>
                <c:pt idx="379">
                  <c:v>-0.24832698992355429</c:v>
                </c:pt>
                <c:pt idx="380">
                  <c:v>3.0285645440263107E-2</c:v>
                </c:pt>
                <c:pt idx="381">
                  <c:v>-0.18090418536589112</c:v>
                </c:pt>
                <c:pt idx="382">
                  <c:v>0.24624426389799975</c:v>
                </c:pt>
                <c:pt idx="383">
                  <c:v>-0.15520126024061964</c:v>
                </c:pt>
                <c:pt idx="384">
                  <c:v>-0.12223764459692929</c:v>
                </c:pt>
                <c:pt idx="385">
                  <c:v>-0.27484345357478257</c:v>
                </c:pt>
                <c:pt idx="386">
                  <c:v>0.15190524144059084</c:v>
                </c:pt>
                <c:pt idx="387">
                  <c:v>1.1266357137968179</c:v>
                </c:pt>
                <c:pt idx="388">
                  <c:v>5.7252884511871271E-2</c:v>
                </c:pt>
                <c:pt idx="389">
                  <c:v>0.13797944907368981</c:v>
                </c:pt>
                <c:pt idx="390">
                  <c:v>0.15550711572823836</c:v>
                </c:pt>
                <c:pt idx="391">
                  <c:v>-0.10274828065156864</c:v>
                </c:pt>
                <c:pt idx="392">
                  <c:v>-1.15494999293267E-2</c:v>
                </c:pt>
                <c:pt idx="393">
                  <c:v>-6.5898319106985265E-2</c:v>
                </c:pt>
                <c:pt idx="394">
                  <c:v>-0.19367388977964661</c:v>
                </c:pt>
                <c:pt idx="395">
                  <c:v>-3.6700552613339175E-2</c:v>
                </c:pt>
                <c:pt idx="396">
                  <c:v>7.3923179155032229E-2</c:v>
                </c:pt>
                <c:pt idx="397">
                  <c:v>0.28163301421980003</c:v>
                </c:pt>
                <c:pt idx="398">
                  <c:v>4.5261856568563172E-2</c:v>
                </c:pt>
                <c:pt idx="399">
                  <c:v>0.22623337574261618</c:v>
                </c:pt>
                <c:pt idx="400">
                  <c:v>-3.9887962653426826E-2</c:v>
                </c:pt>
                <c:pt idx="401">
                  <c:v>0.55073382690860129</c:v>
                </c:pt>
                <c:pt idx="402">
                  <c:v>-0.23964260194985351</c:v>
                </c:pt>
                <c:pt idx="403">
                  <c:v>0.12368755630052811</c:v>
                </c:pt>
                <c:pt idx="404">
                  <c:v>-0.12881446900948185</c:v>
                </c:pt>
                <c:pt idx="405">
                  <c:v>-0.3445849557014885</c:v>
                </c:pt>
                <c:pt idx="406">
                  <c:v>4.0925596979502744E-2</c:v>
                </c:pt>
                <c:pt idx="407">
                  <c:v>-3.0760168138741006E-2</c:v>
                </c:pt>
                <c:pt idx="408">
                  <c:v>5.3897823870568622E-2</c:v>
                </c:pt>
                <c:pt idx="409">
                  <c:v>7.420468566487487E-2</c:v>
                </c:pt>
                <c:pt idx="410">
                  <c:v>1.0667547217058374E-2</c:v>
                </c:pt>
                <c:pt idx="411">
                  <c:v>0.6584398738293209</c:v>
                </c:pt>
                <c:pt idx="412">
                  <c:v>-1.204119976776462E-2</c:v>
                </c:pt>
                <c:pt idx="413">
                  <c:v>0.43513763441934761</c:v>
                </c:pt>
                <c:pt idx="414">
                  <c:v>-8.2316539811289571E-2</c:v>
                </c:pt>
                <c:pt idx="415">
                  <c:v>-6.2278419188476007E-2</c:v>
                </c:pt>
                <c:pt idx="416">
                  <c:v>-5.0018462710075269E-2</c:v>
                </c:pt>
                <c:pt idx="417">
                  <c:v>-0.33183791489775571</c:v>
                </c:pt>
                <c:pt idx="418">
                  <c:v>-0.14709834876115507</c:v>
                </c:pt>
                <c:pt idx="419">
                  <c:v>7.7655685891237128E-2</c:v>
                </c:pt>
                <c:pt idx="420">
                  <c:v>8.2454322374561351E-2</c:v>
                </c:pt>
                <c:pt idx="421">
                  <c:v>6.6922766325875446E-2</c:v>
                </c:pt>
                <c:pt idx="422">
                  <c:v>0.22152628729762244</c:v>
                </c:pt>
                <c:pt idx="423">
                  <c:v>0.22655653742366322</c:v>
                </c:pt>
                <c:pt idx="424">
                  <c:v>-1.6368569385908336E-2</c:v>
                </c:pt>
                <c:pt idx="425">
                  <c:v>0.3711812950810931</c:v>
                </c:pt>
                <c:pt idx="426">
                  <c:v>-0.14500969202861361</c:v>
                </c:pt>
                <c:pt idx="427">
                  <c:v>-1.8953064401952421E-2</c:v>
                </c:pt>
                <c:pt idx="428">
                  <c:v>7.6367364611252056E-2</c:v>
                </c:pt>
                <c:pt idx="429">
                  <c:v>-0.24480659292399981</c:v>
                </c:pt>
                <c:pt idx="430">
                  <c:v>-0.16195919031619002</c:v>
                </c:pt>
                <c:pt idx="431">
                  <c:v>-6.482916769991999E-2</c:v>
                </c:pt>
                <c:pt idx="432">
                  <c:v>6.7039248661132991E-2</c:v>
                </c:pt>
                <c:pt idx="433">
                  <c:v>-9.1811701702982675E-3</c:v>
                </c:pt>
                <c:pt idx="434">
                  <c:v>-0.39133933004873905</c:v>
                </c:pt>
                <c:pt idx="435">
                  <c:v>-0.30754604883590259</c:v>
                </c:pt>
                <c:pt idx="436">
                  <c:v>3.537972140076099E-2</c:v>
                </c:pt>
                <c:pt idx="437">
                  <c:v>-0.11261712493316549</c:v>
                </c:pt>
                <c:pt idx="438">
                  <c:v>0.50041655067643476</c:v>
                </c:pt>
                <c:pt idx="439">
                  <c:v>0.22282564912271483</c:v>
                </c:pt>
                <c:pt idx="440">
                  <c:v>-0.25602564470912642</c:v>
                </c:pt>
                <c:pt idx="441">
                  <c:v>0.52535174542975216</c:v>
                </c:pt>
                <c:pt idx="442">
                  <c:v>0.49170601185336849</c:v>
                </c:pt>
                <c:pt idx="443">
                  <c:v>6.2620002813759366E-3</c:v>
                </c:pt>
                <c:pt idx="444">
                  <c:v>7.2053694369144383E-2</c:v>
                </c:pt>
                <c:pt idx="445">
                  <c:v>0.17551029623065065</c:v>
                </c:pt>
                <c:pt idx="446">
                  <c:v>-4.5854925021652879E-2</c:v>
                </c:pt>
                <c:pt idx="447">
                  <c:v>0.31189615634901097</c:v>
                </c:pt>
                <c:pt idx="448">
                  <c:v>-6.174318245887598E-2</c:v>
                </c:pt>
                <c:pt idx="449">
                  <c:v>0.33665536949507102</c:v>
                </c:pt>
                <c:pt idx="450">
                  <c:v>-8.32116644253455E-2</c:v>
                </c:pt>
                <c:pt idx="451">
                  <c:v>2.2861933781466511E-2</c:v>
                </c:pt>
                <c:pt idx="452">
                  <c:v>-8.1353615251282957E-2</c:v>
                </c:pt>
                <c:pt idx="453">
                  <c:v>-0.37919361241550664</c:v>
                </c:pt>
                <c:pt idx="454">
                  <c:v>7.2129279705782909E-2</c:v>
                </c:pt>
                <c:pt idx="455">
                  <c:v>0.11489897097832757</c:v>
                </c:pt>
                <c:pt idx="456">
                  <c:v>-0.12293899467586544</c:v>
                </c:pt>
                <c:pt idx="457">
                  <c:v>0.14390471045505024</c:v>
                </c:pt>
                <c:pt idx="458">
                  <c:v>0.16204943151209092</c:v>
                </c:pt>
                <c:pt idx="459">
                  <c:v>4.8988451443352211E-2</c:v>
                </c:pt>
                <c:pt idx="460">
                  <c:v>-0.22323894409887021</c:v>
                </c:pt>
                <c:pt idx="461">
                  <c:v>0.27933123144578903</c:v>
                </c:pt>
                <c:pt idx="462">
                  <c:v>1.385747880151463E-2</c:v>
                </c:pt>
                <c:pt idx="463">
                  <c:v>-0.10954655582243056</c:v>
                </c:pt>
                <c:pt idx="464">
                  <c:v>0.218328861048386</c:v>
                </c:pt>
                <c:pt idx="465">
                  <c:v>-0.38439587603184361</c:v>
                </c:pt>
                <c:pt idx="466">
                  <c:v>-1.9580786601126238E-2</c:v>
                </c:pt>
                <c:pt idx="467">
                  <c:v>1.084639415763681E-2</c:v>
                </c:pt>
                <c:pt idx="468">
                  <c:v>0</c:v>
                </c:pt>
                <c:pt idx="469">
                  <c:v>0</c:v>
                </c:pt>
                <c:pt idx="470">
                  <c:v>0</c:v>
                </c:pt>
                <c:pt idx="471">
                  <c:v>0</c:v>
                </c:pt>
                <c:pt idx="472">
                  <c:v>0</c:v>
                </c:pt>
                <c:pt idx="473">
                  <c:v>0</c:v>
                </c:pt>
                <c:pt idx="474">
                  <c:v>0</c:v>
                </c:pt>
                <c:pt idx="475">
                  <c:v>0</c:v>
                </c:pt>
                <c:pt idx="476">
                  <c:v>0</c:v>
                </c:pt>
                <c:pt idx="477">
                  <c:v>0</c:v>
                </c:pt>
                <c:pt idx="478">
                  <c:v>0</c:v>
                </c:pt>
                <c:pt idx="479">
                  <c:v>0</c:v>
                </c:pt>
                <c:pt idx="480">
                  <c:v>6.6269830867950755E-2</c:v>
                </c:pt>
                <c:pt idx="481">
                  <c:v>2.234753888212019E-2</c:v>
                </c:pt>
                <c:pt idx="482">
                  <c:v>0.1209761750432953</c:v>
                </c:pt>
                <c:pt idx="483">
                  <c:v>0.31691598134504328</c:v>
                </c:pt>
                <c:pt idx="484">
                  <c:v>2.823382979876967E-2</c:v>
                </c:pt>
                <c:pt idx="485">
                  <c:v>-0.18957278241148295</c:v>
                </c:pt>
                <c:pt idx="486">
                  <c:v>4.1820439070419088E-2</c:v>
                </c:pt>
                <c:pt idx="487">
                  <c:v>2.707863269392141E-3</c:v>
                </c:pt>
                <c:pt idx="488">
                  <c:v>6.7145045834916706E-2</c:v>
                </c:pt>
                <c:pt idx="489">
                  <c:v>-0.24215189071155113</c:v>
                </c:pt>
                <c:pt idx="490">
                  <c:v>-1.6062779701960038E-2</c:v>
                </c:pt>
                <c:pt idx="491">
                  <c:v>-3.9451237639366712E-2</c:v>
                </c:pt>
                <c:pt idx="492">
                  <c:v>0.1142339746957985</c:v>
                </c:pt>
                <c:pt idx="493">
                  <c:v>2.7655713842264885E-2</c:v>
                </c:pt>
                <c:pt idx="494">
                  <c:v>-1.3893296300842749E-2</c:v>
                </c:pt>
                <c:pt idx="495">
                  <c:v>8.3573003462292642E-2</c:v>
                </c:pt>
                <c:pt idx="496">
                  <c:v>-0.14920532178847121</c:v>
                </c:pt>
                <c:pt idx="497">
                  <c:v>0.16559136402741031</c:v>
                </c:pt>
                <c:pt idx="498">
                  <c:v>0.14458895367085606</c:v>
                </c:pt>
                <c:pt idx="499">
                  <c:v>-5.4387235952499016E-2</c:v>
                </c:pt>
                <c:pt idx="500">
                  <c:v>-7.6687028066883961E-2</c:v>
                </c:pt>
                <c:pt idx="501">
                  <c:v>-0.1159219643472648</c:v>
                </c:pt>
                <c:pt idx="502">
                  <c:v>-0.15619615288711805</c:v>
                </c:pt>
                <c:pt idx="503">
                  <c:v>0.14261960475761684</c:v>
                </c:pt>
                <c:pt idx="504">
                  <c:v>-1.2184616068117346E-2</c:v>
                </c:pt>
                <c:pt idx="505">
                  <c:v>3.225833916394736E-2</c:v>
                </c:pt>
                <c:pt idx="506">
                  <c:v>0.15206903963677951</c:v>
                </c:pt>
                <c:pt idx="507">
                  <c:v>0.16864660937343609</c:v>
                </c:pt>
                <c:pt idx="508">
                  <c:v>7.9776246333221904E-2</c:v>
                </c:pt>
                <c:pt idx="509">
                  <c:v>-6.6820947763445533E-3</c:v>
                </c:pt>
                <c:pt idx="510">
                  <c:v>-4.352454150952334E-2</c:v>
                </c:pt>
                <c:pt idx="511">
                  <c:v>0.10949582542203162</c:v>
                </c:pt>
                <c:pt idx="512">
                  <c:v>8.1544462226535122E-2</c:v>
                </c:pt>
                <c:pt idx="513">
                  <c:v>-0.28656582545821552</c:v>
                </c:pt>
                <c:pt idx="514">
                  <c:v>-2.3398270062290449E-2</c:v>
                </c:pt>
                <c:pt idx="515">
                  <c:v>-7.0447609599242527E-3</c:v>
                </c:pt>
                <c:pt idx="516">
                  <c:v>0.10087501614086855</c:v>
                </c:pt>
                <c:pt idx="517">
                  <c:v>5.2104322139150186E-2</c:v>
                </c:pt>
                <c:pt idx="518">
                  <c:v>0.17840229269109931</c:v>
                </c:pt>
                <c:pt idx="519">
                  <c:v>0.25476647995571133</c:v>
                </c:pt>
                <c:pt idx="520">
                  <c:v>9.4123899293991953E-2</c:v>
                </c:pt>
                <c:pt idx="521">
                  <c:v>1.0061898146576376E-2</c:v>
                </c:pt>
                <c:pt idx="522">
                  <c:v>-0.14939628128019819</c:v>
                </c:pt>
                <c:pt idx="523">
                  <c:v>0.11189524069040342</c:v>
                </c:pt>
                <c:pt idx="524">
                  <c:v>0.11444604013333458</c:v>
                </c:pt>
                <c:pt idx="525">
                  <c:v>-0.15832198115884802</c:v>
                </c:pt>
                <c:pt idx="526">
                  <c:v>-0.18091848783909859</c:v>
                </c:pt>
                <c:pt idx="527">
                  <c:v>5.7872139654664145E-3</c:v>
                </c:pt>
                <c:pt idx="528">
                  <c:v>8.2661376302817155E-2</c:v>
                </c:pt>
                <c:pt idx="529">
                  <c:v>-9.2948673231405541E-4</c:v>
                </c:pt>
                <c:pt idx="530">
                  <c:v>-9.0708888650814501E-3</c:v>
                </c:pt>
                <c:pt idx="531">
                  <c:v>0.1037050455015313</c:v>
                </c:pt>
                <c:pt idx="532">
                  <c:v>0.37819472555265488</c:v>
                </c:pt>
                <c:pt idx="533">
                  <c:v>0.18797261682300298</c:v>
                </c:pt>
                <c:pt idx="534">
                  <c:v>0.56982230173283477</c:v>
                </c:pt>
                <c:pt idx="535">
                  <c:v>-0.36830887496615122</c:v>
                </c:pt>
                <c:pt idx="536">
                  <c:v>-0.17561255389621383</c:v>
                </c:pt>
                <c:pt idx="537">
                  <c:v>-0.20622937347966905</c:v>
                </c:pt>
                <c:pt idx="538">
                  <c:v>5.5489584038765583E-2</c:v>
                </c:pt>
                <c:pt idx="539">
                  <c:v>0.19065349929923206</c:v>
                </c:pt>
                <c:pt idx="540">
                  <c:v>6.8828269602008468E-2</c:v>
                </c:pt>
                <c:pt idx="541">
                  <c:v>8.8883374022732872E-2</c:v>
                </c:pt>
                <c:pt idx="542">
                  <c:v>-5.4468335918954136E-3</c:v>
                </c:pt>
                <c:pt idx="543">
                  <c:v>0.36777559006403421</c:v>
                </c:pt>
                <c:pt idx="544">
                  <c:v>0.13448251286744906</c:v>
                </c:pt>
                <c:pt idx="545">
                  <c:v>-7.0199712228297129E-3</c:v>
                </c:pt>
                <c:pt idx="546">
                  <c:v>7.140511618224156E-2</c:v>
                </c:pt>
                <c:pt idx="547">
                  <c:v>8.2765399283137572E-2</c:v>
                </c:pt>
                <c:pt idx="548">
                  <c:v>-5.0230857900400508E-2</c:v>
                </c:pt>
                <c:pt idx="549">
                  <c:v>-0.31370418293145624</c:v>
                </c:pt>
                <c:pt idx="550">
                  <c:v>2.359401590298587E-2</c:v>
                </c:pt>
                <c:pt idx="551">
                  <c:v>-6.9339655636926317E-2</c:v>
                </c:pt>
                <c:pt idx="552">
                  <c:v>0.12308986075033675</c:v>
                </c:pt>
                <c:pt idx="553">
                  <c:v>0.17925809268191459</c:v>
                </c:pt>
                <c:pt idx="554">
                  <c:v>6.1132180377744703E-3</c:v>
                </c:pt>
                <c:pt idx="555">
                  <c:v>0.13557657176632487</c:v>
                </c:pt>
                <c:pt idx="556">
                  <c:v>-0.21417515804934134</c:v>
                </c:pt>
                <c:pt idx="557">
                  <c:v>0.31465460593893668</c:v>
                </c:pt>
                <c:pt idx="558">
                  <c:v>-0.20031674545275585</c:v>
                </c:pt>
                <c:pt idx="559">
                  <c:v>1.1705717012926154E-2</c:v>
                </c:pt>
                <c:pt idx="560">
                  <c:v>-8.9206382323435113E-2</c:v>
                </c:pt>
                <c:pt idx="561">
                  <c:v>-0.17158430941117947</c:v>
                </c:pt>
                <c:pt idx="562">
                  <c:v>0.19426171376976531</c:v>
                </c:pt>
                <c:pt idx="563">
                  <c:v>0.10805681814199904</c:v>
                </c:pt>
                <c:pt idx="564">
                  <c:v>0.10558778796020822</c:v>
                </c:pt>
                <c:pt idx="565">
                  <c:v>0.18997742457777742</c:v>
                </c:pt>
                <c:pt idx="566">
                  <c:v>-0.30933938671151101</c:v>
                </c:pt>
                <c:pt idx="567">
                  <c:v>-0.16564495132561896</c:v>
                </c:pt>
                <c:pt idx="568">
                  <c:v>0.3567786851081487</c:v>
                </c:pt>
                <c:pt idx="569">
                  <c:v>-0.15580264343492625</c:v>
                </c:pt>
                <c:pt idx="570">
                  <c:v>0.23358712474445001</c:v>
                </c:pt>
                <c:pt idx="571">
                  <c:v>0.20351161040438492</c:v>
                </c:pt>
                <c:pt idx="572">
                  <c:v>-0.20774170201682779</c:v>
                </c:pt>
                <c:pt idx="573">
                  <c:v>0.40589890916953064</c:v>
                </c:pt>
                <c:pt idx="574">
                  <c:v>0.1176103120986107</c:v>
                </c:pt>
                <c:pt idx="575">
                  <c:v>0.17415594515638322</c:v>
                </c:pt>
                <c:pt idx="576">
                  <c:v>0.14472980969311228</c:v>
                </c:pt>
                <c:pt idx="577">
                  <c:v>9.012974130466922E-2</c:v>
                </c:pt>
                <c:pt idx="578">
                  <c:v>-0.12764252580121913</c:v>
                </c:pt>
                <c:pt idx="579">
                  <c:v>0.60691365909610873</c:v>
                </c:pt>
                <c:pt idx="580">
                  <c:v>-2.4689182051518916E-4</c:v>
                </c:pt>
                <c:pt idx="581">
                  <c:v>0.42259920805665691</c:v>
                </c:pt>
                <c:pt idx="582">
                  <c:v>-0.13448848697085244</c:v>
                </c:pt>
                <c:pt idx="583">
                  <c:v>-4.1536941722231664E-2</c:v>
                </c:pt>
                <c:pt idx="584">
                  <c:v>-5.7568681524894784E-2</c:v>
                </c:pt>
                <c:pt idx="585">
                  <c:v>-0.25869036943890533</c:v>
                </c:pt>
                <c:pt idx="586">
                  <c:v>-0.12324902749153151</c:v>
                </c:pt>
                <c:pt idx="587">
                  <c:v>0.26639300374135783</c:v>
                </c:pt>
                <c:pt idx="588">
                  <c:v>0.21399080062166975</c:v>
                </c:pt>
                <c:pt idx="589">
                  <c:v>0.13471083692452421</c:v>
                </c:pt>
                <c:pt idx="590">
                  <c:v>-2.4236173566026073E-2</c:v>
                </c:pt>
                <c:pt idx="591">
                  <c:v>0.30744827940112379</c:v>
                </c:pt>
                <c:pt idx="592">
                  <c:v>-2.511527794196694E-3</c:v>
                </c:pt>
                <c:pt idx="593">
                  <c:v>0.20040904631565037</c:v>
                </c:pt>
                <c:pt idx="594">
                  <c:v>8.5122303713162581E-2</c:v>
                </c:pt>
                <c:pt idx="595">
                  <c:v>3.5171362129031797E-2</c:v>
                </c:pt>
                <c:pt idx="596">
                  <c:v>-8.945461384777284E-2</c:v>
                </c:pt>
                <c:pt idx="597">
                  <c:v>-0.39922193011549501</c:v>
                </c:pt>
                <c:pt idx="598">
                  <c:v>4.5650265981850929E-2</c:v>
                </c:pt>
                <c:pt idx="599">
                  <c:v>1.7124741070597901E-2</c:v>
                </c:pt>
                <c:pt idx="600">
                  <c:v>-0.1033757044393052</c:v>
                </c:pt>
                <c:pt idx="601">
                  <c:v>-6.2498723816796853E-3</c:v>
                </c:pt>
                <c:pt idx="602">
                  <c:v>-3.5049154343653427E-3</c:v>
                </c:pt>
                <c:pt idx="603">
                  <c:v>0.13246706519751369</c:v>
                </c:pt>
                <c:pt idx="604">
                  <c:v>-0.1904034519604145</c:v>
                </c:pt>
                <c:pt idx="605">
                  <c:v>0.33153001221513573</c:v>
                </c:pt>
                <c:pt idx="606">
                  <c:v>0.24528360198788707</c:v>
                </c:pt>
                <c:pt idx="607">
                  <c:v>-0.20279649124007806</c:v>
                </c:pt>
                <c:pt idx="608">
                  <c:v>-1.3953378103697439E-3</c:v>
                </c:pt>
                <c:pt idx="609">
                  <c:v>1.0839746771792049E-2</c:v>
                </c:pt>
                <c:pt idx="610">
                  <c:v>6.6962046301292683E-2</c:v>
                </c:pt>
                <c:pt idx="611">
                  <c:v>0.19940661820228067</c:v>
                </c:pt>
              </c:numCache>
            </c:numRef>
          </c:xVal>
          <c:yVal>
            <c:numRef>
              <c:f>'2005'!$D$2:$D$613</c:f>
              <c:numCache>
                <c:formatCode>0.00%</c:formatCode>
                <c:ptCount val="612"/>
                <c:pt idx="0">
                  <c:v>0.16253443526170797</c:v>
                </c:pt>
                <c:pt idx="1">
                  <c:v>-0.11374407582938384</c:v>
                </c:pt>
                <c:pt idx="2">
                  <c:v>0.11229946524064172</c:v>
                </c:pt>
                <c:pt idx="3">
                  <c:v>0.22355769230769229</c:v>
                </c:pt>
                <c:pt idx="4">
                  <c:v>-0.24165029469548138</c:v>
                </c:pt>
                <c:pt idx="5">
                  <c:v>-0.12435233160621761</c:v>
                </c:pt>
                <c:pt idx="6">
                  <c:v>0.1449704142011834</c:v>
                </c:pt>
                <c:pt idx="7">
                  <c:v>-0.1421188630490956</c:v>
                </c:pt>
                <c:pt idx="8">
                  <c:v>2.4096385542168752E-2</c:v>
                </c:pt>
                <c:pt idx="9">
                  <c:v>-5.2941176470588269E-2</c:v>
                </c:pt>
                <c:pt idx="10">
                  <c:v>7.1428571428571397E-2</c:v>
                </c:pt>
                <c:pt idx="11">
                  <c:v>0.31594202898550727</c:v>
                </c:pt>
                <c:pt idx="12">
                  <c:v>0.19240953221535739</c:v>
                </c:pt>
                <c:pt idx="13">
                  <c:v>-0.15099925980754991</c:v>
                </c:pt>
                <c:pt idx="14">
                  <c:v>7.9555361813426373E-2</c:v>
                </c:pt>
                <c:pt idx="15">
                  <c:v>0.23662426812033122</c:v>
                </c:pt>
                <c:pt idx="16">
                  <c:v>-0.21224489795918366</c:v>
                </c:pt>
                <c:pt idx="17">
                  <c:v>-4.9740932642487024E-2</c:v>
                </c:pt>
                <c:pt idx="18">
                  <c:v>0.20370774263904035</c:v>
                </c:pt>
                <c:pt idx="19">
                  <c:v>-9.8387389019749971E-2</c:v>
                </c:pt>
                <c:pt idx="20">
                  <c:v>-0.1487138263665595</c:v>
                </c:pt>
                <c:pt idx="21">
                  <c:v>0.31657223796033995</c:v>
                </c:pt>
                <c:pt idx="22">
                  <c:v>-0.35413304644073873</c:v>
                </c:pt>
                <c:pt idx="23">
                  <c:v>0.50222098833981121</c:v>
                </c:pt>
                <c:pt idx="24">
                  <c:v>0.2053838484546362</c:v>
                </c:pt>
                <c:pt idx="25">
                  <c:v>-0.13620071684587809</c:v>
                </c:pt>
                <c:pt idx="26">
                  <c:v>-5.6814554739865963E-2</c:v>
                </c:pt>
                <c:pt idx="27">
                  <c:v>0.332994923857868</c:v>
                </c:pt>
                <c:pt idx="28">
                  <c:v>-0.1914191419141914</c:v>
                </c:pt>
                <c:pt idx="29">
                  <c:v>-3.5792778649921475E-2</c:v>
                </c:pt>
                <c:pt idx="30">
                  <c:v>0.25919895799413872</c:v>
                </c:pt>
                <c:pt idx="31">
                  <c:v>-0.10447375226273592</c:v>
                </c:pt>
                <c:pt idx="32">
                  <c:v>-0.12445856194051397</c:v>
                </c:pt>
                <c:pt idx="33">
                  <c:v>-7.9155672823219003E-2</c:v>
                </c:pt>
                <c:pt idx="34">
                  <c:v>6.8051575931232122E-2</c:v>
                </c:pt>
                <c:pt idx="35">
                  <c:v>0.18075117370892024</c:v>
                </c:pt>
                <c:pt idx="36">
                  <c:v>6.2092517851598972E-2</c:v>
                </c:pt>
                <c:pt idx="37">
                  <c:v>-5.2323881905875447E-2</c:v>
                </c:pt>
                <c:pt idx="38">
                  <c:v>4.2257865515114235E-2</c:v>
                </c:pt>
                <c:pt idx="39">
                  <c:v>0.24563480319621189</c:v>
                </c:pt>
                <c:pt idx="40">
                  <c:v>-0.16108339272986461</c:v>
                </c:pt>
                <c:pt idx="41">
                  <c:v>3.001982441234774E-2</c:v>
                </c:pt>
                <c:pt idx="42">
                  <c:v>0.24195765740995334</c:v>
                </c:pt>
                <c:pt idx="43">
                  <c:v>-0.26898383883108257</c:v>
                </c:pt>
                <c:pt idx="44">
                  <c:v>1.9987886129618326E-2</c:v>
                </c:pt>
                <c:pt idx="45">
                  <c:v>-5.9976247030878893E-2</c:v>
                </c:pt>
                <c:pt idx="46">
                  <c:v>-8.8439671509791484E-2</c:v>
                </c:pt>
                <c:pt idx="47">
                  <c:v>0.16354816354816348</c:v>
                </c:pt>
                <c:pt idx="48">
                  <c:v>0.10926839508764563</c:v>
                </c:pt>
                <c:pt idx="49">
                  <c:v>-8.0100302800908407E-2</c:v>
                </c:pt>
                <c:pt idx="50">
                  <c:v>9.4635601501825928E-2</c:v>
                </c:pt>
                <c:pt idx="51">
                  <c:v>0.20612695578630835</c:v>
                </c:pt>
                <c:pt idx="52">
                  <c:v>-0.17308141799766263</c:v>
                </c:pt>
                <c:pt idx="53">
                  <c:v>-9.4172516135110906E-2</c:v>
                </c:pt>
                <c:pt idx="54">
                  <c:v>0.21567505720823799</c:v>
                </c:pt>
                <c:pt idx="55">
                  <c:v>-0.12684491978609624</c:v>
                </c:pt>
                <c:pt idx="56">
                  <c:v>-0.11587457128858403</c:v>
                </c:pt>
                <c:pt idx="57">
                  <c:v>6.4449986145746818E-2</c:v>
                </c:pt>
                <c:pt idx="58">
                  <c:v>-0.1108392336526447</c:v>
                </c:pt>
                <c:pt idx="59">
                  <c:v>0.29182036418994084</c:v>
                </c:pt>
                <c:pt idx="60">
                  <c:v>4.6810463515374101E-2</c:v>
                </c:pt>
                <c:pt idx="61">
                  <c:v>-9.8202542744410315E-2</c:v>
                </c:pt>
                <c:pt idx="62">
                  <c:v>6.4171122994652441E-2</c:v>
                </c:pt>
                <c:pt idx="63">
                  <c:v>0.20009136592051169</c:v>
                </c:pt>
                <c:pt idx="64">
                  <c:v>-0.15112295393985531</c:v>
                </c:pt>
                <c:pt idx="65">
                  <c:v>-3.4977578475336335E-2</c:v>
                </c:pt>
                <c:pt idx="66">
                  <c:v>0.15706319702602234</c:v>
                </c:pt>
                <c:pt idx="67">
                  <c:v>-8.7550200803212852E-2</c:v>
                </c:pt>
                <c:pt idx="68">
                  <c:v>-0.16417253521126762</c:v>
                </c:pt>
                <c:pt idx="69">
                  <c:v>0.21906266456029488</c:v>
                </c:pt>
                <c:pt idx="70">
                  <c:v>-0.19784017278617716</c:v>
                </c:pt>
                <c:pt idx="71">
                  <c:v>0.39579967689822304</c:v>
                </c:pt>
                <c:pt idx="72">
                  <c:v>7.6112412177986588E-3</c:v>
                </c:pt>
                <c:pt idx="73">
                  <c:v>0.14816966879721094</c:v>
                </c:pt>
                <c:pt idx="74">
                  <c:v>-7.48987854251012E-2</c:v>
                </c:pt>
                <c:pt idx="75">
                  <c:v>0.50656455142231938</c:v>
                </c:pt>
                <c:pt idx="76">
                  <c:v>-0.31663035584604216</c:v>
                </c:pt>
                <c:pt idx="77">
                  <c:v>-3.1349628055260315E-2</c:v>
                </c:pt>
                <c:pt idx="78">
                  <c:v>-6.5825562260011239E-3</c:v>
                </c:pt>
                <c:pt idx="79">
                  <c:v>0.10160132523467702</c:v>
                </c:pt>
                <c:pt idx="80">
                  <c:v>-0.13984962406015033</c:v>
                </c:pt>
                <c:pt idx="81">
                  <c:v>-0.10955710955710951</c:v>
                </c:pt>
                <c:pt idx="82">
                  <c:v>1.5706806282722585E-2</c:v>
                </c:pt>
                <c:pt idx="83">
                  <c:v>0.34342783505154628</c:v>
                </c:pt>
                <c:pt idx="84">
                  <c:v>1.8656716417910779E-3</c:v>
                </c:pt>
                <c:pt idx="85">
                  <c:v>-8.3798882681564213E-2</c:v>
                </c:pt>
                <c:pt idx="86">
                  <c:v>0.20731707317073167</c:v>
                </c:pt>
                <c:pt idx="87">
                  <c:v>0.41750841750841761</c:v>
                </c:pt>
                <c:pt idx="88">
                  <c:v>-0.24346793349168649</c:v>
                </c:pt>
                <c:pt idx="89">
                  <c:v>-0.11773940345368916</c:v>
                </c:pt>
                <c:pt idx="90">
                  <c:v>0.28469750889679712</c:v>
                </c:pt>
                <c:pt idx="91">
                  <c:v>-0.22714681440443218</c:v>
                </c:pt>
                <c:pt idx="92">
                  <c:v>6.9892473118279508E-2</c:v>
                </c:pt>
                <c:pt idx="93">
                  <c:v>-0.11055276381909551</c:v>
                </c:pt>
                <c:pt idx="94">
                  <c:v>-0.12052730696798497</c:v>
                </c:pt>
                <c:pt idx="95">
                  <c:v>0.38329764453961457</c:v>
                </c:pt>
                <c:pt idx="96">
                  <c:v>0.1468769603011022</c:v>
                </c:pt>
                <c:pt idx="97">
                  <c:v>-4.0553211439287362E-2</c:v>
                </c:pt>
                <c:pt idx="98">
                  <c:v>-4.7072237152862573E-2</c:v>
                </c:pt>
                <c:pt idx="99">
                  <c:v>0.24126143064695316</c:v>
                </c:pt>
                <c:pt idx="100">
                  <c:v>-0.15539796199394107</c:v>
                </c:pt>
                <c:pt idx="101">
                  <c:v>-8.934539822287435E-2</c:v>
                </c:pt>
                <c:pt idx="102">
                  <c:v>0.26515083698863129</c:v>
                </c:pt>
                <c:pt idx="103">
                  <c:v>-0.11129979480648133</c:v>
                </c:pt>
                <c:pt idx="104">
                  <c:v>-8.3439490445859854E-2</c:v>
                </c:pt>
                <c:pt idx="105">
                  <c:v>-9.0687977762334948E-2</c:v>
                </c:pt>
                <c:pt idx="106">
                  <c:v>-8.8842185708826849E-2</c:v>
                </c:pt>
                <c:pt idx="107">
                  <c:v>0.41486684839589016</c:v>
                </c:pt>
                <c:pt idx="108">
                  <c:v>0.3358726934145928</c:v>
                </c:pt>
                <c:pt idx="109">
                  <c:v>-0.15878849322012423</c:v>
                </c:pt>
                <c:pt idx="110">
                  <c:v>-8.7375715576980983E-2</c:v>
                </c:pt>
                <c:pt idx="111">
                  <c:v>0.33278309673159456</c:v>
                </c:pt>
                <c:pt idx="112">
                  <c:v>-0.20262571216249692</c:v>
                </c:pt>
                <c:pt idx="113">
                  <c:v>-7.3780677228953095E-2</c:v>
                </c:pt>
                <c:pt idx="114">
                  <c:v>0.34194197551568006</c:v>
                </c:pt>
                <c:pt idx="115">
                  <c:v>-0.10909772556860786</c:v>
                </c:pt>
                <c:pt idx="116">
                  <c:v>-8.963388974610742E-2</c:v>
                </c:pt>
                <c:pt idx="117">
                  <c:v>0.18305084745762712</c:v>
                </c:pt>
                <c:pt idx="118">
                  <c:v>-0.25618650690283928</c:v>
                </c:pt>
                <c:pt idx="119">
                  <c:v>0.28243740150586594</c:v>
                </c:pt>
                <c:pt idx="120">
                  <c:v>-0.21240310077519375</c:v>
                </c:pt>
                <c:pt idx="121">
                  <c:v>5.3149606299212504E-2</c:v>
                </c:pt>
                <c:pt idx="122">
                  <c:v>0.14205607476635507</c:v>
                </c:pt>
                <c:pt idx="123">
                  <c:v>0.37152209492635024</c:v>
                </c:pt>
                <c:pt idx="124">
                  <c:v>-0.30071599045346065</c:v>
                </c:pt>
                <c:pt idx="125">
                  <c:v>0.19453924914675769</c:v>
                </c:pt>
                <c:pt idx="126">
                  <c:v>8.2857142857142962E-2</c:v>
                </c:pt>
                <c:pt idx="127">
                  <c:v>-0.19129287598944589</c:v>
                </c:pt>
                <c:pt idx="128">
                  <c:v>-0.18597063621533438</c:v>
                </c:pt>
                <c:pt idx="129">
                  <c:v>0.1523046092184368</c:v>
                </c:pt>
                <c:pt idx="130">
                  <c:v>-0.1965217391304348</c:v>
                </c:pt>
                <c:pt idx="131">
                  <c:v>0.35714285714285721</c:v>
                </c:pt>
                <c:pt idx="132">
                  <c:v>4.9861495844876202E-3</c:v>
                </c:pt>
                <c:pt idx="133">
                  <c:v>-6.6152149944873173E-2</c:v>
                </c:pt>
                <c:pt idx="134">
                  <c:v>9.7992916174734379E-2</c:v>
                </c:pt>
                <c:pt idx="135">
                  <c:v>0.35483870967741926</c:v>
                </c:pt>
                <c:pt idx="136">
                  <c:v>-0.24047619047619051</c:v>
                </c:pt>
                <c:pt idx="137">
                  <c:v>-5.7471264367816133E-2</c:v>
                </c:pt>
                <c:pt idx="138">
                  <c:v>0.16574279379157431</c:v>
                </c:pt>
                <c:pt idx="139">
                  <c:v>-0.15929624346172133</c:v>
                </c:pt>
                <c:pt idx="140">
                  <c:v>-2.4321266968325816E-2</c:v>
                </c:pt>
                <c:pt idx="141">
                  <c:v>-4.8115942028985503E-2</c:v>
                </c:pt>
                <c:pt idx="142">
                  <c:v>-0.14372716199756397</c:v>
                </c:pt>
                <c:pt idx="143">
                  <c:v>0.37268847795163595</c:v>
                </c:pt>
                <c:pt idx="144">
                  <c:v>0.31806615776081415</c:v>
                </c:pt>
                <c:pt idx="145">
                  <c:v>-4.8262548262548277E-2</c:v>
                </c:pt>
                <c:pt idx="146">
                  <c:v>-8.6206896551724088E-2</c:v>
                </c:pt>
                <c:pt idx="147">
                  <c:v>0.18534961154273022</c:v>
                </c:pt>
                <c:pt idx="148">
                  <c:v>-0.1797752808988764</c:v>
                </c:pt>
                <c:pt idx="149">
                  <c:v>-9.1324200913242004E-3</c:v>
                </c:pt>
                <c:pt idx="150">
                  <c:v>0.17396313364055294</c:v>
                </c:pt>
                <c:pt idx="151">
                  <c:v>-0.1020608439646713</c:v>
                </c:pt>
                <c:pt idx="152">
                  <c:v>-0.13442622950819672</c:v>
                </c:pt>
                <c:pt idx="153">
                  <c:v>5.555555555555558E-2</c:v>
                </c:pt>
                <c:pt idx="154">
                  <c:v>5.741626794258381E-2</c:v>
                </c:pt>
                <c:pt idx="155">
                  <c:v>0.13914027149321262</c:v>
                </c:pt>
                <c:pt idx="156">
                  <c:v>0.10769029215249581</c:v>
                </c:pt>
                <c:pt idx="157">
                  <c:v>-4.9793021880544019E-2</c:v>
                </c:pt>
                <c:pt idx="158">
                  <c:v>-1.6430171769977631E-2</c:v>
                </c:pt>
                <c:pt idx="159">
                  <c:v>0.27803087825866868</c:v>
                </c:pt>
                <c:pt idx="160">
                  <c:v>-0.18061194177641349</c:v>
                </c:pt>
                <c:pt idx="161">
                  <c:v>-0.11589123867069484</c:v>
                </c:pt>
                <c:pt idx="162">
                  <c:v>0.21200109349371243</c:v>
                </c:pt>
                <c:pt idx="163">
                  <c:v>-0.12439381978121122</c:v>
                </c:pt>
                <c:pt idx="164">
                  <c:v>-8.3590932509015947E-2</c:v>
                </c:pt>
                <c:pt idx="165">
                  <c:v>-1.6303583977512304E-2</c:v>
                </c:pt>
                <c:pt idx="166">
                  <c:v>-0.10130018574082011</c:v>
                </c:pt>
                <c:pt idx="167">
                  <c:v>0.33163751987281409</c:v>
                </c:pt>
                <c:pt idx="168">
                  <c:v>0.15435420743639927</c:v>
                </c:pt>
                <c:pt idx="169">
                  <c:v>-3.5600762873490122E-2</c:v>
                </c:pt>
                <c:pt idx="170">
                  <c:v>-0.15578993627774118</c:v>
                </c:pt>
                <c:pt idx="171">
                  <c:v>0.56611140031233731</c:v>
                </c:pt>
                <c:pt idx="172">
                  <c:v>-0.27555260096393552</c:v>
                </c:pt>
                <c:pt idx="173">
                  <c:v>5.0470291351227381E-2</c:v>
                </c:pt>
                <c:pt idx="174">
                  <c:v>0.14304433282376072</c:v>
                </c:pt>
                <c:pt idx="175">
                  <c:v>-0.11520825372564003</c:v>
                </c:pt>
                <c:pt idx="176">
                  <c:v>-0.18376160656445695</c:v>
                </c:pt>
                <c:pt idx="177">
                  <c:v>0.11957671957671967</c:v>
                </c:pt>
                <c:pt idx="178">
                  <c:v>-0.12334593572778829</c:v>
                </c:pt>
                <c:pt idx="179">
                  <c:v>0.54851752021563338</c:v>
                </c:pt>
                <c:pt idx="180">
                  <c:v>6.1224489795918435E-2</c:v>
                </c:pt>
                <c:pt idx="181">
                  <c:v>-2.3626373626373653E-2</c:v>
                </c:pt>
                <c:pt idx="182">
                  <c:v>7.4282498593134516E-2</c:v>
                </c:pt>
                <c:pt idx="183">
                  <c:v>0.14824515453116804</c:v>
                </c:pt>
                <c:pt idx="184">
                  <c:v>-0.14233576642335766</c:v>
                </c:pt>
                <c:pt idx="185">
                  <c:v>-7.7127659574468099E-2</c:v>
                </c:pt>
                <c:pt idx="186">
                  <c:v>0.30259365994236309</c:v>
                </c:pt>
                <c:pt idx="187">
                  <c:v>-0.28672566371681418</c:v>
                </c:pt>
                <c:pt idx="188">
                  <c:v>-1.0545905707196046E-2</c:v>
                </c:pt>
                <c:pt idx="189">
                  <c:v>0.11724137931034484</c:v>
                </c:pt>
                <c:pt idx="190">
                  <c:v>-0.17115600448933788</c:v>
                </c:pt>
                <c:pt idx="191">
                  <c:v>0.32836831415030465</c:v>
                </c:pt>
                <c:pt idx="192">
                  <c:v>0.17352941176470593</c:v>
                </c:pt>
                <c:pt idx="193">
                  <c:v>-0.1417004048582996</c:v>
                </c:pt>
                <c:pt idx="194">
                  <c:v>2.7403414195867004E-2</c:v>
                </c:pt>
                <c:pt idx="195">
                  <c:v>0.29121119370354176</c:v>
                </c:pt>
                <c:pt idx="196">
                  <c:v>-0.18845242126650863</c:v>
                </c:pt>
                <c:pt idx="197">
                  <c:v>-0.11600250365115794</c:v>
                </c:pt>
                <c:pt idx="198">
                  <c:v>0.24710880339863106</c:v>
                </c:pt>
                <c:pt idx="199">
                  <c:v>-8.9326267978803942E-2</c:v>
                </c:pt>
                <c:pt idx="200">
                  <c:v>-6.0681629260182834E-2</c:v>
                </c:pt>
                <c:pt idx="201">
                  <c:v>-4.9115044247787565E-2</c:v>
                </c:pt>
                <c:pt idx="202">
                  <c:v>-0.1230805025593299</c:v>
                </c:pt>
                <c:pt idx="203">
                  <c:v>0.32528522154417616</c:v>
                </c:pt>
                <c:pt idx="204">
                  <c:v>0.14659270998415219</c:v>
                </c:pt>
                <c:pt idx="205">
                  <c:v>-0.21406357982031787</c:v>
                </c:pt>
                <c:pt idx="206">
                  <c:v>0.10881512420312167</c:v>
                </c:pt>
                <c:pt idx="207">
                  <c:v>0.33881839809674852</c:v>
                </c:pt>
                <c:pt idx="208">
                  <c:v>-0.17962387087220499</c:v>
                </c:pt>
                <c:pt idx="209">
                  <c:v>-6.2274368231046928E-2</c:v>
                </c:pt>
                <c:pt idx="210">
                  <c:v>0.17998075072184783</c:v>
                </c:pt>
                <c:pt idx="211">
                  <c:v>-0.10456769983686787</c:v>
                </c:pt>
                <c:pt idx="212">
                  <c:v>-0.55000910912734557</c:v>
                </c:pt>
                <c:pt idx="213">
                  <c:v>0.29109311740890687</c:v>
                </c:pt>
                <c:pt idx="214">
                  <c:v>-2.822201317027262E-3</c:v>
                </c:pt>
                <c:pt idx="215">
                  <c:v>0.27578616352201268</c:v>
                </c:pt>
                <c:pt idx="216">
                  <c:v>0.11769592910551085</c:v>
                </c:pt>
                <c:pt idx="217">
                  <c:v>-3.3448959365708575E-2</c:v>
                </c:pt>
                <c:pt idx="218">
                  <c:v>0.10305049987182779</c:v>
                </c:pt>
                <c:pt idx="219">
                  <c:v>0.29700209156402502</c:v>
                </c:pt>
                <c:pt idx="220">
                  <c:v>-0.22146568715283999</c:v>
                </c:pt>
                <c:pt idx="221">
                  <c:v>-3.0149597238204873E-2</c:v>
                </c:pt>
                <c:pt idx="222">
                  <c:v>0.20408163265306123</c:v>
                </c:pt>
                <c:pt idx="223">
                  <c:v>-0.13697280252266453</c:v>
                </c:pt>
                <c:pt idx="224">
                  <c:v>-0.1018497373829641</c:v>
                </c:pt>
                <c:pt idx="225">
                  <c:v>2.9748283752860427E-2</c:v>
                </c:pt>
                <c:pt idx="226">
                  <c:v>-0.16419753086419753</c:v>
                </c:pt>
                <c:pt idx="227">
                  <c:v>0.28744460856720822</c:v>
                </c:pt>
                <c:pt idx="228">
                  <c:v>0.34330299089726912</c:v>
                </c:pt>
                <c:pt idx="229">
                  <c:v>-0.3526137463697967</c:v>
                </c:pt>
                <c:pt idx="230">
                  <c:v>-5.7570093457943949E-2</c:v>
                </c:pt>
                <c:pt idx="231">
                  <c:v>0.53946846489488309</c:v>
                </c:pt>
                <c:pt idx="232">
                  <c:v>-0.18551919608348366</c:v>
                </c:pt>
                <c:pt idx="233">
                  <c:v>5.4096804808604793E-2</c:v>
                </c:pt>
                <c:pt idx="234">
                  <c:v>0.16146458583433376</c:v>
                </c:pt>
                <c:pt idx="235">
                  <c:v>-7.0801033591731288E-2</c:v>
                </c:pt>
                <c:pt idx="236">
                  <c:v>-0.1053948832035595</c:v>
                </c:pt>
                <c:pt idx="237">
                  <c:v>2.3935343487721417E-2</c:v>
                </c:pt>
                <c:pt idx="238">
                  <c:v>-0.14814814814814814</c:v>
                </c:pt>
                <c:pt idx="239">
                  <c:v>0.4098360655737705</c:v>
                </c:pt>
                <c:pt idx="240">
                  <c:v>0.14270500532481356</c:v>
                </c:pt>
                <c:pt idx="241">
                  <c:v>-0.18918918918918914</c:v>
                </c:pt>
                <c:pt idx="242">
                  <c:v>8.7356321839080486E-2</c:v>
                </c:pt>
                <c:pt idx="243">
                  <c:v>0.46300211416490478</c:v>
                </c:pt>
                <c:pt idx="244">
                  <c:v>-0.22760115606936415</c:v>
                </c:pt>
                <c:pt idx="245">
                  <c:v>-0.13470533208606172</c:v>
                </c:pt>
                <c:pt idx="246">
                  <c:v>0.307027027027027</c:v>
                </c:pt>
                <c:pt idx="247">
                  <c:v>-0.23904052936311004</c:v>
                </c:pt>
                <c:pt idx="248">
                  <c:v>9.7826086956521729E-2</c:v>
                </c:pt>
                <c:pt idx="249">
                  <c:v>-0.15940594059405944</c:v>
                </c:pt>
                <c:pt idx="250">
                  <c:v>-9.7762073027090723E-2</c:v>
                </c:pt>
                <c:pt idx="251">
                  <c:v>0.47258485639686687</c:v>
                </c:pt>
                <c:pt idx="252">
                  <c:v>0.23869553302274604</c:v>
                </c:pt>
                <c:pt idx="253">
                  <c:v>-9.9999999999999978E-2</c:v>
                </c:pt>
                <c:pt idx="254">
                  <c:v>2.3967551622418926E-2</c:v>
                </c:pt>
                <c:pt idx="255">
                  <c:v>0.26875525147041168</c:v>
                </c:pt>
                <c:pt idx="256">
                  <c:v>-0.17114474929044465</c:v>
                </c:pt>
                <c:pt idx="257">
                  <c:v>-0.10318456797169273</c:v>
                </c:pt>
                <c:pt idx="258">
                  <c:v>0.22311314751177291</c:v>
                </c:pt>
                <c:pt idx="259">
                  <c:v>-0.16129032258064513</c:v>
                </c:pt>
                <c:pt idx="260">
                  <c:v>-4.8883374689826287E-2</c:v>
                </c:pt>
                <c:pt idx="261">
                  <c:v>6.0787894599530379E-2</c:v>
                </c:pt>
                <c:pt idx="262">
                  <c:v>-0.1786768322675848</c:v>
                </c:pt>
                <c:pt idx="263">
                  <c:v>0.34256625243299887</c:v>
                </c:pt>
                <c:pt idx="264">
                  <c:v>0.17372881355932202</c:v>
                </c:pt>
                <c:pt idx="265">
                  <c:v>-0.17558254020347885</c:v>
                </c:pt>
                <c:pt idx="266">
                  <c:v>7.8821656050955369E-2</c:v>
                </c:pt>
                <c:pt idx="267">
                  <c:v>0.28081180811808126</c:v>
                </c:pt>
                <c:pt idx="268">
                  <c:v>-0.24632670700086434</c:v>
                </c:pt>
                <c:pt idx="269">
                  <c:v>-6.1544342507645289E-2</c:v>
                </c:pt>
                <c:pt idx="270">
                  <c:v>0.18207739307535631</c:v>
                </c:pt>
                <c:pt idx="271">
                  <c:v>-0.15885596140592695</c:v>
                </c:pt>
                <c:pt idx="272">
                  <c:v>-6.2679229823842664E-2</c:v>
                </c:pt>
                <c:pt idx="273">
                  <c:v>2.6660839160839167E-2</c:v>
                </c:pt>
                <c:pt idx="274">
                  <c:v>-0.10429970200085148</c:v>
                </c:pt>
                <c:pt idx="275">
                  <c:v>0.4914448669201521</c:v>
                </c:pt>
                <c:pt idx="276">
                  <c:v>0.15286352991271035</c:v>
                </c:pt>
                <c:pt idx="277">
                  <c:v>-9.1966759002770071E-2</c:v>
                </c:pt>
                <c:pt idx="278">
                  <c:v>2.9692902176123637E-2</c:v>
                </c:pt>
                <c:pt idx="279">
                  <c:v>0.22871815129369932</c:v>
                </c:pt>
                <c:pt idx="280">
                  <c:v>-0.2221507796174248</c:v>
                </c:pt>
                <c:pt idx="281">
                  <c:v>-4.1950816284356263E-2</c:v>
                </c:pt>
                <c:pt idx="282">
                  <c:v>0.20038826574633295</c:v>
                </c:pt>
                <c:pt idx="283">
                  <c:v>-0.1035040431266846</c:v>
                </c:pt>
                <c:pt idx="284">
                  <c:v>-0.12447384245339743</c:v>
                </c:pt>
                <c:pt idx="285">
                  <c:v>6.616300366300365E-2</c:v>
                </c:pt>
                <c:pt idx="286">
                  <c:v>-0.16212153747047453</c:v>
                </c:pt>
                <c:pt idx="287">
                  <c:v>0.31137878011276277</c:v>
                </c:pt>
                <c:pt idx="288">
                  <c:v>0.24456840869054619</c:v>
                </c:pt>
                <c:pt idx="289">
                  <c:v>-0.15168671856569949</c:v>
                </c:pt>
                <c:pt idx="290">
                  <c:v>-4.7552836484983318E-2</c:v>
                </c:pt>
                <c:pt idx="291">
                  <c:v>0.33693430656934309</c:v>
                </c:pt>
                <c:pt idx="292">
                  <c:v>-0.12207905656256823</c:v>
                </c:pt>
                <c:pt idx="293">
                  <c:v>-0.12835820895522387</c:v>
                </c:pt>
                <c:pt idx="294">
                  <c:v>0.32619863013698636</c:v>
                </c:pt>
                <c:pt idx="295">
                  <c:v>-0.14331826985151708</c:v>
                </c:pt>
                <c:pt idx="296">
                  <c:v>-0.37076111529766387</c:v>
                </c:pt>
                <c:pt idx="297">
                  <c:v>0.35848303393213565</c:v>
                </c:pt>
                <c:pt idx="298">
                  <c:v>-0.16896855715545112</c:v>
                </c:pt>
                <c:pt idx="299">
                  <c:v>0.43104667609618108</c:v>
                </c:pt>
                <c:pt idx="300">
                  <c:v>1.4311270125223707E-2</c:v>
                </c:pt>
                <c:pt idx="301">
                  <c:v>-8.4656084656084651E-2</c:v>
                </c:pt>
                <c:pt idx="302">
                  <c:v>-7.5144508670520249E-2</c:v>
                </c:pt>
                <c:pt idx="303">
                  <c:v>0.55624999999999991</c:v>
                </c:pt>
                <c:pt idx="304">
                  <c:v>-0.22088353413654616</c:v>
                </c:pt>
                <c:pt idx="305">
                  <c:v>-0.1563573883161512</c:v>
                </c:pt>
                <c:pt idx="306">
                  <c:v>0.38492871690427699</c:v>
                </c:pt>
                <c:pt idx="307">
                  <c:v>-8.9705882352941191E-2</c:v>
                </c:pt>
                <c:pt idx="308">
                  <c:v>-0.15993537964458804</c:v>
                </c:pt>
                <c:pt idx="309">
                  <c:v>-0.24423076923076925</c:v>
                </c:pt>
                <c:pt idx="310">
                  <c:v>0.9338422391857506</c:v>
                </c:pt>
                <c:pt idx="311">
                  <c:v>-0.22763157894736841</c:v>
                </c:pt>
                <c:pt idx="312">
                  <c:v>0.13949090909090911</c:v>
                </c:pt>
                <c:pt idx="313">
                  <c:v>-0.10301250957365327</c:v>
                </c:pt>
                <c:pt idx="314">
                  <c:v>-3.1734737441297844E-2</c:v>
                </c:pt>
                <c:pt idx="315">
                  <c:v>0.40711346266901827</c:v>
                </c:pt>
                <c:pt idx="316">
                  <c:v>-0.19834969709630246</c:v>
                </c:pt>
                <c:pt idx="317">
                  <c:v>-0.12729641693811078</c:v>
                </c:pt>
                <c:pt idx="318">
                  <c:v>0.28187518662287259</c:v>
                </c:pt>
                <c:pt idx="319">
                  <c:v>-0.17388772420218956</c:v>
                </c:pt>
                <c:pt idx="320">
                  <c:v>-9.0229804032144423E-2</c:v>
                </c:pt>
                <c:pt idx="321">
                  <c:v>7.1749573841624059E-2</c:v>
                </c:pt>
                <c:pt idx="322">
                  <c:v>-0.1359167148640833</c:v>
                </c:pt>
                <c:pt idx="323">
                  <c:v>0.33835341365461846</c:v>
                </c:pt>
                <c:pt idx="324">
                  <c:v>0.24809160305343503</c:v>
                </c:pt>
                <c:pt idx="325">
                  <c:v>-0.10397553516819569</c:v>
                </c:pt>
                <c:pt idx="326">
                  <c:v>-0.23208191126279865</c:v>
                </c:pt>
                <c:pt idx="327">
                  <c:v>0.86222222222222222</c:v>
                </c:pt>
                <c:pt idx="328">
                  <c:v>-0.35083532219570401</c:v>
                </c:pt>
                <c:pt idx="329">
                  <c:v>8.0882352941176405E-2</c:v>
                </c:pt>
                <c:pt idx="330">
                  <c:v>8.503401360544216E-2</c:v>
                </c:pt>
                <c:pt idx="331">
                  <c:v>-0.28526645768025083</c:v>
                </c:pt>
                <c:pt idx="332">
                  <c:v>0.10526315789473695</c:v>
                </c:pt>
                <c:pt idx="333">
                  <c:v>-0.30555555555555558</c:v>
                </c:pt>
                <c:pt idx="334">
                  <c:v>-0.23428571428571432</c:v>
                </c:pt>
                <c:pt idx="335">
                  <c:v>0.41044776119402981</c:v>
                </c:pt>
                <c:pt idx="336">
                  <c:v>0.175983436853002</c:v>
                </c:pt>
                <c:pt idx="337">
                  <c:v>-8.6267605633802869E-2</c:v>
                </c:pt>
                <c:pt idx="338">
                  <c:v>0.10211946050096343</c:v>
                </c:pt>
                <c:pt idx="339">
                  <c:v>0.13024475524475521</c:v>
                </c:pt>
                <c:pt idx="340">
                  <c:v>-0.15081206496519717</c:v>
                </c:pt>
                <c:pt idx="341">
                  <c:v>-0.15300546448087426</c:v>
                </c:pt>
                <c:pt idx="342">
                  <c:v>0.23225806451612896</c:v>
                </c:pt>
                <c:pt idx="343">
                  <c:v>-0.17801047120418845</c:v>
                </c:pt>
                <c:pt idx="344">
                  <c:v>2.1231422505307851E-3</c:v>
                </c:pt>
                <c:pt idx="345">
                  <c:v>7.4152542372880603E-3</c:v>
                </c:pt>
                <c:pt idx="346">
                  <c:v>-0.16298633017875919</c:v>
                </c:pt>
                <c:pt idx="347">
                  <c:v>0.4233668341708543</c:v>
                </c:pt>
                <c:pt idx="348">
                  <c:v>0.28355387523629494</c:v>
                </c:pt>
                <c:pt idx="349">
                  <c:v>-0.12223858615611194</c:v>
                </c:pt>
                <c:pt idx="350">
                  <c:v>9.3959731543624248E-2</c:v>
                </c:pt>
                <c:pt idx="351">
                  <c:v>0.23773006134969332</c:v>
                </c:pt>
                <c:pt idx="352">
                  <c:v>-4.5848822800495626E-2</c:v>
                </c:pt>
                <c:pt idx="353">
                  <c:v>-0.11038961038961037</c:v>
                </c:pt>
                <c:pt idx="354">
                  <c:v>9.6350364963503576E-2</c:v>
                </c:pt>
                <c:pt idx="355">
                  <c:v>-0.18774966711051932</c:v>
                </c:pt>
                <c:pt idx="356">
                  <c:v>9.344262295081962E-2</c:v>
                </c:pt>
                <c:pt idx="357">
                  <c:v>-6.8965517241379337E-2</c:v>
                </c:pt>
                <c:pt idx="358">
                  <c:v>-7.8904991948470227E-2</c:v>
                </c:pt>
                <c:pt idx="359">
                  <c:v>0.32867132867132876</c:v>
                </c:pt>
                <c:pt idx="360">
                  <c:v>5.7582668187001085E-2</c:v>
                </c:pt>
                <c:pt idx="361">
                  <c:v>-3.8005390835579522E-2</c:v>
                </c:pt>
                <c:pt idx="362">
                  <c:v>-4.3149341552255582E-2</c:v>
                </c:pt>
                <c:pt idx="363">
                  <c:v>0.3534407027818447</c:v>
                </c:pt>
                <c:pt idx="364">
                  <c:v>-0.20770229337948942</c:v>
                </c:pt>
                <c:pt idx="365">
                  <c:v>-0.12861824139814304</c:v>
                </c:pt>
                <c:pt idx="366">
                  <c:v>0.47916013788780942</c:v>
                </c:pt>
                <c:pt idx="367">
                  <c:v>-0.18580508474576274</c:v>
                </c:pt>
                <c:pt idx="368">
                  <c:v>-5.568566224303928E-2</c:v>
                </c:pt>
                <c:pt idx="369">
                  <c:v>7.1093965279691362E-2</c:v>
                </c:pt>
                <c:pt idx="370">
                  <c:v>1.8523282737329616E-2</c:v>
                </c:pt>
                <c:pt idx="371">
                  <c:v>0.16342510735034099</c:v>
                </c:pt>
                <c:pt idx="372">
                  <c:v>0.13420245398773001</c:v>
                </c:pt>
                <c:pt idx="373">
                  <c:v>-8.8573360378634169E-2</c:v>
                </c:pt>
                <c:pt idx="374">
                  <c:v>7.1216617210682509E-2</c:v>
                </c:pt>
                <c:pt idx="375">
                  <c:v>0.28808864265927969</c:v>
                </c:pt>
                <c:pt idx="376">
                  <c:v>-0.15806451612903227</c:v>
                </c:pt>
                <c:pt idx="377">
                  <c:v>-3.1928480204342247E-2</c:v>
                </c:pt>
                <c:pt idx="378">
                  <c:v>0.11609498680738795</c:v>
                </c:pt>
                <c:pt idx="379">
                  <c:v>-4.6690307328605241E-2</c:v>
                </c:pt>
                <c:pt idx="380">
                  <c:v>-0.20892746435213883</c:v>
                </c:pt>
                <c:pt idx="381">
                  <c:v>0.29780564263322895</c:v>
                </c:pt>
                <c:pt idx="382">
                  <c:v>-0.25060386473429952</c:v>
                </c:pt>
                <c:pt idx="383">
                  <c:v>0.32393231265108779</c:v>
                </c:pt>
                <c:pt idx="384">
                  <c:v>5.9868421052631682E-2</c:v>
                </c:pt>
                <c:pt idx="385">
                  <c:v>-0.1992551210428305</c:v>
                </c:pt>
                <c:pt idx="386">
                  <c:v>7.3643410852713087E-2</c:v>
                </c:pt>
                <c:pt idx="387">
                  <c:v>3.8267148014440533E-2</c:v>
                </c:pt>
                <c:pt idx="388">
                  <c:v>-0.23922114047287901</c:v>
                </c:pt>
                <c:pt idx="389">
                  <c:v>0.29616087751371123</c:v>
                </c:pt>
                <c:pt idx="390">
                  <c:v>0.17842031029619188</c:v>
                </c:pt>
                <c:pt idx="391">
                  <c:v>-0.27588270496708556</c:v>
                </c:pt>
                <c:pt idx="392">
                  <c:v>4.2975206611570282E-2</c:v>
                </c:pt>
                <c:pt idx="393">
                  <c:v>-5.3882725832012701E-2</c:v>
                </c:pt>
                <c:pt idx="394">
                  <c:v>-0.20016750418760465</c:v>
                </c:pt>
                <c:pt idx="395">
                  <c:v>0.55602094240837707</c:v>
                </c:pt>
                <c:pt idx="396">
                  <c:v>0.1291039249568009</c:v>
                </c:pt>
                <c:pt idx="397">
                  <c:v>-0.10450371665937908</c:v>
                </c:pt>
                <c:pt idx="398">
                  <c:v>5.0944010416666741E-2</c:v>
                </c:pt>
                <c:pt idx="399">
                  <c:v>0.30137834907851935</c:v>
                </c:pt>
                <c:pt idx="400">
                  <c:v>-0.21849339521599431</c:v>
                </c:pt>
                <c:pt idx="401">
                  <c:v>-3.9211207552916072E-2</c:v>
                </c:pt>
                <c:pt idx="402">
                  <c:v>0.17957048894524141</c:v>
                </c:pt>
                <c:pt idx="403">
                  <c:v>-0.17742693987235469</c:v>
                </c:pt>
                <c:pt idx="404">
                  <c:v>-8.5184580202548155E-2</c:v>
                </c:pt>
                <c:pt idx="405">
                  <c:v>9.5616462815820036E-2</c:v>
                </c:pt>
                <c:pt idx="406">
                  <c:v>-0.1638689700130378</c:v>
                </c:pt>
                <c:pt idx="407">
                  <c:v>0.29889874281259132</c:v>
                </c:pt>
                <c:pt idx="408">
                  <c:v>0.27837470668148701</c:v>
                </c:pt>
                <c:pt idx="409">
                  <c:v>-0.12394937687179985</c:v>
                </c:pt>
                <c:pt idx="410">
                  <c:v>-3.4186149095720708E-3</c:v>
                </c:pt>
                <c:pt idx="411">
                  <c:v>0.39371472833905052</c:v>
                </c:pt>
                <c:pt idx="412">
                  <c:v>-0.24851131401349746</c:v>
                </c:pt>
                <c:pt idx="413">
                  <c:v>-0.13111463285789748</c:v>
                </c:pt>
                <c:pt idx="414">
                  <c:v>0.40454766536964981</c:v>
                </c:pt>
                <c:pt idx="415">
                  <c:v>-0.20777421868236512</c:v>
                </c:pt>
                <c:pt idx="416">
                  <c:v>-0.35821221724401708</c:v>
                </c:pt>
                <c:pt idx="417">
                  <c:v>0.58641239570917758</c:v>
                </c:pt>
                <c:pt idx="418">
                  <c:v>0.14178383599871203</c:v>
                </c:pt>
                <c:pt idx="419">
                  <c:v>-0.14184997179921033</c:v>
                </c:pt>
                <c:pt idx="420">
                  <c:v>6.5286624203821697E-2</c:v>
                </c:pt>
                <c:pt idx="421">
                  <c:v>-0.11659192825112108</c:v>
                </c:pt>
                <c:pt idx="422">
                  <c:v>7.8510998307952606E-2</c:v>
                </c:pt>
                <c:pt idx="423">
                  <c:v>0.20426733605271408</c:v>
                </c:pt>
                <c:pt idx="424">
                  <c:v>-0.14851485148514854</c:v>
                </c:pt>
                <c:pt idx="425">
                  <c:v>-0.21236230110159116</c:v>
                </c:pt>
                <c:pt idx="426">
                  <c:v>0.36130536130536139</c:v>
                </c:pt>
                <c:pt idx="427">
                  <c:v>-0.16181506849315064</c:v>
                </c:pt>
                <c:pt idx="428">
                  <c:v>-1.4640789921688824E-2</c:v>
                </c:pt>
                <c:pt idx="429">
                  <c:v>0.15411195577055969</c:v>
                </c:pt>
                <c:pt idx="430">
                  <c:v>-0.21497005988023954</c:v>
                </c:pt>
                <c:pt idx="431">
                  <c:v>0.17276887871853552</c:v>
                </c:pt>
                <c:pt idx="432">
                  <c:v>0.15498652291105119</c:v>
                </c:pt>
                <c:pt idx="433">
                  <c:v>-6.1454686892259858E-2</c:v>
                </c:pt>
                <c:pt idx="434">
                  <c:v>1.7820140903439752E-2</c:v>
                </c:pt>
                <c:pt idx="435">
                  <c:v>0.1604234527687296</c:v>
                </c:pt>
                <c:pt idx="436">
                  <c:v>-2.6666666666666616E-2</c:v>
                </c:pt>
                <c:pt idx="437">
                  <c:v>-0.20728190338860852</c:v>
                </c:pt>
                <c:pt idx="438">
                  <c:v>0.22828558435652568</c:v>
                </c:pt>
                <c:pt idx="439">
                  <c:v>-0.20214735283228435</c:v>
                </c:pt>
                <c:pt idx="440">
                  <c:v>5.1044083526681217E-3</c:v>
                </c:pt>
                <c:pt idx="441">
                  <c:v>1.3850415512465464E-2</c:v>
                </c:pt>
                <c:pt idx="442">
                  <c:v>-0.13615664845173037</c:v>
                </c:pt>
                <c:pt idx="443">
                  <c:v>0.35582498682129682</c:v>
                </c:pt>
                <c:pt idx="444">
                  <c:v>0.10440655447298486</c:v>
                </c:pt>
                <c:pt idx="445">
                  <c:v>-5.3533834586466211E-2</c:v>
                </c:pt>
                <c:pt idx="446">
                  <c:v>8.219468276665598E-2</c:v>
                </c:pt>
                <c:pt idx="447">
                  <c:v>0.36752471371244</c:v>
                </c:pt>
                <c:pt idx="448">
                  <c:v>-0.2348267964500429</c:v>
                </c:pt>
                <c:pt idx="449">
                  <c:v>-8.6708446356748681E-2</c:v>
                </c:pt>
                <c:pt idx="450">
                  <c:v>0.17062679229823852</c:v>
                </c:pt>
                <c:pt idx="451">
                  <c:v>-0.14916885389326329</c:v>
                </c:pt>
                <c:pt idx="452">
                  <c:v>-7.7943444730077083E-2</c:v>
                </c:pt>
                <c:pt idx="453">
                  <c:v>6.9476971116315456E-2</c:v>
                </c:pt>
                <c:pt idx="454">
                  <c:v>-0.12012513034410843</c:v>
                </c:pt>
                <c:pt idx="455">
                  <c:v>0.20917278976060683</c:v>
                </c:pt>
                <c:pt idx="456">
                  <c:v>-0.13442622950819672</c:v>
                </c:pt>
                <c:pt idx="457">
                  <c:v>0.1922348484848484</c:v>
                </c:pt>
                <c:pt idx="458">
                  <c:v>-2.0651310563939651E-2</c:v>
                </c:pt>
                <c:pt idx="459">
                  <c:v>0.50689375506893763</c:v>
                </c:pt>
                <c:pt idx="460">
                  <c:v>-0.28848223896663083</c:v>
                </c:pt>
                <c:pt idx="461">
                  <c:v>-0.12556732223903178</c:v>
                </c:pt>
                <c:pt idx="462">
                  <c:v>0.16176470588235303</c:v>
                </c:pt>
                <c:pt idx="463">
                  <c:v>-3.4996276991809405E-2</c:v>
                </c:pt>
                <c:pt idx="464">
                  <c:v>1.5432098765431057E-3</c:v>
                </c:pt>
                <c:pt idx="465">
                  <c:v>-0.13867488443759635</c:v>
                </c:pt>
                <c:pt idx="466">
                  <c:v>4.4722719141323752E-2</c:v>
                </c:pt>
                <c:pt idx="467">
                  <c:v>0.16523972602739723</c:v>
                </c:pt>
                <c:pt idx="468">
                  <c:v>-0.14586994727592262</c:v>
                </c:pt>
                <c:pt idx="469">
                  <c:v>8.6419753086419693E-2</c:v>
                </c:pt>
                <c:pt idx="470">
                  <c:v>0.14772727272727271</c:v>
                </c:pt>
                <c:pt idx="471">
                  <c:v>0.21122112211221111</c:v>
                </c:pt>
                <c:pt idx="472">
                  <c:v>-0.16757493188010897</c:v>
                </c:pt>
                <c:pt idx="473">
                  <c:v>-0.11947626841243864</c:v>
                </c:pt>
                <c:pt idx="474">
                  <c:v>0.22304832713754652</c:v>
                </c:pt>
                <c:pt idx="475">
                  <c:v>0.10182370820668685</c:v>
                </c:pt>
                <c:pt idx="476">
                  <c:v>5.9310344827586237E-2</c:v>
                </c:pt>
                <c:pt idx="477">
                  <c:v>-0.13020833333333337</c:v>
                </c:pt>
                <c:pt idx="478">
                  <c:v>4.6407185628742464E-2</c:v>
                </c:pt>
                <c:pt idx="479">
                  <c:v>0.12160228898426317</c:v>
                </c:pt>
                <c:pt idx="480">
                  <c:v>0.21664766248574696</c:v>
                </c:pt>
                <c:pt idx="481">
                  <c:v>-0.18720712277413309</c:v>
                </c:pt>
                <c:pt idx="482">
                  <c:v>0.14182761602767369</c:v>
                </c:pt>
                <c:pt idx="483">
                  <c:v>0.16258520575612212</c:v>
                </c:pt>
                <c:pt idx="484">
                  <c:v>-0.15548317046688387</c:v>
                </c:pt>
                <c:pt idx="485">
                  <c:v>-0.11622525070712264</c:v>
                </c:pt>
                <c:pt idx="486">
                  <c:v>0.25021821355833573</c:v>
                </c:pt>
                <c:pt idx="487">
                  <c:v>-0.12822899697463341</c:v>
                </c:pt>
                <c:pt idx="488">
                  <c:v>8.0085424452749354E-3</c:v>
                </c:pt>
                <c:pt idx="489">
                  <c:v>-1.5625E-2</c:v>
                </c:pt>
                <c:pt idx="490">
                  <c:v>-0.14769975786924938</c:v>
                </c:pt>
                <c:pt idx="491">
                  <c:v>0.3099747474747474</c:v>
                </c:pt>
                <c:pt idx="492">
                  <c:v>-1.6597510373444035E-2</c:v>
                </c:pt>
                <c:pt idx="493">
                  <c:v>-0.12447257383966248</c:v>
                </c:pt>
                <c:pt idx="494">
                  <c:v>0.12289156626506026</c:v>
                </c:pt>
                <c:pt idx="495">
                  <c:v>0.36480686695278974</c:v>
                </c:pt>
                <c:pt idx="496">
                  <c:v>-0.33805031446540879</c:v>
                </c:pt>
                <c:pt idx="497">
                  <c:v>2.6128266033254244E-2</c:v>
                </c:pt>
                <c:pt idx="498">
                  <c:v>0.16666666666666674</c:v>
                </c:pt>
                <c:pt idx="499">
                  <c:v>-0.18055555555555558</c:v>
                </c:pt>
                <c:pt idx="500">
                  <c:v>-0.19612590799031482</c:v>
                </c:pt>
                <c:pt idx="501">
                  <c:v>0.51807228915662651</c:v>
                </c:pt>
                <c:pt idx="502">
                  <c:v>-0.30158730158730163</c:v>
                </c:pt>
                <c:pt idx="503">
                  <c:v>0.26988636363636354</c:v>
                </c:pt>
                <c:pt idx="504">
                  <c:v>5.258215962441315E-2</c:v>
                </c:pt>
                <c:pt idx="505">
                  <c:v>-0.10437109723461191</c:v>
                </c:pt>
                <c:pt idx="506">
                  <c:v>-2.5099601593625454E-2</c:v>
                </c:pt>
                <c:pt idx="507">
                  <c:v>0.32774826317940331</c:v>
                </c:pt>
                <c:pt idx="508">
                  <c:v>-0.19713758079409049</c:v>
                </c:pt>
                <c:pt idx="509">
                  <c:v>-3.6802760207015561E-2</c:v>
                </c:pt>
                <c:pt idx="510">
                  <c:v>0.3771144278606966</c:v>
                </c:pt>
                <c:pt idx="511">
                  <c:v>-7.2976878612716733E-2</c:v>
                </c:pt>
                <c:pt idx="512">
                  <c:v>-0.12720187061574439</c:v>
                </c:pt>
                <c:pt idx="513">
                  <c:v>-6.143954277549557E-2</c:v>
                </c:pt>
                <c:pt idx="514">
                  <c:v>-8.5252140818268263E-2</c:v>
                </c:pt>
                <c:pt idx="515">
                  <c:v>0.2342417308092366</c:v>
                </c:pt>
                <c:pt idx="516">
                  <c:v>0.26822675865993317</c:v>
                </c:pt>
                <c:pt idx="517">
                  <c:v>-0.14335389792484576</c:v>
                </c:pt>
                <c:pt idx="518">
                  <c:v>5.4471651171926094E-2</c:v>
                </c:pt>
                <c:pt idx="519">
                  <c:v>0.20023593691791874</c:v>
                </c:pt>
                <c:pt idx="520">
                  <c:v>-0.15307019812736022</c:v>
                </c:pt>
                <c:pt idx="521">
                  <c:v>-6.5355484974346401E-2</c:v>
                </c:pt>
                <c:pt idx="522">
                  <c:v>0.17455234609854919</c:v>
                </c:pt>
                <c:pt idx="523">
                  <c:v>-7.9508151115562198E-2</c:v>
                </c:pt>
                <c:pt idx="524">
                  <c:v>-9.3387330754352016E-2</c:v>
                </c:pt>
                <c:pt idx="525">
                  <c:v>6.8671244749649585E-3</c:v>
                </c:pt>
                <c:pt idx="526">
                  <c:v>-8.4425903853794226E-2</c:v>
                </c:pt>
                <c:pt idx="527">
                  <c:v>0.18680841831199824</c:v>
                </c:pt>
                <c:pt idx="528">
                  <c:v>2.1416803953871577E-2</c:v>
                </c:pt>
                <c:pt idx="529">
                  <c:v>0.14838709677419359</c:v>
                </c:pt>
                <c:pt idx="530">
                  <c:v>4.2134831460674205E-2</c:v>
                </c:pt>
                <c:pt idx="531">
                  <c:v>0.28167115902964968</c:v>
                </c:pt>
                <c:pt idx="532">
                  <c:v>-0.11882229232386965</c:v>
                </c:pt>
                <c:pt idx="533">
                  <c:v>2.9832935560859086E-2</c:v>
                </c:pt>
                <c:pt idx="534">
                  <c:v>0.3997682502896871</c:v>
                </c:pt>
                <c:pt idx="535">
                  <c:v>-0.35513245033112584</c:v>
                </c:pt>
                <c:pt idx="536">
                  <c:v>6.0333761232349126E-2</c:v>
                </c:pt>
                <c:pt idx="537">
                  <c:v>0.21428571428571419</c:v>
                </c:pt>
                <c:pt idx="538">
                  <c:v>-0.11266201395812558</c:v>
                </c:pt>
                <c:pt idx="539">
                  <c:v>0.12471910112359552</c:v>
                </c:pt>
                <c:pt idx="540">
                  <c:v>0.24258683987574137</c:v>
                </c:pt>
                <c:pt idx="541">
                  <c:v>-8.9772727272727226E-2</c:v>
                </c:pt>
                <c:pt idx="542">
                  <c:v>3.1460674157303359E-2</c:v>
                </c:pt>
                <c:pt idx="543">
                  <c:v>0.25296538368433796</c:v>
                </c:pt>
                <c:pt idx="544">
                  <c:v>-0.19088098918083463</c:v>
                </c:pt>
                <c:pt idx="545">
                  <c:v>-8.7870105062082149E-2</c:v>
                </c:pt>
                <c:pt idx="546">
                  <c:v>0.27748691099476441</c:v>
                </c:pt>
                <c:pt idx="547">
                  <c:v>-0.10881147540983604</c:v>
                </c:pt>
                <c:pt idx="548">
                  <c:v>-0.14463094964359624</c:v>
                </c:pt>
                <c:pt idx="549">
                  <c:v>8.602150537634401E-2</c:v>
                </c:pt>
                <c:pt idx="550">
                  <c:v>-0.22722772277227721</c:v>
                </c:pt>
                <c:pt idx="551">
                  <c:v>0.47181294042280597</c:v>
                </c:pt>
                <c:pt idx="552">
                  <c:v>0.1502890173410405</c:v>
                </c:pt>
                <c:pt idx="553">
                  <c:v>-4.5226130653266305E-2</c:v>
                </c:pt>
                <c:pt idx="554">
                  <c:v>-4.7368421052631615E-2</c:v>
                </c:pt>
                <c:pt idx="555">
                  <c:v>0.44475138121546953</c:v>
                </c:pt>
                <c:pt idx="556">
                  <c:v>-0.26386233269598469</c:v>
                </c:pt>
                <c:pt idx="557">
                  <c:v>-0.15844155844155849</c:v>
                </c:pt>
                <c:pt idx="558">
                  <c:v>0.33950617283950613</c:v>
                </c:pt>
                <c:pt idx="559">
                  <c:v>-0.23271889400921664</c:v>
                </c:pt>
                <c:pt idx="560">
                  <c:v>2.7027027027026973E-2</c:v>
                </c:pt>
                <c:pt idx="561">
                  <c:v>3.5087719298245723E-2</c:v>
                </c:pt>
                <c:pt idx="562">
                  <c:v>-0.18644067796610164</c:v>
                </c:pt>
                <c:pt idx="563">
                  <c:v>0.47569444444444442</c:v>
                </c:pt>
                <c:pt idx="564">
                  <c:v>0.15013550135501363</c:v>
                </c:pt>
                <c:pt idx="565">
                  <c:v>-0.1232327992459944</c:v>
                </c:pt>
                <c:pt idx="566">
                  <c:v>2.956194571351789E-2</c:v>
                </c:pt>
                <c:pt idx="567">
                  <c:v>0.27120856173322894</c:v>
                </c:pt>
                <c:pt idx="568">
                  <c:v>-0.1938398357289528</c:v>
                </c:pt>
                <c:pt idx="569">
                  <c:v>-0.13907284768211925</c:v>
                </c:pt>
                <c:pt idx="570">
                  <c:v>0.24911242603550288</c:v>
                </c:pt>
                <c:pt idx="571">
                  <c:v>-0.16295594504973943</c:v>
                </c:pt>
                <c:pt idx="572">
                  <c:v>-3.9332201471420469E-2</c:v>
                </c:pt>
                <c:pt idx="573">
                  <c:v>-5.478645066273935E-2</c:v>
                </c:pt>
                <c:pt idx="574">
                  <c:v>-5.546899345590528E-2</c:v>
                </c:pt>
                <c:pt idx="575">
                  <c:v>0.4298911250412405</c:v>
                </c:pt>
                <c:pt idx="576">
                  <c:v>0.12809667673716008</c:v>
                </c:pt>
                <c:pt idx="577">
                  <c:v>3.6422067487948517E-2</c:v>
                </c:pt>
                <c:pt idx="578">
                  <c:v>-5.1679586563307955E-3</c:v>
                </c:pt>
                <c:pt idx="579">
                  <c:v>0.21220779220779229</c:v>
                </c:pt>
                <c:pt idx="580">
                  <c:v>-0.20591386329547889</c:v>
                </c:pt>
                <c:pt idx="581">
                  <c:v>-0.157312466270912</c:v>
                </c:pt>
                <c:pt idx="582">
                  <c:v>0.28370156900416266</c:v>
                </c:pt>
                <c:pt idx="583">
                  <c:v>-0.21626340733349958</c:v>
                </c:pt>
                <c:pt idx="584">
                  <c:v>-1.7504774029280745E-2</c:v>
                </c:pt>
                <c:pt idx="585">
                  <c:v>5.1830255911888612E-2</c:v>
                </c:pt>
                <c:pt idx="586">
                  <c:v>-0.11179550354173085</c:v>
                </c:pt>
                <c:pt idx="587">
                  <c:v>0.16886269070735094</c:v>
                </c:pt>
                <c:pt idx="588">
                  <c:v>4.9043648847474142E-2</c:v>
                </c:pt>
                <c:pt idx="589">
                  <c:v>-4.2075736325385416E-3</c:v>
                </c:pt>
                <c:pt idx="590">
                  <c:v>2.3943661971830954E-2</c:v>
                </c:pt>
                <c:pt idx="591">
                  <c:v>0.21641448876662084</c:v>
                </c:pt>
                <c:pt idx="592">
                  <c:v>-0.21372031662269131</c:v>
                </c:pt>
                <c:pt idx="593">
                  <c:v>-7.9098753595397864E-2</c:v>
                </c:pt>
                <c:pt idx="594">
                  <c:v>0.29984383133784487</c:v>
                </c:pt>
                <c:pt idx="595">
                  <c:v>-0.1734080897076492</c:v>
                </c:pt>
                <c:pt idx="596">
                  <c:v>-1.6957364341085301E-2</c:v>
                </c:pt>
                <c:pt idx="597">
                  <c:v>-1.429275505174965E-2</c:v>
                </c:pt>
                <c:pt idx="598">
                  <c:v>-0.16900000000000004</c:v>
                </c:pt>
                <c:pt idx="599">
                  <c:v>0.31347773766546339</c:v>
                </c:pt>
                <c:pt idx="600">
                  <c:v>0.31854838709677424</c:v>
                </c:pt>
                <c:pt idx="601">
                  <c:v>-0.22324159021406731</c:v>
                </c:pt>
                <c:pt idx="602">
                  <c:v>5.9055118110236116E-2</c:v>
                </c:pt>
                <c:pt idx="603">
                  <c:v>0.30483271375464693</c:v>
                </c:pt>
                <c:pt idx="604">
                  <c:v>-0.17094017094017089</c:v>
                </c:pt>
                <c:pt idx="605">
                  <c:v>-0.75601374570446733</c:v>
                </c:pt>
                <c:pt idx="606">
                  <c:v>2.140845070422535</c:v>
                </c:pt>
                <c:pt idx="607">
                  <c:v>-5.3811659192825156E-2</c:v>
                </c:pt>
                <c:pt idx="608">
                  <c:v>-4.2654028436018954E-2</c:v>
                </c:pt>
                <c:pt idx="609">
                  <c:v>8.9108910891089188E-2</c:v>
                </c:pt>
                <c:pt idx="610">
                  <c:v>1.8181818181818077E-2</c:v>
                </c:pt>
                <c:pt idx="611">
                  <c:v>0.32589285714285721</c:v>
                </c:pt>
              </c:numCache>
            </c:numRef>
          </c:yVal>
          <c:smooth val="0"/>
          <c:extLst>
            <c:ext xmlns:c16="http://schemas.microsoft.com/office/drawing/2014/chart" uri="{C3380CC4-5D6E-409C-BE32-E72D297353CC}">
              <c16:uniqueId val="{00000001-57F3-4F92-A538-BD6017EAF3C1}"/>
            </c:ext>
          </c:extLst>
        </c:ser>
        <c:dLbls>
          <c:showLegendKey val="0"/>
          <c:showVal val="0"/>
          <c:showCatName val="0"/>
          <c:showSerName val="0"/>
          <c:showPercent val="0"/>
          <c:showBubbleSize val="0"/>
        </c:dLbls>
        <c:axId val="566469200"/>
        <c:axId val="566470184"/>
      </c:scatterChart>
      <c:valAx>
        <c:axId val="566469200"/>
        <c:scaling>
          <c:orientation val="minMax"/>
        </c:scaling>
        <c:delete val="0"/>
        <c:axPos val="b"/>
        <c:majorGridlines>
          <c:spPr>
            <a:ln w="9525" cap="flat" cmpd="sng" algn="ctr">
              <a:solidFill>
                <a:schemeClr val="tx1">
                  <a:lumMod val="15000"/>
                  <a:lumOff val="85000"/>
                </a:schemeClr>
              </a:solidFill>
              <a:round/>
            </a:ln>
            <a:effectLst/>
          </c:spPr>
        </c:majorGridlines>
        <c:title>
          <c:tx>
            <c:strRef>
              <c:f>'2005'!$C$1</c:f>
              <c:strCache>
                <c:ptCount val="1"/>
                <c:pt idx="0">
                  <c:v>AQI Growth</c:v>
                </c:pt>
              </c:strCache>
            </c:strRef>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6470184"/>
        <c:crosses val="autoZero"/>
        <c:crossBetween val="midCat"/>
      </c:valAx>
      <c:valAx>
        <c:axId val="566470184"/>
        <c:scaling>
          <c:orientation val="minMax"/>
        </c:scaling>
        <c:delete val="0"/>
        <c:axPos val="l"/>
        <c:majorGridlines>
          <c:spPr>
            <a:ln w="9525" cap="flat" cmpd="sng" algn="ctr">
              <a:solidFill>
                <a:schemeClr val="tx1">
                  <a:lumMod val="15000"/>
                  <a:lumOff val="85000"/>
                </a:schemeClr>
              </a:solidFill>
              <a:round/>
            </a:ln>
            <a:effectLst/>
          </c:spPr>
        </c:majorGridlines>
        <c:title>
          <c:tx>
            <c:strRef>
              <c:f>'2005'!$D$1</c:f>
              <c:strCache>
                <c:ptCount val="1"/>
                <c:pt idx="0">
                  <c:v>Disability Claim Growth</c:v>
                </c:pt>
              </c:strCache>
            </c:strRef>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646920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'2010'!$G$1</c:f>
          <c:strCache>
            <c:ptCount val="1"/>
            <c:pt idx="0">
              <c:v>2010</c:v>
            </c:pt>
          </c:strCache>
        </c:strRef>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0.24738708761945383"/>
                  <c:y val="-0.48389183329974345"/>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'2010'!$C$2:$C$613</c:f>
              <c:numCache>
                <c:formatCode>0.00%</c:formatCode>
                <c:ptCount val="612"/>
                <c:pt idx="0">
                  <c:v>0.11963063076121298</c:v>
                </c:pt>
                <c:pt idx="1">
                  <c:v>-0.33306096097255383</c:v>
                </c:pt>
                <c:pt idx="2">
                  <c:v>-0.30233848616035142</c:v>
                </c:pt>
                <c:pt idx="3">
                  <c:v>0.32746715436664287</c:v>
                </c:pt>
                <c:pt idx="4">
                  <c:v>-4.118217446574305E-2</c:v>
                </c:pt>
                <c:pt idx="5">
                  <c:v>-0.2761003418796652</c:v>
                </c:pt>
                <c:pt idx="6">
                  <c:v>-5.8497315850332505E-3</c:v>
                </c:pt>
                <c:pt idx="7">
                  <c:v>-8.2763744745590149E-3</c:v>
                </c:pt>
                <c:pt idx="8">
                  <c:v>0.36194704991111876</c:v>
                </c:pt>
                <c:pt idx="9">
                  <c:v>0.19847875645064481</c:v>
                </c:pt>
                <c:pt idx="10">
                  <c:v>0.2235595932333844</c:v>
                </c:pt>
                <c:pt idx="11">
                  <c:v>0.71683871076235894</c:v>
                </c:pt>
                <c:pt idx="12">
                  <c:v>6.2194813375759335E-2</c:v>
                </c:pt>
                <c:pt idx="13">
                  <c:v>1.3923780566864136E-2</c:v>
                </c:pt>
                <c:pt idx="14">
                  <c:v>0.35540192533724274</c:v>
                </c:pt>
                <c:pt idx="15">
                  <c:v>0.24914297656509574</c:v>
                </c:pt>
                <c:pt idx="16">
                  <c:v>-0.11597257951728009</c:v>
                </c:pt>
                <c:pt idx="17">
                  <c:v>-5.2253315998930794E-2</c:v>
                </c:pt>
                <c:pt idx="18">
                  <c:v>-1.2321177993010532E-2</c:v>
                </c:pt>
                <c:pt idx="19">
                  <c:v>6.0774435532537335E-2</c:v>
                </c:pt>
                <c:pt idx="20">
                  <c:v>6.34882836918257E-2</c:v>
                </c:pt>
                <c:pt idx="21">
                  <c:v>1.7549584731578121E-2</c:v>
                </c:pt>
                <c:pt idx="22">
                  <c:v>-0.2467508826058562</c:v>
                </c:pt>
                <c:pt idx="23">
                  <c:v>4.7114454939546453E-3</c:v>
                </c:pt>
                <c:pt idx="24">
                  <c:v>0.14574960383795035</c:v>
                </c:pt>
                <c:pt idx="25">
                  <c:v>0.10265958804946863</c:v>
                </c:pt>
                <c:pt idx="26">
                  <c:v>6.5378200010602683E-2</c:v>
                </c:pt>
                <c:pt idx="27">
                  <c:v>0.18563706216374248</c:v>
                </c:pt>
                <c:pt idx="28">
                  <c:v>-8.0112920585792127E-2</c:v>
                </c:pt>
                <c:pt idx="29">
                  <c:v>0.13730291381739951</c:v>
                </c:pt>
                <c:pt idx="30">
                  <c:v>-2.0181960997608939E-2</c:v>
                </c:pt>
                <c:pt idx="31">
                  <c:v>0.13160439331895032</c:v>
                </c:pt>
                <c:pt idx="32">
                  <c:v>-6.0464687540509279E-2</c:v>
                </c:pt>
                <c:pt idx="33">
                  <c:v>2.9541624779674085E-2</c:v>
                </c:pt>
                <c:pt idx="34">
                  <c:v>-0.27704269463520442</c:v>
                </c:pt>
                <c:pt idx="35">
                  <c:v>0.15357106447228844</c:v>
                </c:pt>
                <c:pt idx="36">
                  <c:v>-2.2368030946246377E-2</c:v>
                </c:pt>
                <c:pt idx="37">
                  <c:v>-3.1129996731854737E-2</c:v>
                </c:pt>
                <c:pt idx="38">
                  <c:v>0.15681567983935202</c:v>
                </c:pt>
                <c:pt idx="39">
                  <c:v>0.62603794232560328</c:v>
                </c:pt>
                <c:pt idx="40">
                  <c:v>0.16719839965854544</c:v>
                </c:pt>
                <c:pt idx="41">
                  <c:v>-8.9043918062650801E-2</c:v>
                </c:pt>
                <c:pt idx="42">
                  <c:v>-9.314829972494619E-2</c:v>
                </c:pt>
                <c:pt idx="43">
                  <c:v>-4.4126298348820495E-2</c:v>
                </c:pt>
                <c:pt idx="44">
                  <c:v>7.7095272411653593E-2</c:v>
                </c:pt>
                <c:pt idx="45">
                  <c:v>-0.10719823011848875</c:v>
                </c:pt>
                <c:pt idx="46">
                  <c:v>-0.11453648765590221</c:v>
                </c:pt>
                <c:pt idx="47">
                  <c:v>-6.9991883975019958E-2</c:v>
                </c:pt>
                <c:pt idx="48">
                  <c:v>-5.3615736915633191E-2</c:v>
                </c:pt>
                <c:pt idx="49">
                  <c:v>-6.3241971526534324E-2</c:v>
                </c:pt>
                <c:pt idx="50">
                  <c:v>0.18614384361578051</c:v>
                </c:pt>
                <c:pt idx="51">
                  <c:v>9.8987491138424172E-2</c:v>
                </c:pt>
                <c:pt idx="52">
                  <c:v>1.0139695416669915E-2</c:v>
                </c:pt>
                <c:pt idx="53">
                  <c:v>7.8108712125550372E-2</c:v>
                </c:pt>
                <c:pt idx="54">
                  <c:v>0.23301079881523076</c:v>
                </c:pt>
                <c:pt idx="55">
                  <c:v>-6.0719848057344671E-2</c:v>
                </c:pt>
                <c:pt idx="56">
                  <c:v>9.7976171240332893E-2</c:v>
                </c:pt>
                <c:pt idx="57">
                  <c:v>-0.17708047691072179</c:v>
                </c:pt>
                <c:pt idx="58">
                  <c:v>-3.4932048764541042E-2</c:v>
                </c:pt>
                <c:pt idx="59">
                  <c:v>-2.3882721447410448E-2</c:v>
                </c:pt>
                <c:pt idx="60">
                  <c:v>0.17023092394266107</c:v>
                </c:pt>
                <c:pt idx="61">
                  <c:v>-3.2114341434361766E-2</c:v>
                </c:pt>
                <c:pt idx="62">
                  <c:v>0.12656395181048238</c:v>
                </c:pt>
                <c:pt idx="63">
                  <c:v>0.2266942631848006</c:v>
                </c:pt>
                <c:pt idx="64">
                  <c:v>7.0705241250469147E-2</c:v>
                </c:pt>
                <c:pt idx="65">
                  <c:v>5.4117441609121755E-2</c:v>
                </c:pt>
                <c:pt idx="66">
                  <c:v>-7.6382028607961446E-3</c:v>
                </c:pt>
                <c:pt idx="67">
                  <c:v>-0.13508334449152148</c:v>
                </c:pt>
                <c:pt idx="68">
                  <c:v>1.9154478580218955E-2</c:v>
                </c:pt>
                <c:pt idx="69">
                  <c:v>-0.1907456512140773</c:v>
                </c:pt>
                <c:pt idx="70">
                  <c:v>-0.10857414143988599</c:v>
                </c:pt>
                <c:pt idx="71">
                  <c:v>6.3374375875222363E-2</c:v>
                </c:pt>
                <c:pt idx="72">
                  <c:v>0.10928583634967071</c:v>
                </c:pt>
                <c:pt idx="73">
                  <c:v>-0.1426557709957923</c:v>
                </c:pt>
                <c:pt idx="74">
                  <c:v>4.4401130805131216E-2</c:v>
                </c:pt>
                <c:pt idx="75">
                  <c:v>0.47869171684558331</c:v>
                </c:pt>
                <c:pt idx="76">
                  <c:v>2.7809746173737288E-2</c:v>
                </c:pt>
                <c:pt idx="77">
                  <c:v>9.1495468160530294E-2</c:v>
                </c:pt>
                <c:pt idx="78">
                  <c:v>0.10592799437675922</c:v>
                </c:pt>
                <c:pt idx="79">
                  <c:v>-0.1321691771857767</c:v>
                </c:pt>
                <c:pt idx="80">
                  <c:v>-8.1828189398421555E-2</c:v>
                </c:pt>
                <c:pt idx="81">
                  <c:v>-0.37213772029565201</c:v>
                </c:pt>
                <c:pt idx="82">
                  <c:v>0.15617426394507547</c:v>
                </c:pt>
                <c:pt idx="83">
                  <c:v>6.5024901550618977E-2</c:v>
                </c:pt>
                <c:pt idx="84">
                  <c:v>0.23429495106525788</c:v>
                </c:pt>
                <c:pt idx="85">
                  <c:v>4.2089251632928537E-2</c:v>
                </c:pt>
                <c:pt idx="86">
                  <c:v>-0.31985762490100889</c:v>
                </c:pt>
                <c:pt idx="87">
                  <c:v>0.74329451078677089</c:v>
                </c:pt>
                <c:pt idx="88">
                  <c:v>0.12175638177199055</c:v>
                </c:pt>
                <c:pt idx="89">
                  <c:v>0.31755654391270827</c:v>
                </c:pt>
                <c:pt idx="90">
                  <c:v>-4.4534860638713147E-2</c:v>
                </c:pt>
                <c:pt idx="91">
                  <c:v>-6.9351610773169925E-2</c:v>
                </c:pt>
                <c:pt idx="92">
                  <c:v>-0.19630522342786494</c:v>
                </c:pt>
                <c:pt idx="93">
                  <c:v>-0.26945660633841484</c:v>
                </c:pt>
                <c:pt idx="94">
                  <c:v>-0.20413981228046962</c:v>
                </c:pt>
                <c:pt idx="95">
                  <c:v>0.14760656601539868</c:v>
                </c:pt>
                <c:pt idx="96">
                  <c:v>0.1775973035436611</c:v>
                </c:pt>
                <c:pt idx="97">
                  <c:v>7.0681656078958835E-4</c:v>
                </c:pt>
                <c:pt idx="98">
                  <c:v>0.22842895983149347</c:v>
                </c:pt>
                <c:pt idx="99">
                  <c:v>7.9044449947677925E-2</c:v>
                </c:pt>
                <c:pt idx="100">
                  <c:v>-0.18604142125041429</c:v>
                </c:pt>
                <c:pt idx="101">
                  <c:v>-2.3163353395815503E-2</c:v>
                </c:pt>
                <c:pt idx="102">
                  <c:v>-2.9793184272041182E-2</c:v>
                </c:pt>
                <c:pt idx="103">
                  <c:v>-0.14421123115325218</c:v>
                </c:pt>
                <c:pt idx="104">
                  <c:v>7.810530711451398E-2</c:v>
                </c:pt>
                <c:pt idx="105">
                  <c:v>0.42135980377026738</c:v>
                </c:pt>
                <c:pt idx="106">
                  <c:v>-0.26854038362478755</c:v>
                </c:pt>
                <c:pt idx="107">
                  <c:v>5.9963406728003564E-2</c:v>
                </c:pt>
                <c:pt idx="108">
                  <c:v>8.1076277884993456E-2</c:v>
                </c:pt>
                <c:pt idx="109">
                  <c:v>7.0682053922876992E-2</c:v>
                </c:pt>
                <c:pt idx="110">
                  <c:v>0.33315364759437538</c:v>
                </c:pt>
                <c:pt idx="111">
                  <c:v>0.34650528504925154</c:v>
                </c:pt>
                <c:pt idx="112">
                  <c:v>-0.1685014039657462</c:v>
                </c:pt>
                <c:pt idx="113">
                  <c:v>1.5399274452300367E-2</c:v>
                </c:pt>
                <c:pt idx="114">
                  <c:v>5.2229304716893098E-2</c:v>
                </c:pt>
                <c:pt idx="115">
                  <c:v>-5.9793012516677083E-2</c:v>
                </c:pt>
                <c:pt idx="116">
                  <c:v>0.14004772132534107</c:v>
                </c:pt>
                <c:pt idx="117">
                  <c:v>-6.8178726766651446E-2</c:v>
                </c:pt>
                <c:pt idx="118">
                  <c:v>-0.17773169892671081</c:v>
                </c:pt>
                <c:pt idx="119">
                  <c:v>-6.6931172428504229E-2</c:v>
                </c:pt>
                <c:pt idx="120">
                  <c:v>0.22380906122176944</c:v>
                </c:pt>
                <c:pt idx="121">
                  <c:v>-0.24300584410305237</c:v>
                </c:pt>
                <c:pt idx="122">
                  <c:v>0.20417322134020285</c:v>
                </c:pt>
                <c:pt idx="123">
                  <c:v>-9.4488737868291331E-2</c:v>
                </c:pt>
                <c:pt idx="124">
                  <c:v>0.12731364320035699</c:v>
                </c:pt>
                <c:pt idx="125">
                  <c:v>-5.4766130283599702E-2</c:v>
                </c:pt>
                <c:pt idx="126">
                  <c:v>-4.2706480306101545E-2</c:v>
                </c:pt>
                <c:pt idx="127">
                  <c:v>-0.1368689807782828</c:v>
                </c:pt>
                <c:pt idx="128">
                  <c:v>-6.268297237585703E-2</c:v>
                </c:pt>
                <c:pt idx="129">
                  <c:v>0.1779245192871842</c:v>
                </c:pt>
                <c:pt idx="130">
                  <c:v>-0.11462254271001333</c:v>
                </c:pt>
                <c:pt idx="131">
                  <c:v>0.35140501911995142</c:v>
                </c:pt>
                <c:pt idx="132">
                  <c:v>3.1973421876536942E-2</c:v>
                </c:pt>
                <c:pt idx="133">
                  <c:v>0.18985736464557848</c:v>
                </c:pt>
                <c:pt idx="134">
                  <c:v>-0.18713413110761057</c:v>
                </c:pt>
                <c:pt idx="135">
                  <c:v>2.1713374828787879E-3</c:v>
                </c:pt>
                <c:pt idx="136">
                  <c:v>-0.13343136375642878</c:v>
                </c:pt>
                <c:pt idx="137">
                  <c:v>-0.1273960083434966</c:v>
                </c:pt>
                <c:pt idx="138">
                  <c:v>0.16788791620352142</c:v>
                </c:pt>
                <c:pt idx="139">
                  <c:v>9.0929706814863065E-2</c:v>
                </c:pt>
                <c:pt idx="140">
                  <c:v>-0.24257303064238137</c:v>
                </c:pt>
                <c:pt idx="141">
                  <c:v>0.32406195927150216</c:v>
                </c:pt>
                <c:pt idx="142">
                  <c:v>-4.8124125498404641E-2</c:v>
                </c:pt>
                <c:pt idx="143">
                  <c:v>0.22846402462637852</c:v>
                </c:pt>
                <c:pt idx="144">
                  <c:v>-0.11398576284586227</c:v>
                </c:pt>
                <c:pt idx="145">
                  <c:v>9.6746313339950804E-2</c:v>
                </c:pt>
                <c:pt idx="146">
                  <c:v>6.8803680324392782E-2</c:v>
                </c:pt>
                <c:pt idx="147">
                  <c:v>6.9352989615585656E-2</c:v>
                </c:pt>
                <c:pt idx="148">
                  <c:v>-2.8131191220974645E-2</c:v>
                </c:pt>
                <c:pt idx="149">
                  <c:v>-4.124283754799063E-2</c:v>
                </c:pt>
                <c:pt idx="150">
                  <c:v>0.20749152355021402</c:v>
                </c:pt>
                <c:pt idx="151">
                  <c:v>9.1925907013790067E-2</c:v>
                </c:pt>
                <c:pt idx="152">
                  <c:v>-0.17446950050194276</c:v>
                </c:pt>
                <c:pt idx="153">
                  <c:v>0.10057734291137853</c:v>
                </c:pt>
                <c:pt idx="154">
                  <c:v>-0.16340004327858018</c:v>
                </c:pt>
                <c:pt idx="155">
                  <c:v>-6.843428561291004E-2</c:v>
                </c:pt>
                <c:pt idx="156">
                  <c:v>3.5066608265066253E-2</c:v>
                </c:pt>
                <c:pt idx="157">
                  <c:v>0.18807958733729238</c:v>
                </c:pt>
                <c:pt idx="158">
                  <c:v>-5.8548671865304554E-2</c:v>
                </c:pt>
                <c:pt idx="159">
                  <c:v>0.123929771985611</c:v>
                </c:pt>
                <c:pt idx="160">
                  <c:v>2.0045864994262152E-2</c:v>
                </c:pt>
                <c:pt idx="161">
                  <c:v>-6.6108885293447314E-2</c:v>
                </c:pt>
                <c:pt idx="162">
                  <c:v>5.7889130947527047E-2</c:v>
                </c:pt>
                <c:pt idx="163">
                  <c:v>8.5943178582501958E-2</c:v>
                </c:pt>
                <c:pt idx="164">
                  <c:v>-0.13344712533282491</c:v>
                </c:pt>
                <c:pt idx="165">
                  <c:v>-2.4174765928333241E-2</c:v>
                </c:pt>
                <c:pt idx="166">
                  <c:v>-0.11180922019594436</c:v>
                </c:pt>
                <c:pt idx="167">
                  <c:v>6.3606788074358003E-2</c:v>
                </c:pt>
                <c:pt idx="168">
                  <c:v>0.14912193086709344</c:v>
                </c:pt>
                <c:pt idx="169">
                  <c:v>9.942721174289533E-2</c:v>
                </c:pt>
                <c:pt idx="170">
                  <c:v>-0.13534015311257597</c:v>
                </c:pt>
                <c:pt idx="171">
                  <c:v>0.35557405055772145</c:v>
                </c:pt>
                <c:pt idx="172">
                  <c:v>-9.1261695543484886E-2</c:v>
                </c:pt>
                <c:pt idx="173">
                  <c:v>1.5557700587257244E-2</c:v>
                </c:pt>
                <c:pt idx="174">
                  <c:v>9.2121983900510809E-2</c:v>
                </c:pt>
                <c:pt idx="175">
                  <c:v>8.6061748164427132E-2</c:v>
                </c:pt>
                <c:pt idx="176">
                  <c:v>-0.14713698420891069</c:v>
                </c:pt>
                <c:pt idx="177">
                  <c:v>-0.12977039201916699</c:v>
                </c:pt>
                <c:pt idx="178">
                  <c:v>0.13019285099470745</c:v>
                </c:pt>
                <c:pt idx="179">
                  <c:v>4.0566783493778506E-2</c:v>
                </c:pt>
                <c:pt idx="180">
                  <c:v>-3.7284320763381423E-2</c:v>
                </c:pt>
                <c:pt idx="181">
                  <c:v>0.29131390064286206</c:v>
                </c:pt>
                <c:pt idx="182">
                  <c:v>-8.3158053810174437E-2</c:v>
                </c:pt>
                <c:pt idx="183">
                  <c:v>0.33537343221354332</c:v>
                </c:pt>
                <c:pt idx="184">
                  <c:v>-0.17278466061486003</c:v>
                </c:pt>
                <c:pt idx="185">
                  <c:v>9.8756164754175146E-3</c:v>
                </c:pt>
                <c:pt idx="186">
                  <c:v>-9.3076342201154627E-3</c:v>
                </c:pt>
                <c:pt idx="187">
                  <c:v>0.25724309678801471</c:v>
                </c:pt>
                <c:pt idx="188">
                  <c:v>-0.26498992685358391</c:v>
                </c:pt>
                <c:pt idx="189">
                  <c:v>-8.1271661321559996E-3</c:v>
                </c:pt>
                <c:pt idx="190">
                  <c:v>-0.20009221624962287</c:v>
                </c:pt>
                <c:pt idx="191">
                  <c:v>0.23124484793686301</c:v>
                </c:pt>
                <c:pt idx="192">
                  <c:v>3.2850165226099418E-2</c:v>
                </c:pt>
                <c:pt idx="193">
                  <c:v>0.12535191394413642</c:v>
                </c:pt>
                <c:pt idx="194">
                  <c:v>-4.5574941764038035E-3</c:v>
                </c:pt>
                <c:pt idx="195">
                  <c:v>0.39338689734386706</c:v>
                </c:pt>
                <c:pt idx="196">
                  <c:v>-0.13673060467999618</c:v>
                </c:pt>
                <c:pt idx="197">
                  <c:v>1.2954448733226695E-2</c:v>
                </c:pt>
                <c:pt idx="198">
                  <c:v>1.6863958306904889E-2</c:v>
                </c:pt>
                <c:pt idx="199">
                  <c:v>0.11068401091125883</c:v>
                </c:pt>
                <c:pt idx="200">
                  <c:v>-5.4636723009849869E-2</c:v>
                </c:pt>
                <c:pt idx="201">
                  <c:v>-9.9656028940276767E-2</c:v>
                </c:pt>
                <c:pt idx="202">
                  <c:v>-9.7169609770980672E-2</c:v>
                </c:pt>
                <c:pt idx="203">
                  <c:v>1.6566442987252072E-2</c:v>
                </c:pt>
                <c:pt idx="204">
                  <c:v>0.20494841786410867</c:v>
                </c:pt>
                <c:pt idx="205">
                  <c:v>-1.0924489809795336E-2</c:v>
                </c:pt>
                <c:pt idx="206">
                  <c:v>0.2211427079878342</c:v>
                </c:pt>
                <c:pt idx="207">
                  <c:v>8.9933598118408342E-2</c:v>
                </c:pt>
                <c:pt idx="208">
                  <c:v>8.1285052522741139E-2</c:v>
                </c:pt>
                <c:pt idx="209">
                  <c:v>-0.17053052402858737</c:v>
                </c:pt>
                <c:pt idx="210">
                  <c:v>-4.0293807855383461E-3</c:v>
                </c:pt>
                <c:pt idx="211">
                  <c:v>5.8275869710925216E-2</c:v>
                </c:pt>
                <c:pt idx="212">
                  <c:v>4.1257582499743602E-2</c:v>
                </c:pt>
                <c:pt idx="213">
                  <c:v>0.18291949718487174</c:v>
                </c:pt>
                <c:pt idx="214">
                  <c:v>-0.32454241640329273</c:v>
                </c:pt>
                <c:pt idx="215">
                  <c:v>7.7114312192292783E-2</c:v>
                </c:pt>
                <c:pt idx="216">
                  <c:v>-3.4886306382783394E-3</c:v>
                </c:pt>
                <c:pt idx="217">
                  <c:v>-0.16152403248027578</c:v>
                </c:pt>
                <c:pt idx="218">
                  <c:v>0.68925893504582725</c:v>
                </c:pt>
                <c:pt idx="219">
                  <c:v>5.6608696245013856E-2</c:v>
                </c:pt>
                <c:pt idx="220">
                  <c:v>0.13259572687400328</c:v>
                </c:pt>
                <c:pt idx="221">
                  <c:v>6.4734275015414178E-2</c:v>
                </c:pt>
                <c:pt idx="222">
                  <c:v>6.1290540573862573E-2</c:v>
                </c:pt>
                <c:pt idx="223">
                  <c:v>-0.14987506214960861</c:v>
                </c:pt>
                <c:pt idx="224">
                  <c:v>-3.1250434799630578E-2</c:v>
                </c:pt>
                <c:pt idx="225">
                  <c:v>-0.38808782956030241</c:v>
                </c:pt>
                <c:pt idx="226">
                  <c:v>0.1126849197962754</c:v>
                </c:pt>
                <c:pt idx="227">
                  <c:v>0.27828135162740408</c:v>
                </c:pt>
                <c:pt idx="228">
                  <c:v>5.9598304680812543E-2</c:v>
                </c:pt>
                <c:pt idx="229">
                  <c:v>0.11597032896097133</c:v>
                </c:pt>
                <c:pt idx="230">
                  <c:v>3.2607079130295813E-2</c:v>
                </c:pt>
                <c:pt idx="231">
                  <c:v>0.14701285518164023</c:v>
                </c:pt>
                <c:pt idx="232">
                  <c:v>8.9432010576086851E-2</c:v>
                </c:pt>
                <c:pt idx="233">
                  <c:v>0.2763889496956124</c:v>
                </c:pt>
                <c:pt idx="234">
                  <c:v>4.4391597565488494E-2</c:v>
                </c:pt>
                <c:pt idx="235">
                  <c:v>-2.2639611894446188E-2</c:v>
                </c:pt>
                <c:pt idx="236">
                  <c:v>-0.22034142964667072</c:v>
                </c:pt>
                <c:pt idx="237">
                  <c:v>-0.28119644255932652</c:v>
                </c:pt>
                <c:pt idx="238">
                  <c:v>-2.4444343764166449E-2</c:v>
                </c:pt>
                <c:pt idx="239">
                  <c:v>8.4592136050736053E-2</c:v>
                </c:pt>
                <c:pt idx="240">
                  <c:v>0.78712889011216858</c:v>
                </c:pt>
                <c:pt idx="241">
                  <c:v>-0.19069937089693453</c:v>
                </c:pt>
                <c:pt idx="242">
                  <c:v>0.94597978933004856</c:v>
                </c:pt>
                <c:pt idx="243">
                  <c:v>4.8350582106161832E-2</c:v>
                </c:pt>
                <c:pt idx="244">
                  <c:v>7.1463940616400073E-2</c:v>
                </c:pt>
                <c:pt idx="245">
                  <c:v>-0.12602759256051424</c:v>
                </c:pt>
                <c:pt idx="246">
                  <c:v>9.7695607519961897E-2</c:v>
                </c:pt>
                <c:pt idx="247">
                  <c:v>-0.11974561232089038</c:v>
                </c:pt>
                <c:pt idx="248">
                  <c:v>-5.5324334520839645E-2</c:v>
                </c:pt>
                <c:pt idx="249">
                  <c:v>-0.27921375590574915</c:v>
                </c:pt>
                <c:pt idx="250">
                  <c:v>8.2153277708445299E-2</c:v>
                </c:pt>
                <c:pt idx="251">
                  <c:v>7.3240396849326511E-2</c:v>
                </c:pt>
                <c:pt idx="252">
                  <c:v>9.3492224138152918E-3</c:v>
                </c:pt>
                <c:pt idx="253">
                  <c:v>-0.1090985592237855</c:v>
                </c:pt>
                <c:pt idx="254">
                  <c:v>0.38581059898682968</c:v>
                </c:pt>
                <c:pt idx="255">
                  <c:v>5.0500670238076889E-2</c:v>
                </c:pt>
                <c:pt idx="256">
                  <c:v>7.0923733413707932E-2</c:v>
                </c:pt>
                <c:pt idx="257">
                  <c:v>-8.9934363359536459E-2</c:v>
                </c:pt>
                <c:pt idx="258">
                  <c:v>0.18292844174189074</c:v>
                </c:pt>
                <c:pt idx="259">
                  <c:v>4.1822458101254956E-2</c:v>
                </c:pt>
                <c:pt idx="260">
                  <c:v>-0.36341644388076993</c:v>
                </c:pt>
                <c:pt idx="261">
                  <c:v>-0.11116953557928728</c:v>
                </c:pt>
                <c:pt idx="262">
                  <c:v>0.36487279836471465</c:v>
                </c:pt>
                <c:pt idx="263">
                  <c:v>-3.8381650564901705E-2</c:v>
                </c:pt>
                <c:pt idx="264">
                  <c:v>0.23910236718563915</c:v>
                </c:pt>
                <c:pt idx="265">
                  <c:v>0.11832300565143317</c:v>
                </c:pt>
                <c:pt idx="266">
                  <c:v>-6.3177000437218814E-2</c:v>
                </c:pt>
                <c:pt idx="267">
                  <c:v>6.9133960493194355E-2</c:v>
                </c:pt>
                <c:pt idx="268">
                  <c:v>-3.8486523882859412E-2</c:v>
                </c:pt>
                <c:pt idx="269">
                  <c:v>-0.22208301276782202</c:v>
                </c:pt>
                <c:pt idx="270">
                  <c:v>0.17468331775133375</c:v>
                </c:pt>
                <c:pt idx="271">
                  <c:v>2.4689644694777673E-2</c:v>
                </c:pt>
                <c:pt idx="272">
                  <c:v>-0.36158939803115997</c:v>
                </c:pt>
                <c:pt idx="273">
                  <c:v>0.34437762846034992</c:v>
                </c:pt>
                <c:pt idx="274">
                  <c:v>-7.0024085055406068E-2</c:v>
                </c:pt>
                <c:pt idx="275">
                  <c:v>0.19885052249548973</c:v>
                </c:pt>
                <c:pt idx="276">
                  <c:v>0.12965969918837789</c:v>
                </c:pt>
                <c:pt idx="277">
                  <c:v>0.23959363153950902</c:v>
                </c:pt>
                <c:pt idx="278">
                  <c:v>-9.1783282527469479E-3</c:v>
                </c:pt>
                <c:pt idx="279">
                  <c:v>0.52181132101109917</c:v>
                </c:pt>
                <c:pt idx="280">
                  <c:v>-0.2151379022030703</c:v>
                </c:pt>
                <c:pt idx="281">
                  <c:v>-4.7262210240914843E-2</c:v>
                </c:pt>
                <c:pt idx="282">
                  <c:v>5.5308034625873637E-2</c:v>
                </c:pt>
                <c:pt idx="283">
                  <c:v>0.18192349630938195</c:v>
                </c:pt>
                <c:pt idx="284">
                  <c:v>-0.2592493484067705</c:v>
                </c:pt>
                <c:pt idx="285">
                  <c:v>0.18519604461241085</c:v>
                </c:pt>
                <c:pt idx="286">
                  <c:v>-0.27663209355199281</c:v>
                </c:pt>
                <c:pt idx="287">
                  <c:v>0.21146459404686718</c:v>
                </c:pt>
                <c:pt idx="288">
                  <c:v>0.20463120159692702</c:v>
                </c:pt>
                <c:pt idx="289">
                  <c:v>2.0733291515362001E-2</c:v>
                </c:pt>
                <c:pt idx="290">
                  <c:v>0.2339712905423513</c:v>
                </c:pt>
                <c:pt idx="291">
                  <c:v>0.1265855760687141</c:v>
                </c:pt>
                <c:pt idx="292">
                  <c:v>1.7132604208592712E-2</c:v>
                </c:pt>
                <c:pt idx="293">
                  <c:v>-5.6897245023365739E-2</c:v>
                </c:pt>
                <c:pt idx="294">
                  <c:v>5.0102572436974024E-2</c:v>
                </c:pt>
                <c:pt idx="295">
                  <c:v>-7.788346258805813E-2</c:v>
                </c:pt>
                <c:pt idx="296">
                  <c:v>7.3598032481933043E-2</c:v>
                </c:pt>
                <c:pt idx="297">
                  <c:v>1.4763391073903231E-2</c:v>
                </c:pt>
                <c:pt idx="298">
                  <c:v>-0.21370783329467061</c:v>
                </c:pt>
                <c:pt idx="299">
                  <c:v>-2.9612769831662184E-2</c:v>
                </c:pt>
                <c:pt idx="300">
                  <c:v>0.11807054896064322</c:v>
                </c:pt>
                <c:pt idx="301">
                  <c:v>-3.8464096194031253E-2</c:v>
                </c:pt>
                <c:pt idx="302">
                  <c:v>-0.28858989772809635</c:v>
                </c:pt>
                <c:pt idx="303">
                  <c:v>-0.27161656847700266</c:v>
                </c:pt>
                <c:pt idx="304">
                  <c:v>-0.23076503955663766</c:v>
                </c:pt>
                <c:pt idx="305">
                  <c:v>3.7329032794378887E-2</c:v>
                </c:pt>
                <c:pt idx="306">
                  <c:v>0.48740137620778717</c:v>
                </c:pt>
                <c:pt idx="307">
                  <c:v>7.4133490196708882E-2</c:v>
                </c:pt>
                <c:pt idx="308">
                  <c:v>-0.1407223138191917</c:v>
                </c:pt>
                <c:pt idx="309">
                  <c:v>0.39141333979734266</c:v>
                </c:pt>
                <c:pt idx="310">
                  <c:v>0.18130758004765926</c:v>
                </c:pt>
                <c:pt idx="311">
                  <c:v>0.49964113676946198</c:v>
                </c:pt>
                <c:pt idx="312">
                  <c:v>9.0896879647062293E-2</c:v>
                </c:pt>
                <c:pt idx="313">
                  <c:v>4.6246349850781389E-2</c:v>
                </c:pt>
                <c:pt idx="314">
                  <c:v>-8.9767686680873884E-2</c:v>
                </c:pt>
                <c:pt idx="315">
                  <c:v>0.6563965641434758</c:v>
                </c:pt>
                <c:pt idx="316">
                  <c:v>-0.23403849167928956</c:v>
                </c:pt>
                <c:pt idx="317">
                  <c:v>0.19220041855428854</c:v>
                </c:pt>
                <c:pt idx="318">
                  <c:v>6.9354735224243069E-2</c:v>
                </c:pt>
                <c:pt idx="319">
                  <c:v>-6.9785450959067907E-2</c:v>
                </c:pt>
                <c:pt idx="320">
                  <c:v>0.10354894300588445</c:v>
                </c:pt>
                <c:pt idx="321">
                  <c:v>-0.16725957221189744</c:v>
                </c:pt>
                <c:pt idx="322">
                  <c:v>-0.12729313699600628</c:v>
                </c:pt>
                <c:pt idx="323">
                  <c:v>8.7086214356510303E-2</c:v>
                </c:pt>
                <c:pt idx="324">
                  <c:v>-9.6699781920891723E-2</c:v>
                </c:pt>
                <c:pt idx="325">
                  <c:v>0.16239380314833821</c:v>
                </c:pt>
                <c:pt idx="326">
                  <c:v>0.10574954735711432</c:v>
                </c:pt>
                <c:pt idx="327">
                  <c:v>-3.9940633278810291E-2</c:v>
                </c:pt>
                <c:pt idx="328">
                  <c:v>-8.7349299446073614E-2</c:v>
                </c:pt>
                <c:pt idx="329">
                  <c:v>-6.4710817538580254E-2</c:v>
                </c:pt>
                <c:pt idx="330">
                  <c:v>0.25379850383846764</c:v>
                </c:pt>
                <c:pt idx="331">
                  <c:v>-7.3832126360777559E-2</c:v>
                </c:pt>
                <c:pt idx="332">
                  <c:v>-0.17496081782631487</c:v>
                </c:pt>
                <c:pt idx="333">
                  <c:v>0.15654953545299777</c:v>
                </c:pt>
                <c:pt idx="334">
                  <c:v>6.3735277697796675E-2</c:v>
                </c:pt>
                <c:pt idx="335">
                  <c:v>-7.546753180978609E-2</c:v>
                </c:pt>
                <c:pt idx="336">
                  <c:v>-1.7528994965685163E-2</c:v>
                </c:pt>
                <c:pt idx="337">
                  <c:v>0.19095140709852898</c:v>
                </c:pt>
                <c:pt idx="338">
                  <c:v>-0.32658402132476755</c:v>
                </c:pt>
                <c:pt idx="339">
                  <c:v>0.40294240182089558</c:v>
                </c:pt>
                <c:pt idx="340">
                  <c:v>0.37147327970862049</c:v>
                </c:pt>
                <c:pt idx="341">
                  <c:v>-6.0013460235667414E-2</c:v>
                </c:pt>
                <c:pt idx="342">
                  <c:v>0.16128954336954396</c:v>
                </c:pt>
                <c:pt idx="343">
                  <c:v>-7.3552722255465497E-4</c:v>
                </c:pt>
                <c:pt idx="344">
                  <c:v>-0.21131486125986476</c:v>
                </c:pt>
                <c:pt idx="345">
                  <c:v>-7.4419283108112674E-2</c:v>
                </c:pt>
                <c:pt idx="346">
                  <c:v>-0.37776400184574882</c:v>
                </c:pt>
                <c:pt idx="347">
                  <c:v>0.55838821851513565</c:v>
                </c:pt>
                <c:pt idx="348">
                  <c:v>0.24277068236145666</c:v>
                </c:pt>
                <c:pt idx="349">
                  <c:v>-0.10730532196688505</c:v>
                </c:pt>
                <c:pt idx="350">
                  <c:v>0.10010472947740243</c:v>
                </c:pt>
                <c:pt idx="351">
                  <c:v>0.69421185324753565</c:v>
                </c:pt>
                <c:pt idx="352">
                  <c:v>5.1141944832297573E-2</c:v>
                </c:pt>
                <c:pt idx="353">
                  <c:v>-0.13801168358260571</c:v>
                </c:pt>
                <c:pt idx="354">
                  <c:v>0.16661525885183154</c:v>
                </c:pt>
                <c:pt idx="355">
                  <c:v>-0.11984167417798357</c:v>
                </c:pt>
                <c:pt idx="356">
                  <c:v>-9.3217306515743378E-2</c:v>
                </c:pt>
                <c:pt idx="357">
                  <c:v>-0.39459656138264398</c:v>
                </c:pt>
                <c:pt idx="358">
                  <c:v>0.91530074603758815</c:v>
                </c:pt>
                <c:pt idx="359">
                  <c:v>-3.6286330064386398E-2</c:v>
                </c:pt>
                <c:pt idx="360">
                  <c:v>0.10950834377686891</c:v>
                </c:pt>
                <c:pt idx="361">
                  <c:v>-6.5110612376851507E-2</c:v>
                </c:pt>
                <c:pt idx="362">
                  <c:v>0.13127264841826242</c:v>
                </c:pt>
                <c:pt idx="363">
                  <c:v>0.14215787931085333</c:v>
                </c:pt>
                <c:pt idx="364">
                  <c:v>8.9192867830513334E-2</c:v>
                </c:pt>
                <c:pt idx="365">
                  <c:v>0.24586279726731858</c:v>
                </c:pt>
                <c:pt idx="366">
                  <c:v>-1.7055352963702614E-2</c:v>
                </c:pt>
                <c:pt idx="367">
                  <c:v>-5.299963371565844E-2</c:v>
                </c:pt>
                <c:pt idx="368">
                  <c:v>-0.16213996491024077</c:v>
                </c:pt>
                <c:pt idx="369">
                  <c:v>-0.29729188403842133</c:v>
                </c:pt>
                <c:pt idx="370">
                  <c:v>-4.5402738989296643E-3</c:v>
                </c:pt>
                <c:pt idx="371">
                  <c:v>0.1685822167267485</c:v>
                </c:pt>
                <c:pt idx="372">
                  <c:v>6.1350316418419754E-3</c:v>
                </c:pt>
                <c:pt idx="373">
                  <c:v>6.4833268611118447E-2</c:v>
                </c:pt>
                <c:pt idx="374">
                  <c:v>0.27229733826782032</c:v>
                </c:pt>
                <c:pt idx="375">
                  <c:v>0.16822847289122403</c:v>
                </c:pt>
                <c:pt idx="376">
                  <c:v>8.9059235181036159E-2</c:v>
                </c:pt>
                <c:pt idx="377">
                  <c:v>-1.1219925774894501E-2</c:v>
                </c:pt>
                <c:pt idx="378">
                  <c:v>-0.17187427904055072</c:v>
                </c:pt>
                <c:pt idx="379">
                  <c:v>-1.3304482283076421E-2</c:v>
                </c:pt>
                <c:pt idx="380">
                  <c:v>2.3610716384245611E-2</c:v>
                </c:pt>
                <c:pt idx="381">
                  <c:v>3.3718440789317815E-2</c:v>
                </c:pt>
                <c:pt idx="382">
                  <c:v>-9.7672065636023084E-2</c:v>
                </c:pt>
                <c:pt idx="383">
                  <c:v>-1.9743943623233777E-2</c:v>
                </c:pt>
                <c:pt idx="384">
                  <c:v>1.1533362312884576E-2</c:v>
                </c:pt>
                <c:pt idx="385">
                  <c:v>4.8319877994824956E-2</c:v>
                </c:pt>
                <c:pt idx="386">
                  <c:v>0.13969674787465775</c:v>
                </c:pt>
                <c:pt idx="387">
                  <c:v>-6.0655054681485396E-2</c:v>
                </c:pt>
                <c:pt idx="388">
                  <c:v>0.59639580787241009</c:v>
                </c:pt>
                <c:pt idx="389">
                  <c:v>0.11526790806520357</c:v>
                </c:pt>
                <c:pt idx="390">
                  <c:v>0.17147869720847347</c:v>
                </c:pt>
                <c:pt idx="391">
                  <c:v>4.0391949009047232E-2</c:v>
                </c:pt>
                <c:pt idx="392">
                  <c:v>-3.1793943709663951E-2</c:v>
                </c:pt>
                <c:pt idx="393">
                  <c:v>-0.23399129600102722</c:v>
                </c:pt>
                <c:pt idx="394">
                  <c:v>-0.17195299525134888</c:v>
                </c:pt>
                <c:pt idx="395">
                  <c:v>9.5492254280640898E-2</c:v>
                </c:pt>
                <c:pt idx="396">
                  <c:v>6.2230424120453334E-2</c:v>
                </c:pt>
                <c:pt idx="397">
                  <c:v>5.347404772180697E-3</c:v>
                </c:pt>
                <c:pt idx="398">
                  <c:v>0.17353711430631866</c:v>
                </c:pt>
                <c:pt idx="399">
                  <c:v>0.48114725189242663</c:v>
                </c:pt>
                <c:pt idx="400">
                  <c:v>-1.9410086197697119E-2</c:v>
                </c:pt>
                <c:pt idx="401">
                  <c:v>-0.14283245798190586</c:v>
                </c:pt>
                <c:pt idx="402">
                  <c:v>0.23687746443743399</c:v>
                </c:pt>
                <c:pt idx="403">
                  <c:v>-6.2207651375472538E-2</c:v>
                </c:pt>
                <c:pt idx="404">
                  <c:v>-0.22166831888021665</c:v>
                </c:pt>
                <c:pt idx="405">
                  <c:v>-0.13575579309163557</c:v>
                </c:pt>
                <c:pt idx="406">
                  <c:v>-3.8624505592401728E-2</c:v>
                </c:pt>
                <c:pt idx="407">
                  <c:v>5.1616745509105041E-2</c:v>
                </c:pt>
                <c:pt idx="408">
                  <c:v>0.54083453196783315</c:v>
                </c:pt>
                <c:pt idx="409">
                  <c:v>5.7551600961103469E-2</c:v>
                </c:pt>
                <c:pt idx="410">
                  <c:v>-9.2165433443324868E-2</c:v>
                </c:pt>
                <c:pt idx="411">
                  <c:v>0.6717070310708223</c:v>
                </c:pt>
                <c:pt idx="412">
                  <c:v>-2.7674739918295471E-2</c:v>
                </c:pt>
                <c:pt idx="413">
                  <c:v>6.6102788097686339E-3</c:v>
                </c:pt>
                <c:pt idx="414">
                  <c:v>0.14045504270186782</c:v>
                </c:pt>
                <c:pt idx="415">
                  <c:v>3.4135695940153782E-2</c:v>
                </c:pt>
                <c:pt idx="416">
                  <c:v>-0.23015453919997803</c:v>
                </c:pt>
                <c:pt idx="417">
                  <c:v>-0.12497543549277965</c:v>
                </c:pt>
                <c:pt idx="418">
                  <c:v>5.4133496242885659E-2</c:v>
                </c:pt>
                <c:pt idx="419">
                  <c:v>-9.9406501499974848E-2</c:v>
                </c:pt>
                <c:pt idx="420">
                  <c:v>0.13912846358002143</c:v>
                </c:pt>
                <c:pt idx="421">
                  <c:v>6.0997351805280924E-2</c:v>
                </c:pt>
                <c:pt idx="422">
                  <c:v>9.8397067529173543E-2</c:v>
                </c:pt>
                <c:pt idx="423">
                  <c:v>0.20567990597712574</c:v>
                </c:pt>
                <c:pt idx="424">
                  <c:v>-7.6540008101066578E-2</c:v>
                </c:pt>
                <c:pt idx="425">
                  <c:v>-6.4535730210791963E-3</c:v>
                </c:pt>
                <c:pt idx="426">
                  <c:v>-1.5687561635092932E-2</c:v>
                </c:pt>
                <c:pt idx="427">
                  <c:v>0.23824703185735085</c:v>
                </c:pt>
                <c:pt idx="428">
                  <c:v>-0.22071350959831854</c:v>
                </c:pt>
                <c:pt idx="429">
                  <c:v>3.2701134703772068E-2</c:v>
                </c:pt>
                <c:pt idx="430">
                  <c:v>-0.22915877087221462</c:v>
                </c:pt>
                <c:pt idx="431">
                  <c:v>0.1979101487530138</c:v>
                </c:pt>
                <c:pt idx="432">
                  <c:v>-0.27064805524830482</c:v>
                </c:pt>
                <c:pt idx="433">
                  <c:v>6.0318962331481858E-3</c:v>
                </c:pt>
                <c:pt idx="434">
                  <c:v>-0.29093512830945145</c:v>
                </c:pt>
                <c:pt idx="435">
                  <c:v>-0.27681821561914105</c:v>
                </c:pt>
                <c:pt idx="436">
                  <c:v>0.43001969888695679</c:v>
                </c:pt>
                <c:pt idx="437">
                  <c:v>-0.15467669992302743</c:v>
                </c:pt>
                <c:pt idx="438">
                  <c:v>0.42991977414128474</c:v>
                </c:pt>
                <c:pt idx="439">
                  <c:v>0.19509822492218429</c:v>
                </c:pt>
                <c:pt idx="440">
                  <c:v>-0.27647193964365407</c:v>
                </c:pt>
                <c:pt idx="441">
                  <c:v>0.44097207869792393</c:v>
                </c:pt>
                <c:pt idx="442">
                  <c:v>0.31638494213413548</c:v>
                </c:pt>
                <c:pt idx="443">
                  <c:v>-9.8139924703253112E-2</c:v>
                </c:pt>
                <c:pt idx="444">
                  <c:v>8.8067916262985907E-2</c:v>
                </c:pt>
                <c:pt idx="445">
                  <c:v>2.3688840167923463E-2</c:v>
                </c:pt>
                <c:pt idx="446">
                  <c:v>0.12844700832880357</c:v>
                </c:pt>
                <c:pt idx="447">
                  <c:v>0.54983124091463675</c:v>
                </c:pt>
                <c:pt idx="448">
                  <c:v>-9.4167013905056954E-2</c:v>
                </c:pt>
                <c:pt idx="449">
                  <c:v>3.5553179347888736E-2</c:v>
                </c:pt>
                <c:pt idx="450">
                  <c:v>0.18843493609519885</c:v>
                </c:pt>
                <c:pt idx="451">
                  <c:v>-6.7631324641466747E-2</c:v>
                </c:pt>
                <c:pt idx="452">
                  <c:v>-0.16380976705286937</c:v>
                </c:pt>
                <c:pt idx="453">
                  <c:v>-0.22557195529236998</c:v>
                </c:pt>
                <c:pt idx="454">
                  <c:v>6.3917212300632173E-2</c:v>
                </c:pt>
                <c:pt idx="455">
                  <c:v>1.8667343329655826E-2</c:v>
                </c:pt>
                <c:pt idx="456">
                  <c:v>6.8741902545071329E-2</c:v>
                </c:pt>
                <c:pt idx="457">
                  <c:v>0.56252750830796627</c:v>
                </c:pt>
                <c:pt idx="458">
                  <c:v>0.20533393581982459</c:v>
                </c:pt>
                <c:pt idx="459">
                  <c:v>-0.17263037235966486</c:v>
                </c:pt>
                <c:pt idx="460">
                  <c:v>-5.6990948884530303E-2</c:v>
                </c:pt>
                <c:pt idx="461">
                  <c:v>0.28686831120290895</c:v>
                </c:pt>
                <c:pt idx="462">
                  <c:v>-5.8462444158689585E-2</c:v>
                </c:pt>
                <c:pt idx="463">
                  <c:v>-6.5489014629582787E-2</c:v>
                </c:pt>
                <c:pt idx="464">
                  <c:v>-0.22671944624772511</c:v>
                </c:pt>
                <c:pt idx="465">
                  <c:v>-0.10025999267118724</c:v>
                </c:pt>
                <c:pt idx="466">
                  <c:v>0.45515367120460537</c:v>
                </c:pt>
                <c:pt idx="467">
                  <c:v>-0.12369779508870822</c:v>
                </c:pt>
                <c:pt idx="468">
                  <c:v>0</c:v>
                </c:pt>
                <c:pt idx="469">
                  <c:v>0</c:v>
                </c:pt>
                <c:pt idx="470">
                  <c:v>0</c:v>
                </c:pt>
                <c:pt idx="471">
                  <c:v>0</c:v>
                </c:pt>
                <c:pt idx="472">
                  <c:v>0</c:v>
                </c:pt>
                <c:pt idx="473">
                  <c:v>0</c:v>
                </c:pt>
                <c:pt idx="474">
                  <c:v>0</c:v>
                </c:pt>
                <c:pt idx="475">
                  <c:v>0</c:v>
                </c:pt>
                <c:pt idx="476">
                  <c:v>0</c:v>
                </c:pt>
                <c:pt idx="477">
                  <c:v>0</c:v>
                </c:pt>
                <c:pt idx="478">
                  <c:v>0</c:v>
                </c:pt>
                <c:pt idx="479">
                  <c:v>0</c:v>
                </c:pt>
                <c:pt idx="480">
                  <c:v>0.13275653193770287</c:v>
                </c:pt>
                <c:pt idx="481">
                  <c:v>6.6466939836783093E-3</c:v>
                </c:pt>
                <c:pt idx="482">
                  <c:v>0.18288903118250796</c:v>
                </c:pt>
                <c:pt idx="483">
                  <c:v>0.34975682033680122</c:v>
                </c:pt>
                <c:pt idx="484">
                  <c:v>-0.26186112646688453</c:v>
                </c:pt>
                <c:pt idx="485">
                  <c:v>0.10028384160088641</c:v>
                </c:pt>
                <c:pt idx="486">
                  <c:v>3.3906341975256639E-2</c:v>
                </c:pt>
                <c:pt idx="487">
                  <c:v>-0.13096648694295451</c:v>
                </c:pt>
                <c:pt idx="488">
                  <c:v>0.18555284532100097</c:v>
                </c:pt>
                <c:pt idx="489">
                  <c:v>-0.10040463190575462</c:v>
                </c:pt>
                <c:pt idx="490">
                  <c:v>-0.15348724850840553</c:v>
                </c:pt>
                <c:pt idx="491">
                  <c:v>7.6321085719988522E-3</c:v>
                </c:pt>
                <c:pt idx="492">
                  <c:v>0.11675215193175692</c:v>
                </c:pt>
                <c:pt idx="493">
                  <c:v>0.18224740581251053</c:v>
                </c:pt>
                <c:pt idx="494">
                  <c:v>-0.14445650683853234</c:v>
                </c:pt>
                <c:pt idx="495">
                  <c:v>-1.8531356841847525E-2</c:v>
                </c:pt>
                <c:pt idx="496">
                  <c:v>-9.4338424145488625E-2</c:v>
                </c:pt>
                <c:pt idx="497">
                  <c:v>-7.0483581521330912E-2</c:v>
                </c:pt>
                <c:pt idx="498">
                  <c:v>4.8455994282222803E-2</c:v>
                </c:pt>
                <c:pt idx="499">
                  <c:v>0.10217010729587975</c:v>
                </c:pt>
                <c:pt idx="500">
                  <c:v>-0.31254269368607607</c:v>
                </c:pt>
                <c:pt idx="501">
                  <c:v>0.35062511375633421</c:v>
                </c:pt>
                <c:pt idx="502">
                  <c:v>-0.18057220309895833</c:v>
                </c:pt>
                <c:pt idx="503">
                  <c:v>0.33883107852723982</c:v>
                </c:pt>
                <c:pt idx="504">
                  <c:v>3.0592355878191702E-2</c:v>
                </c:pt>
                <c:pt idx="505">
                  <c:v>6.3607184266544881E-2</c:v>
                </c:pt>
                <c:pt idx="506">
                  <c:v>0.20244027808398266</c:v>
                </c:pt>
                <c:pt idx="507">
                  <c:v>0.3364896104203367</c:v>
                </c:pt>
                <c:pt idx="508">
                  <c:v>-0.20384073606340217</c:v>
                </c:pt>
                <c:pt idx="509">
                  <c:v>3.4336179238199835E-3</c:v>
                </c:pt>
                <c:pt idx="510">
                  <c:v>0.15071161975039535</c:v>
                </c:pt>
                <c:pt idx="511">
                  <c:v>3.6156177798522739E-2</c:v>
                </c:pt>
                <c:pt idx="512">
                  <c:v>5.1285902455402078E-2</c:v>
                </c:pt>
                <c:pt idx="513">
                  <c:v>-0.15821783181364163</c:v>
                </c:pt>
                <c:pt idx="514">
                  <c:v>-8.6785580801714404E-2</c:v>
                </c:pt>
                <c:pt idx="515">
                  <c:v>-9.4888671157313254E-3</c:v>
                </c:pt>
                <c:pt idx="516">
                  <c:v>0.18939759128886591</c:v>
                </c:pt>
                <c:pt idx="517">
                  <c:v>-1.5965547453070592E-2</c:v>
                </c:pt>
                <c:pt idx="518">
                  <c:v>0.22460794762474229</c:v>
                </c:pt>
                <c:pt idx="519">
                  <c:v>9.9209022331618435E-2</c:v>
                </c:pt>
                <c:pt idx="520">
                  <c:v>9.0898232169022833E-2</c:v>
                </c:pt>
                <c:pt idx="521">
                  <c:v>-0.17295431318798929</c:v>
                </c:pt>
                <c:pt idx="522">
                  <c:v>-1.5071153984774363E-2</c:v>
                </c:pt>
                <c:pt idx="523">
                  <c:v>0.24123807332794178</c:v>
                </c:pt>
                <c:pt idx="524">
                  <c:v>-0.13817825005241602</c:v>
                </c:pt>
                <c:pt idx="525">
                  <c:v>0.22288996046203052</c:v>
                </c:pt>
                <c:pt idx="526">
                  <c:v>-0.26738916408058</c:v>
                </c:pt>
                <c:pt idx="527">
                  <c:v>8.0458627006664479E-2</c:v>
                </c:pt>
                <c:pt idx="528">
                  <c:v>0.30044807959222292</c:v>
                </c:pt>
                <c:pt idx="529">
                  <c:v>-8.1604653555477039E-2</c:v>
                </c:pt>
                <c:pt idx="530">
                  <c:v>-4.8042009126308759E-2</c:v>
                </c:pt>
                <c:pt idx="531">
                  <c:v>-2.5925980506318447E-2</c:v>
                </c:pt>
                <c:pt idx="532">
                  <c:v>-2.5518350712663441E-2</c:v>
                </c:pt>
                <c:pt idx="533">
                  <c:v>0.14548885560675365</c:v>
                </c:pt>
                <c:pt idx="534">
                  <c:v>7.0793335351559711E-2</c:v>
                </c:pt>
                <c:pt idx="535">
                  <c:v>-9.2862894492248757E-2</c:v>
                </c:pt>
                <c:pt idx="536">
                  <c:v>-0.12244071733552826</c:v>
                </c:pt>
                <c:pt idx="537">
                  <c:v>-0.22393339376256591</c:v>
                </c:pt>
                <c:pt idx="538">
                  <c:v>7.2480692339409016E-3</c:v>
                </c:pt>
                <c:pt idx="539">
                  <c:v>0.15657159667358816</c:v>
                </c:pt>
                <c:pt idx="540">
                  <c:v>5.2527795261034002E-2</c:v>
                </c:pt>
                <c:pt idx="541">
                  <c:v>0.11320015618020593</c:v>
                </c:pt>
                <c:pt idx="542">
                  <c:v>3.2306446466640682E-3</c:v>
                </c:pt>
                <c:pt idx="543">
                  <c:v>0.62637493220421736</c:v>
                </c:pt>
                <c:pt idx="544">
                  <c:v>-0.14178169371503316</c:v>
                </c:pt>
                <c:pt idx="545">
                  <c:v>0.10680977927023767</c:v>
                </c:pt>
                <c:pt idx="546">
                  <c:v>9.3715459007110771E-2</c:v>
                </c:pt>
                <c:pt idx="547">
                  <c:v>-8.7511003692898437E-2</c:v>
                </c:pt>
                <c:pt idx="548">
                  <c:v>-2.5448434973988552E-2</c:v>
                </c:pt>
                <c:pt idx="549">
                  <c:v>-0.18665235142049014</c:v>
                </c:pt>
                <c:pt idx="550">
                  <c:v>-0.13381446109167044</c:v>
                </c:pt>
                <c:pt idx="551">
                  <c:v>1.9055166898747883E-3</c:v>
                </c:pt>
                <c:pt idx="552">
                  <c:v>9.3613734752816313E-2</c:v>
                </c:pt>
                <c:pt idx="553">
                  <c:v>-8.3888422985728989E-2</c:v>
                </c:pt>
                <c:pt idx="554">
                  <c:v>0.209332847191703</c:v>
                </c:pt>
                <c:pt idx="555">
                  <c:v>2.162612732319278E-2</c:v>
                </c:pt>
                <c:pt idx="556">
                  <c:v>-2.0516677727289025E-2</c:v>
                </c:pt>
                <c:pt idx="557">
                  <c:v>-7.6771173204037216E-2</c:v>
                </c:pt>
                <c:pt idx="558">
                  <c:v>0.18543237962528464</c:v>
                </c:pt>
                <c:pt idx="559">
                  <c:v>-8.0968584141513783E-2</c:v>
                </c:pt>
                <c:pt idx="560">
                  <c:v>-0.13176340575181092</c:v>
                </c:pt>
                <c:pt idx="561">
                  <c:v>-0.17131104992874627</c:v>
                </c:pt>
                <c:pt idx="562">
                  <c:v>8.955902354754941E-2</c:v>
                </c:pt>
                <c:pt idx="563">
                  <c:v>0.15670062733272841</c:v>
                </c:pt>
                <c:pt idx="564">
                  <c:v>-0.11034622595526709</c:v>
                </c:pt>
                <c:pt idx="565">
                  <c:v>-2.7586362429031737E-2</c:v>
                </c:pt>
                <c:pt idx="566">
                  <c:v>-0.21322588961626504</c:v>
                </c:pt>
                <c:pt idx="567">
                  <c:v>-0.20676244257230655</c:v>
                </c:pt>
                <c:pt idx="568">
                  <c:v>0.15034943131457171</c:v>
                </c:pt>
                <c:pt idx="569">
                  <c:v>-0.1221909708222173</c:v>
                </c:pt>
                <c:pt idx="570">
                  <c:v>0.54458443706526338</c:v>
                </c:pt>
                <c:pt idx="571">
                  <c:v>0.18507119271099992</c:v>
                </c:pt>
                <c:pt idx="572">
                  <c:v>-0.29682345562598794</c:v>
                </c:pt>
                <c:pt idx="573">
                  <c:v>0.58456177585328561</c:v>
                </c:pt>
                <c:pt idx="574">
                  <c:v>9.1010381359705281E-2</c:v>
                </c:pt>
                <c:pt idx="575">
                  <c:v>-5.5658964396821014E-3</c:v>
                </c:pt>
                <c:pt idx="576">
                  <c:v>-5.4890489447794108E-3</c:v>
                </c:pt>
                <c:pt idx="577">
                  <c:v>3.7157501704919528E-2</c:v>
                </c:pt>
                <c:pt idx="578">
                  <c:v>8.3750334368165633E-2</c:v>
                </c:pt>
                <c:pt idx="579">
                  <c:v>1.4392269338414487E-2</c:v>
                </c:pt>
                <c:pt idx="580">
                  <c:v>3.0376228689148452E-2</c:v>
                </c:pt>
                <c:pt idx="581">
                  <c:v>-0.17725357557703422</c:v>
                </c:pt>
                <c:pt idx="582">
                  <c:v>0.13637999856774599</c:v>
                </c:pt>
                <c:pt idx="583">
                  <c:v>4.3878003411061177E-2</c:v>
                </c:pt>
                <c:pt idx="584">
                  <c:v>-0.32304956482666042</c:v>
                </c:pt>
                <c:pt idx="585">
                  <c:v>0.17987304564828299</c:v>
                </c:pt>
                <c:pt idx="586">
                  <c:v>0.18345353851031282</c:v>
                </c:pt>
                <c:pt idx="587">
                  <c:v>2.3393079931956332E-2</c:v>
                </c:pt>
                <c:pt idx="588">
                  <c:v>-9.7031728972755096E-2</c:v>
                </c:pt>
                <c:pt idx="589">
                  <c:v>0.11479708307688628</c:v>
                </c:pt>
                <c:pt idx="590">
                  <c:v>-9.691110417351885E-2</c:v>
                </c:pt>
                <c:pt idx="591">
                  <c:v>0.50371115159423197</c:v>
                </c:pt>
                <c:pt idx="592">
                  <c:v>-6.2394571411218375E-2</c:v>
                </c:pt>
                <c:pt idx="593">
                  <c:v>0.12132429864490848</c:v>
                </c:pt>
                <c:pt idx="594">
                  <c:v>0.19524172643076124</c:v>
                </c:pt>
                <c:pt idx="595">
                  <c:v>1.6231049868345865E-3</c:v>
                </c:pt>
                <c:pt idx="596">
                  <c:v>-0.25795958991031981</c:v>
                </c:pt>
                <c:pt idx="597">
                  <c:v>-0.20958669572274047</c:v>
                </c:pt>
                <c:pt idx="598">
                  <c:v>-2.1840521192399764E-2</c:v>
                </c:pt>
                <c:pt idx="599">
                  <c:v>4.1572432906475526E-2</c:v>
                </c:pt>
                <c:pt idx="600">
                  <c:v>0.16153786824302344</c:v>
                </c:pt>
                <c:pt idx="601">
                  <c:v>5.4294346020132514E-2</c:v>
                </c:pt>
                <c:pt idx="602">
                  <c:v>7.7334343801386419E-3</c:v>
                </c:pt>
                <c:pt idx="603">
                  <c:v>1.1441786032782056E-2</c:v>
                </c:pt>
                <c:pt idx="604">
                  <c:v>-0.11146158836001155</c:v>
                </c:pt>
                <c:pt idx="605">
                  <c:v>0.1145844910546079</c:v>
                </c:pt>
                <c:pt idx="606">
                  <c:v>0.15765234489139712</c:v>
                </c:pt>
                <c:pt idx="607">
                  <c:v>-4.0530561188345415E-2</c:v>
                </c:pt>
                <c:pt idx="608">
                  <c:v>-5.3148167651237359E-2</c:v>
                </c:pt>
                <c:pt idx="609">
                  <c:v>8.8314412362316807E-3</c:v>
                </c:pt>
                <c:pt idx="610">
                  <c:v>-0.17767346454611552</c:v>
                </c:pt>
                <c:pt idx="611">
                  <c:v>0.21255455274474286</c:v>
                </c:pt>
              </c:numCache>
            </c:numRef>
          </c:xVal>
          <c:yVal>
            <c:numRef>
              <c:f>'2010'!$D$2:$D$613</c:f>
              <c:numCache>
                <c:formatCode>0.00%</c:formatCode>
                <c:ptCount val="612"/>
                <c:pt idx="0">
                  <c:v>0.25</c:v>
                </c:pt>
                <c:pt idx="1">
                  <c:v>-6.4285714285714279E-2</c:v>
                </c:pt>
                <c:pt idx="2">
                  <c:v>5.8524173027989734E-2</c:v>
                </c:pt>
                <c:pt idx="3">
                  <c:v>0.24519230769230771</c:v>
                </c:pt>
                <c:pt idx="4">
                  <c:v>-0.10810810810810811</c:v>
                </c:pt>
                <c:pt idx="5">
                  <c:v>-0.2056277056277056</c:v>
                </c:pt>
                <c:pt idx="6">
                  <c:v>0.19073569482288821</c:v>
                </c:pt>
                <c:pt idx="7">
                  <c:v>2.517162471395884E-2</c:v>
                </c:pt>
                <c:pt idx="8">
                  <c:v>-0.1294642857142857</c:v>
                </c:pt>
                <c:pt idx="9">
                  <c:v>0.32307692307692304</c:v>
                </c:pt>
                <c:pt idx="10">
                  <c:v>-0.33139534883720934</c:v>
                </c:pt>
                <c:pt idx="11">
                  <c:v>-9.5652173913043481E-2</c:v>
                </c:pt>
                <c:pt idx="12">
                  <c:v>8.1429031219826253E-2</c:v>
                </c:pt>
                <c:pt idx="13">
                  <c:v>-0.1450892857142857</c:v>
                </c:pt>
                <c:pt idx="14">
                  <c:v>0.1314186248912097</c:v>
                </c:pt>
                <c:pt idx="15">
                  <c:v>0.3307692307692307</c:v>
                </c:pt>
                <c:pt idx="16">
                  <c:v>-0.19907514450867048</c:v>
                </c:pt>
                <c:pt idx="17">
                  <c:v>-8.8625866050808355E-2</c:v>
                </c:pt>
                <c:pt idx="18">
                  <c:v>0.37361419068736135</c:v>
                </c:pt>
                <c:pt idx="19">
                  <c:v>-0.15311887466851148</c:v>
                </c:pt>
                <c:pt idx="20">
                  <c:v>-5.1735874744724297E-2</c:v>
                </c:pt>
                <c:pt idx="21">
                  <c:v>0.20531227566403443</c:v>
                </c:pt>
                <c:pt idx="22">
                  <c:v>-0.30625372245384153</c:v>
                </c:pt>
                <c:pt idx="23">
                  <c:v>5.151098901098905E-2</c:v>
                </c:pt>
                <c:pt idx="24">
                  <c:v>1.124520021941855E-2</c:v>
                </c:pt>
                <c:pt idx="25">
                  <c:v>-0.24545701112015184</c:v>
                </c:pt>
                <c:pt idx="26">
                  <c:v>0.46333572969086978</c:v>
                </c:pt>
                <c:pt idx="27">
                  <c:v>0.23655121591746497</c:v>
                </c:pt>
                <c:pt idx="28">
                  <c:v>-0.21374652363925306</c:v>
                </c:pt>
                <c:pt idx="29">
                  <c:v>-9.3481556341586947E-3</c:v>
                </c:pt>
                <c:pt idx="30">
                  <c:v>0.26574853353736283</c:v>
                </c:pt>
                <c:pt idx="31">
                  <c:v>-0.12190207535764663</c:v>
                </c:pt>
                <c:pt idx="32">
                  <c:v>2.9600734281780561E-2</c:v>
                </c:pt>
                <c:pt idx="33">
                  <c:v>7.3545798974816057E-2</c:v>
                </c:pt>
                <c:pt idx="34">
                  <c:v>-0.29748806310981935</c:v>
                </c:pt>
                <c:pt idx="35">
                  <c:v>3.5460992907800915E-3</c:v>
                </c:pt>
                <c:pt idx="36">
                  <c:v>0.30575777630708134</c:v>
                </c:pt>
                <c:pt idx="37">
                  <c:v>-0.17156614292954886</c:v>
                </c:pt>
                <c:pt idx="38">
                  <c:v>0.17956561639645141</c:v>
                </c:pt>
                <c:pt idx="39">
                  <c:v>0.34076763485477168</c:v>
                </c:pt>
                <c:pt idx="40">
                  <c:v>-0.1996131528046422</c:v>
                </c:pt>
                <c:pt idx="41">
                  <c:v>-4.4707588206863269E-2</c:v>
                </c:pt>
                <c:pt idx="42">
                  <c:v>0.36529218315203638</c:v>
                </c:pt>
                <c:pt idx="43">
                  <c:v>-0.14230127848804897</c:v>
                </c:pt>
                <c:pt idx="44">
                  <c:v>-8.2739252538345243E-2</c:v>
                </c:pt>
                <c:pt idx="45">
                  <c:v>0.23692887423457365</c:v>
                </c:pt>
                <c:pt idx="46">
                  <c:v>-0.49162223914699166</c:v>
                </c:pt>
                <c:pt idx="47">
                  <c:v>0.1220973782771535</c:v>
                </c:pt>
                <c:pt idx="48">
                  <c:v>0.19111346459346268</c:v>
                </c:pt>
                <c:pt idx="49">
                  <c:v>-9.4127632057551591E-2</c:v>
                </c:pt>
                <c:pt idx="50">
                  <c:v>0.15057553314892469</c:v>
                </c:pt>
                <c:pt idx="51">
                  <c:v>0.14975377098763043</c:v>
                </c:pt>
                <c:pt idx="52">
                  <c:v>-0.13753330410441467</c:v>
                </c:pt>
                <c:pt idx="53">
                  <c:v>-4.4460954913385198E-2</c:v>
                </c:pt>
                <c:pt idx="54">
                  <c:v>0.27246685218530042</c:v>
                </c:pt>
                <c:pt idx="55">
                  <c:v>-0.2373448253682382</c:v>
                </c:pt>
                <c:pt idx="56">
                  <c:v>1.1891709538669248E-2</c:v>
                </c:pt>
                <c:pt idx="57">
                  <c:v>0.31988664777462916</c:v>
                </c:pt>
                <c:pt idx="58">
                  <c:v>-0.36634882546097502</c:v>
                </c:pt>
                <c:pt idx="59">
                  <c:v>0.10354277741790829</c:v>
                </c:pt>
                <c:pt idx="60">
                  <c:v>0.31578947368421062</c:v>
                </c:pt>
                <c:pt idx="61">
                  <c:v>-7.4796747967479704E-2</c:v>
                </c:pt>
                <c:pt idx="62">
                  <c:v>2.0738137082600971E-2</c:v>
                </c:pt>
                <c:pt idx="63">
                  <c:v>0.29958677685950419</c:v>
                </c:pt>
                <c:pt idx="64">
                  <c:v>-0.2186009538950715</c:v>
                </c:pt>
                <c:pt idx="65">
                  <c:v>-4.2387249915225467E-2</c:v>
                </c:pt>
                <c:pt idx="66">
                  <c:v>0.22060906515580747</c:v>
                </c:pt>
                <c:pt idx="67">
                  <c:v>-0.16739193501595595</c:v>
                </c:pt>
                <c:pt idx="68">
                  <c:v>-1.3937282229965486E-3</c:v>
                </c:pt>
                <c:pt idx="69">
                  <c:v>0.32588974180041874</c:v>
                </c:pt>
                <c:pt idx="70">
                  <c:v>-0.25631578947368416</c:v>
                </c:pt>
                <c:pt idx="71">
                  <c:v>2.8308563340411208E-3</c:v>
                </c:pt>
                <c:pt idx="72">
                  <c:v>0.31561643835616437</c:v>
                </c:pt>
                <c:pt idx="73">
                  <c:v>-0.17867555185339445</c:v>
                </c:pt>
                <c:pt idx="74">
                  <c:v>0.11206896551724133</c:v>
                </c:pt>
                <c:pt idx="75">
                  <c:v>0.2667578659370724</c:v>
                </c:pt>
                <c:pt idx="76">
                  <c:v>-0.19870410367170621</c:v>
                </c:pt>
                <c:pt idx="77">
                  <c:v>-7.637017070979335E-2</c:v>
                </c:pt>
                <c:pt idx="78">
                  <c:v>0.34678988326848259</c:v>
                </c:pt>
                <c:pt idx="79">
                  <c:v>-0.17840375586854462</c:v>
                </c:pt>
                <c:pt idx="80">
                  <c:v>-3.0769230769230882E-3</c:v>
                </c:pt>
                <c:pt idx="81">
                  <c:v>0.2072310405643738</c:v>
                </c:pt>
                <c:pt idx="82">
                  <c:v>-0.27027027027027029</c:v>
                </c:pt>
                <c:pt idx="83">
                  <c:v>2.7527527527527518E-2</c:v>
                </c:pt>
                <c:pt idx="84">
                  <c:v>0.10470409711684381</c:v>
                </c:pt>
                <c:pt idx="85">
                  <c:v>-0.17170329670329665</c:v>
                </c:pt>
                <c:pt idx="86">
                  <c:v>0.20232172470978438</c:v>
                </c:pt>
                <c:pt idx="87">
                  <c:v>0.49793103448275855</c:v>
                </c:pt>
                <c:pt idx="88">
                  <c:v>-0.2642725598526704</c:v>
                </c:pt>
                <c:pt idx="89">
                  <c:v>-0.29411764705882348</c:v>
                </c:pt>
                <c:pt idx="90">
                  <c:v>0.74468085106382986</c:v>
                </c:pt>
                <c:pt idx="91">
                  <c:v>-0.16869918699186992</c:v>
                </c:pt>
                <c:pt idx="92">
                  <c:v>-4.0342298288508549E-2</c:v>
                </c:pt>
                <c:pt idx="93">
                  <c:v>0.18089171974522289</c:v>
                </c:pt>
                <c:pt idx="94">
                  <c:v>-0.26213592233009708</c:v>
                </c:pt>
                <c:pt idx="95">
                  <c:v>2.7777777777777679E-2</c:v>
                </c:pt>
                <c:pt idx="96">
                  <c:v>0.12422690696282501</c:v>
                </c:pt>
                <c:pt idx="97">
                  <c:v>-8.9855072463768115E-2</c:v>
                </c:pt>
                <c:pt idx="98">
                  <c:v>9.0471857532822053E-2</c:v>
                </c:pt>
                <c:pt idx="99">
                  <c:v>0.20979854571462631</c:v>
                </c:pt>
                <c:pt idx="100">
                  <c:v>-0.24485170952803237</c:v>
                </c:pt>
                <c:pt idx="101">
                  <c:v>4.749478079331948E-2</c:v>
                </c:pt>
                <c:pt idx="102">
                  <c:v>0.35687593423019437</c:v>
                </c:pt>
                <c:pt idx="103">
                  <c:v>-0.12535573303956671</c:v>
                </c:pt>
                <c:pt idx="104">
                  <c:v>-9.31514038310155E-2</c:v>
                </c:pt>
                <c:pt idx="105">
                  <c:v>0.29270833333333335</c:v>
                </c:pt>
                <c:pt idx="106">
                  <c:v>-0.28905900259647233</c:v>
                </c:pt>
                <c:pt idx="107">
                  <c:v>3.4884453120080705E-2</c:v>
                </c:pt>
                <c:pt idx="108">
                  <c:v>0.36685082872928176</c:v>
                </c:pt>
                <c:pt idx="109">
                  <c:v>-5.6934980944681857E-2</c:v>
                </c:pt>
                <c:pt idx="110">
                  <c:v>0.12184668136174381</c:v>
                </c:pt>
                <c:pt idx="111">
                  <c:v>0.24102172251937559</c:v>
                </c:pt>
                <c:pt idx="112">
                  <c:v>-0.19720292022165542</c:v>
                </c:pt>
                <c:pt idx="113">
                  <c:v>-6.3328585515503466E-2</c:v>
                </c:pt>
                <c:pt idx="114">
                  <c:v>0.26353959527430115</c:v>
                </c:pt>
                <c:pt idx="115">
                  <c:v>-0.11525643399370489</c:v>
                </c:pt>
                <c:pt idx="116">
                  <c:v>-0.15140734540127654</c:v>
                </c:pt>
                <c:pt idx="117">
                  <c:v>0.2965474722564736</c:v>
                </c:pt>
                <c:pt idx="118">
                  <c:v>-0.31364717070851167</c:v>
                </c:pt>
                <c:pt idx="119">
                  <c:v>-7.7317444921712664E-2</c:v>
                </c:pt>
                <c:pt idx="120">
                  <c:v>0.16123778501628672</c:v>
                </c:pt>
                <c:pt idx="121">
                  <c:v>-3.6465638148667656E-2</c:v>
                </c:pt>
                <c:pt idx="122">
                  <c:v>5.5312954876273634E-2</c:v>
                </c:pt>
                <c:pt idx="123">
                  <c:v>0.14206896551724135</c:v>
                </c:pt>
                <c:pt idx="124">
                  <c:v>-5.7971014492753659E-2</c:v>
                </c:pt>
                <c:pt idx="125">
                  <c:v>-0.12307692307692308</c:v>
                </c:pt>
                <c:pt idx="126">
                  <c:v>0.26608187134502925</c:v>
                </c:pt>
                <c:pt idx="127">
                  <c:v>-0.19745958429561206</c:v>
                </c:pt>
                <c:pt idx="128">
                  <c:v>-8.7769784172661902E-2</c:v>
                </c:pt>
                <c:pt idx="129">
                  <c:v>0.47634069400630907</c:v>
                </c:pt>
                <c:pt idx="130">
                  <c:v>-0.19871794871794868</c:v>
                </c:pt>
                <c:pt idx="131">
                  <c:v>8.0000000000000071E-2</c:v>
                </c:pt>
                <c:pt idx="132">
                  <c:v>0.20632081097197386</c:v>
                </c:pt>
                <c:pt idx="133">
                  <c:v>-2.0761245674740469E-2</c:v>
                </c:pt>
                <c:pt idx="134">
                  <c:v>6.2089853609288204E-2</c:v>
                </c:pt>
                <c:pt idx="135">
                  <c:v>0.2447718631178708</c:v>
                </c:pt>
                <c:pt idx="136">
                  <c:v>-0.20733104238258881</c:v>
                </c:pt>
                <c:pt idx="137">
                  <c:v>-6.7919075144508678E-2</c:v>
                </c:pt>
                <c:pt idx="138">
                  <c:v>0.28888888888888897</c:v>
                </c:pt>
                <c:pt idx="139">
                  <c:v>-0.18724939855653566</c:v>
                </c:pt>
                <c:pt idx="140">
                  <c:v>-2.4666995559940785E-2</c:v>
                </c:pt>
                <c:pt idx="141">
                  <c:v>0.33434496712190187</c:v>
                </c:pt>
                <c:pt idx="142">
                  <c:v>-0.29567854435178165</c:v>
                </c:pt>
                <c:pt idx="143">
                  <c:v>1.6146393972013007E-2</c:v>
                </c:pt>
                <c:pt idx="144">
                  <c:v>0.19423076923076921</c:v>
                </c:pt>
                <c:pt idx="145">
                  <c:v>-0.12077294685990336</c:v>
                </c:pt>
                <c:pt idx="146">
                  <c:v>9.8901098901098994E-2</c:v>
                </c:pt>
                <c:pt idx="147">
                  <c:v>0.22916666666666674</c:v>
                </c:pt>
                <c:pt idx="148">
                  <c:v>-0.30576271186440673</c:v>
                </c:pt>
                <c:pt idx="149">
                  <c:v>9.5703125E-2</c:v>
                </c:pt>
                <c:pt idx="150">
                  <c:v>0.23529411764705888</c:v>
                </c:pt>
                <c:pt idx="151">
                  <c:v>-0.20490620490620493</c:v>
                </c:pt>
                <c:pt idx="152">
                  <c:v>-5.1724137931034475E-2</c:v>
                </c:pt>
                <c:pt idx="153">
                  <c:v>0.352153110047847</c:v>
                </c:pt>
                <c:pt idx="154">
                  <c:v>-0.33545647558386416</c:v>
                </c:pt>
                <c:pt idx="155">
                  <c:v>8.9456869009584716E-2</c:v>
                </c:pt>
                <c:pt idx="156">
                  <c:v>0.19744424956151341</c:v>
                </c:pt>
                <c:pt idx="157">
                  <c:v>-9.1232475413266401E-2</c:v>
                </c:pt>
                <c:pt idx="158">
                  <c:v>7.8632281832834439E-2</c:v>
                </c:pt>
                <c:pt idx="159">
                  <c:v>0.22937346568470485</c:v>
                </c:pt>
                <c:pt idx="160">
                  <c:v>-0.18475429762111473</c:v>
                </c:pt>
                <c:pt idx="161">
                  <c:v>-9.7976570820021314E-2</c:v>
                </c:pt>
                <c:pt idx="162">
                  <c:v>0.28335301062573781</c:v>
                </c:pt>
                <c:pt idx="163">
                  <c:v>-0.1288868445262189</c:v>
                </c:pt>
                <c:pt idx="164">
                  <c:v>-0.12947512936952155</c:v>
                </c:pt>
                <c:pt idx="165">
                  <c:v>0.44110154070120111</c:v>
                </c:pt>
                <c:pt idx="166">
                  <c:v>-0.35811095210034516</c:v>
                </c:pt>
                <c:pt idx="167">
                  <c:v>5.0229508196721229E-2</c:v>
                </c:pt>
                <c:pt idx="168">
                  <c:v>0.15328054298642524</c:v>
                </c:pt>
                <c:pt idx="169">
                  <c:v>-6.7680235409514511E-2</c:v>
                </c:pt>
                <c:pt idx="170">
                  <c:v>4.2959845695248022E-2</c:v>
                </c:pt>
                <c:pt idx="171">
                  <c:v>0.25672494956287828</c:v>
                </c:pt>
                <c:pt idx="172">
                  <c:v>-0.21591973244147156</c:v>
                </c:pt>
                <c:pt idx="173">
                  <c:v>-1.7061934823409008E-2</c:v>
                </c:pt>
                <c:pt idx="174">
                  <c:v>0.30133657351154319</c:v>
                </c:pt>
                <c:pt idx="175">
                  <c:v>-0.15032679738562094</c:v>
                </c:pt>
                <c:pt idx="176">
                  <c:v>-4.6467817896389318E-2</c:v>
                </c:pt>
                <c:pt idx="177">
                  <c:v>0.21155745801778081</c:v>
                </c:pt>
                <c:pt idx="178">
                  <c:v>-0.2952846854192146</c:v>
                </c:pt>
                <c:pt idx="179">
                  <c:v>5.9776320863864196E-2</c:v>
                </c:pt>
                <c:pt idx="180">
                  <c:v>0.61489361702127665</c:v>
                </c:pt>
                <c:pt idx="181">
                  <c:v>-0.15151515151515149</c:v>
                </c:pt>
                <c:pt idx="182">
                  <c:v>6.9875776397515521E-2</c:v>
                </c:pt>
                <c:pt idx="183">
                  <c:v>0.26076439283986463</c:v>
                </c:pt>
                <c:pt idx="184">
                  <c:v>-0.18841135840368384</c:v>
                </c:pt>
                <c:pt idx="185">
                  <c:v>-3.8770685579196162E-2</c:v>
                </c:pt>
                <c:pt idx="186">
                  <c:v>0.27299557304476152</c:v>
                </c:pt>
                <c:pt idx="187">
                  <c:v>-0.29520865533230289</c:v>
                </c:pt>
                <c:pt idx="188">
                  <c:v>-0.28947368421052633</c:v>
                </c:pt>
                <c:pt idx="189">
                  <c:v>0.12114197530864201</c:v>
                </c:pt>
                <c:pt idx="190">
                  <c:v>-0.28217481073640738</c:v>
                </c:pt>
                <c:pt idx="191">
                  <c:v>0.29530201342281881</c:v>
                </c:pt>
                <c:pt idx="192">
                  <c:v>0.27902946273830165</c:v>
                </c:pt>
                <c:pt idx="193">
                  <c:v>-0.14007452574525747</c:v>
                </c:pt>
                <c:pt idx="194">
                  <c:v>0.15836123695095528</c:v>
                </c:pt>
                <c:pt idx="195">
                  <c:v>0.22836252338037744</c:v>
                </c:pt>
                <c:pt idx="196">
                  <c:v>-0.21068660022148389</c:v>
                </c:pt>
                <c:pt idx="197">
                  <c:v>-4.2441248684672028E-2</c:v>
                </c:pt>
                <c:pt idx="198">
                  <c:v>0.32600732600732596</c:v>
                </c:pt>
                <c:pt idx="199">
                  <c:v>-0.16174033149171274</c:v>
                </c:pt>
                <c:pt idx="200">
                  <c:v>-2.1255561047948568E-2</c:v>
                </c:pt>
                <c:pt idx="201">
                  <c:v>0.16818181818181821</c:v>
                </c:pt>
                <c:pt idx="202">
                  <c:v>-0.27957919008502663</c:v>
                </c:pt>
                <c:pt idx="203">
                  <c:v>-7.6615323064612939E-2</c:v>
                </c:pt>
                <c:pt idx="204">
                  <c:v>0.24722163975676237</c:v>
                </c:pt>
                <c:pt idx="205">
                  <c:v>-0.19838601210490925</c:v>
                </c:pt>
                <c:pt idx="206">
                  <c:v>0.22692953020134232</c:v>
                </c:pt>
                <c:pt idx="207">
                  <c:v>0.27111111111111108</c:v>
                </c:pt>
                <c:pt idx="208">
                  <c:v>-0.20427649273803117</c:v>
                </c:pt>
                <c:pt idx="209">
                  <c:v>-3.7688017576474553E-2</c:v>
                </c:pt>
                <c:pt idx="210">
                  <c:v>0.32420091324200917</c:v>
                </c:pt>
                <c:pt idx="211">
                  <c:v>-0.17281167108753315</c:v>
                </c:pt>
                <c:pt idx="212">
                  <c:v>1.5552348885682132E-2</c:v>
                </c:pt>
                <c:pt idx="213">
                  <c:v>0.24092200820966214</c:v>
                </c:pt>
                <c:pt idx="214">
                  <c:v>-0.34669211195928751</c:v>
                </c:pt>
                <c:pt idx="215">
                  <c:v>4.4595910418695262E-2</c:v>
                </c:pt>
                <c:pt idx="216">
                  <c:v>0.25175672401259996</c:v>
                </c:pt>
                <c:pt idx="217">
                  <c:v>-0.14343786295005811</c:v>
                </c:pt>
                <c:pt idx="218">
                  <c:v>0.11480225988700554</c:v>
                </c:pt>
                <c:pt idx="219">
                  <c:v>0.29393877964727344</c:v>
                </c:pt>
                <c:pt idx="220">
                  <c:v>-0.25959580134732885</c:v>
                </c:pt>
                <c:pt idx="221">
                  <c:v>2.5814642403723997E-2</c:v>
                </c:pt>
                <c:pt idx="222">
                  <c:v>0.18048679867986794</c:v>
                </c:pt>
                <c:pt idx="223">
                  <c:v>-0.14642669928359253</c:v>
                </c:pt>
                <c:pt idx="224">
                  <c:v>3.8894575230297157E-3</c:v>
                </c:pt>
                <c:pt idx="225">
                  <c:v>0.24469820554649258</c:v>
                </c:pt>
                <c:pt idx="226">
                  <c:v>-0.28653342070773269</c:v>
                </c:pt>
                <c:pt idx="227">
                  <c:v>-0.16486796785304247</c:v>
                </c:pt>
                <c:pt idx="228">
                  <c:v>0.32085855806274077</c:v>
                </c:pt>
                <c:pt idx="229">
                  <c:v>-0.34479166666666672</c:v>
                </c:pt>
                <c:pt idx="230">
                  <c:v>0.44419713831478536</c:v>
                </c:pt>
                <c:pt idx="231">
                  <c:v>7.5957727873183556E-2</c:v>
                </c:pt>
                <c:pt idx="232">
                  <c:v>-0.266011868221813</c:v>
                </c:pt>
                <c:pt idx="233">
                  <c:v>-9.4507945358238032E-2</c:v>
                </c:pt>
                <c:pt idx="234">
                  <c:v>0.25400246305418728</c:v>
                </c:pt>
                <c:pt idx="235">
                  <c:v>-0.12128652099189785</c:v>
                </c:pt>
                <c:pt idx="236">
                  <c:v>-5.6440346465493119E-2</c:v>
                </c:pt>
                <c:pt idx="237">
                  <c:v>0.34942256440627784</c:v>
                </c:pt>
                <c:pt idx="238">
                  <c:v>-0.3287250384024577</c:v>
                </c:pt>
                <c:pt idx="239">
                  <c:v>0.36057535142203334</c:v>
                </c:pt>
                <c:pt idx="240">
                  <c:v>0.22867853795688853</c:v>
                </c:pt>
                <c:pt idx="241">
                  <c:v>-6.102212051868805E-2</c:v>
                </c:pt>
                <c:pt idx="242">
                  <c:v>-9.7481722177091834E-3</c:v>
                </c:pt>
                <c:pt idx="243">
                  <c:v>0.26907301066447897</c:v>
                </c:pt>
                <c:pt idx="244">
                  <c:v>-0.27278603749191987</c:v>
                </c:pt>
                <c:pt idx="245">
                  <c:v>-3.2888888888888856E-2</c:v>
                </c:pt>
                <c:pt idx="246">
                  <c:v>0.33088235294117641</c:v>
                </c:pt>
                <c:pt idx="247">
                  <c:v>-0.15262430939226523</c:v>
                </c:pt>
                <c:pt idx="248">
                  <c:v>-7.1719641401792988E-2</c:v>
                </c:pt>
                <c:pt idx="249">
                  <c:v>0.29499561018437226</c:v>
                </c:pt>
                <c:pt idx="250">
                  <c:v>-0.70576271186440676</c:v>
                </c:pt>
                <c:pt idx="251">
                  <c:v>1.4723502304147464</c:v>
                </c:pt>
                <c:pt idx="252">
                  <c:v>0.24936936936936926</c:v>
                </c:pt>
                <c:pt idx="253">
                  <c:v>-0.11681569079896159</c:v>
                </c:pt>
                <c:pt idx="254">
                  <c:v>0.10439799695188334</c:v>
                </c:pt>
                <c:pt idx="255">
                  <c:v>0.21340561853129625</c:v>
                </c:pt>
                <c:pt idx="256">
                  <c:v>-0.207229894394801</c:v>
                </c:pt>
                <c:pt idx="257">
                  <c:v>-5.1337227174915512E-2</c:v>
                </c:pt>
                <c:pt idx="258">
                  <c:v>0.23460790667530773</c:v>
                </c:pt>
                <c:pt idx="259">
                  <c:v>-0.19195100612423444</c:v>
                </c:pt>
                <c:pt idx="260">
                  <c:v>-7.0701602425292331E-2</c:v>
                </c:pt>
                <c:pt idx="261">
                  <c:v>0.49737853897238726</c:v>
                </c:pt>
                <c:pt idx="262">
                  <c:v>-0.30921257391845625</c:v>
                </c:pt>
                <c:pt idx="263">
                  <c:v>8.3352106330254472E-3</c:v>
                </c:pt>
                <c:pt idx="264">
                  <c:v>0.21068548387096775</c:v>
                </c:pt>
                <c:pt idx="265">
                  <c:v>-3.3860671662503505E-2</c:v>
                </c:pt>
                <c:pt idx="266">
                  <c:v>5.1996552714737243E-2</c:v>
                </c:pt>
                <c:pt idx="267">
                  <c:v>0.22337520480611683</c:v>
                </c:pt>
                <c:pt idx="268">
                  <c:v>-0.2723214285714286</c:v>
                </c:pt>
                <c:pt idx="269">
                  <c:v>-8.159509202453985E-2</c:v>
                </c:pt>
                <c:pt idx="270">
                  <c:v>0.31229124916499673</c:v>
                </c:pt>
                <c:pt idx="271">
                  <c:v>-0.15652837872232117</c:v>
                </c:pt>
                <c:pt idx="272">
                  <c:v>-5.3108026554013255E-2</c:v>
                </c:pt>
                <c:pt idx="273">
                  <c:v>0.22530274059910771</c:v>
                </c:pt>
                <c:pt idx="274">
                  <c:v>-0.27880364109232769</c:v>
                </c:pt>
                <c:pt idx="275">
                  <c:v>4.0028849621348783E-2</c:v>
                </c:pt>
                <c:pt idx="276">
                  <c:v>0.14181315425636964</c:v>
                </c:pt>
                <c:pt idx="277">
                  <c:v>-0.16658017644006229</c:v>
                </c:pt>
                <c:pt idx="278">
                  <c:v>0.32855956828559574</c:v>
                </c:pt>
                <c:pt idx="279">
                  <c:v>0.30151538822059054</c:v>
                </c:pt>
                <c:pt idx="280">
                  <c:v>-0.27763773856679874</c:v>
                </c:pt>
                <c:pt idx="281">
                  <c:v>6.1482220006647825E-3</c:v>
                </c:pt>
                <c:pt idx="282">
                  <c:v>0.34616019818331956</c:v>
                </c:pt>
                <c:pt idx="283">
                  <c:v>-0.20758189179241815</c:v>
                </c:pt>
                <c:pt idx="284">
                  <c:v>-2.1365536460752454E-2</c:v>
                </c:pt>
                <c:pt idx="285">
                  <c:v>0.26103464641670615</c:v>
                </c:pt>
                <c:pt idx="286">
                  <c:v>-0.28566051938276249</c:v>
                </c:pt>
                <c:pt idx="287">
                  <c:v>-1.5279241306638602E-2</c:v>
                </c:pt>
                <c:pt idx="288">
                  <c:v>0.22347098797699938</c:v>
                </c:pt>
                <c:pt idx="289">
                  <c:v>-0.1580858790856654</c:v>
                </c:pt>
                <c:pt idx="290">
                  <c:v>5.2524739913727414E-2</c:v>
                </c:pt>
                <c:pt idx="291">
                  <c:v>0.27097396335583412</c:v>
                </c:pt>
                <c:pt idx="292">
                  <c:v>-0.11077389984825492</c:v>
                </c:pt>
                <c:pt idx="293">
                  <c:v>-8.4257679180887335E-2</c:v>
                </c:pt>
                <c:pt idx="294">
                  <c:v>0.3233170277195434</c:v>
                </c:pt>
                <c:pt idx="295">
                  <c:v>-0.13254708678049643</c:v>
                </c:pt>
                <c:pt idx="296">
                  <c:v>-2.8612012987012991E-2</c:v>
                </c:pt>
                <c:pt idx="297">
                  <c:v>0.23960726968874035</c:v>
                </c:pt>
                <c:pt idx="298">
                  <c:v>-0.38810246039770813</c:v>
                </c:pt>
                <c:pt idx="299">
                  <c:v>0.11594602038006063</c:v>
                </c:pt>
                <c:pt idx="300">
                  <c:v>0.24832214765100669</c:v>
                </c:pt>
                <c:pt idx="301">
                  <c:v>-5.7795698924731131E-2</c:v>
                </c:pt>
                <c:pt idx="302">
                  <c:v>-1.4265335235378318E-3</c:v>
                </c:pt>
                <c:pt idx="303">
                  <c:v>0.35142857142857142</c:v>
                </c:pt>
                <c:pt idx="304">
                  <c:v>-0.2463002114164905</c:v>
                </c:pt>
                <c:pt idx="305">
                  <c:v>-0.10238429172510521</c:v>
                </c:pt>
                <c:pt idx="306">
                  <c:v>0.34218750000000009</c:v>
                </c:pt>
                <c:pt idx="307">
                  <c:v>-0.19091967403958088</c:v>
                </c:pt>
                <c:pt idx="308">
                  <c:v>0</c:v>
                </c:pt>
                <c:pt idx="309">
                  <c:v>0.21151079136690654</c:v>
                </c:pt>
                <c:pt idx="310">
                  <c:v>-0.22446555819477432</c:v>
                </c:pt>
                <c:pt idx="311">
                  <c:v>7.5038284839203717E-2</c:v>
                </c:pt>
                <c:pt idx="312">
                  <c:v>0.26178010471204183</c:v>
                </c:pt>
                <c:pt idx="313">
                  <c:v>-0.17116182572614103</c:v>
                </c:pt>
                <c:pt idx="314">
                  <c:v>0.13566958698372966</c:v>
                </c:pt>
                <c:pt idx="315">
                  <c:v>0.24983469252810231</c:v>
                </c:pt>
                <c:pt idx="316">
                  <c:v>-0.19019486817740938</c:v>
                </c:pt>
                <c:pt idx="317">
                  <c:v>-6.6746515679442564E-2</c:v>
                </c:pt>
                <c:pt idx="318">
                  <c:v>0.31163224827908054</c:v>
                </c:pt>
                <c:pt idx="319">
                  <c:v>-0.1273794698452233</c:v>
                </c:pt>
                <c:pt idx="320">
                  <c:v>-3.6493374108052978E-2</c:v>
                </c:pt>
                <c:pt idx="321">
                  <c:v>0.24862462970799837</c:v>
                </c:pt>
                <c:pt idx="322">
                  <c:v>-0.28808676495509233</c:v>
                </c:pt>
                <c:pt idx="323">
                  <c:v>-8.9264460842656268E-3</c:v>
                </c:pt>
                <c:pt idx="324">
                  <c:v>0.17320261437908502</c:v>
                </c:pt>
                <c:pt idx="325">
                  <c:v>-0.15320334261838442</c:v>
                </c:pt>
                <c:pt idx="326">
                  <c:v>0.16776315789473695</c:v>
                </c:pt>
                <c:pt idx="327">
                  <c:v>0.21690140845070416</c:v>
                </c:pt>
                <c:pt idx="328">
                  <c:v>-0.23148148148148151</c:v>
                </c:pt>
                <c:pt idx="329">
                  <c:v>-0.11144578313253017</c:v>
                </c:pt>
                <c:pt idx="330">
                  <c:v>0.36610169491525424</c:v>
                </c:pt>
                <c:pt idx="331">
                  <c:v>-0.21836228287841186</c:v>
                </c:pt>
                <c:pt idx="332">
                  <c:v>-3.4920634920634908E-2</c:v>
                </c:pt>
                <c:pt idx="333">
                  <c:v>0.42105263157894735</c:v>
                </c:pt>
                <c:pt idx="334">
                  <c:v>-0.33796296296296291</c:v>
                </c:pt>
                <c:pt idx="335">
                  <c:v>0.21678321678321688</c:v>
                </c:pt>
                <c:pt idx="336">
                  <c:v>0.32297447280799108</c:v>
                </c:pt>
                <c:pt idx="337">
                  <c:v>-2.4328859060402719E-2</c:v>
                </c:pt>
                <c:pt idx="338">
                  <c:v>-1.3757523645743786E-2</c:v>
                </c:pt>
                <c:pt idx="339">
                  <c:v>0.17785527462946815</c:v>
                </c:pt>
                <c:pt idx="340">
                  <c:v>-0.14063656550703185</c:v>
                </c:pt>
                <c:pt idx="341">
                  <c:v>-0.12661498708010333</c:v>
                </c:pt>
                <c:pt idx="342">
                  <c:v>0.30276134122287979</c:v>
                </c:pt>
                <c:pt idx="343">
                  <c:v>-0.17032551097653292</c:v>
                </c:pt>
                <c:pt idx="344">
                  <c:v>-4.9270072992700698E-2</c:v>
                </c:pt>
                <c:pt idx="345">
                  <c:v>0.28598848368522067</c:v>
                </c:pt>
                <c:pt idx="346">
                  <c:v>-0.40074626865671636</c:v>
                </c:pt>
                <c:pt idx="347">
                  <c:v>0.33001245330012452</c:v>
                </c:pt>
                <c:pt idx="348">
                  <c:v>-0.10310310310310311</c:v>
                </c:pt>
                <c:pt idx="349">
                  <c:v>4.4642857142857206E-2</c:v>
                </c:pt>
                <c:pt idx="350">
                  <c:v>0.19658119658119655</c:v>
                </c:pt>
                <c:pt idx="351">
                  <c:v>0.21339285714285716</c:v>
                </c:pt>
                <c:pt idx="352">
                  <c:v>-0.32082413539367183</c:v>
                </c:pt>
                <c:pt idx="353">
                  <c:v>-0.36403033586132183</c:v>
                </c:pt>
                <c:pt idx="354">
                  <c:v>0.49403747870528103</c:v>
                </c:pt>
                <c:pt idx="355">
                  <c:v>-0.24173318129988597</c:v>
                </c:pt>
                <c:pt idx="356">
                  <c:v>0.15037593984962405</c:v>
                </c:pt>
                <c:pt idx="357">
                  <c:v>0.15555555555555545</c:v>
                </c:pt>
                <c:pt idx="358">
                  <c:v>-0.11199095022624439</c:v>
                </c:pt>
                <c:pt idx="359">
                  <c:v>0.21019108280254772</c:v>
                </c:pt>
                <c:pt idx="360">
                  <c:v>0.16452847175331975</c:v>
                </c:pt>
                <c:pt idx="361">
                  <c:v>-0.17916505604947819</c:v>
                </c:pt>
                <c:pt idx="362">
                  <c:v>0.16223216388038608</c:v>
                </c:pt>
                <c:pt idx="363">
                  <c:v>0.18719611021069693</c:v>
                </c:pt>
                <c:pt idx="364">
                  <c:v>-9.5904436860068221E-2</c:v>
                </c:pt>
                <c:pt idx="365">
                  <c:v>-6.9837674594186439E-2</c:v>
                </c:pt>
                <c:pt idx="366">
                  <c:v>0.22118506493506485</c:v>
                </c:pt>
                <c:pt idx="367">
                  <c:v>-0.17248255234297105</c:v>
                </c:pt>
                <c:pt idx="368">
                  <c:v>-0.11265060240963853</c:v>
                </c:pt>
                <c:pt idx="369">
                  <c:v>0.28784792939579096</c:v>
                </c:pt>
                <c:pt idx="370">
                  <c:v>-0.29748726058689157</c:v>
                </c:pt>
                <c:pt idx="371">
                  <c:v>-9.2546273136567825E-3</c:v>
                </c:pt>
                <c:pt idx="372">
                  <c:v>0.17457305502846299</c:v>
                </c:pt>
                <c:pt idx="373">
                  <c:v>-0.13247172859450729</c:v>
                </c:pt>
                <c:pt idx="374">
                  <c:v>9.0626939788950978E-2</c:v>
                </c:pt>
                <c:pt idx="375">
                  <c:v>0.25668753557199775</c:v>
                </c:pt>
                <c:pt idx="376">
                  <c:v>-0.18840579710144922</c:v>
                </c:pt>
                <c:pt idx="377">
                  <c:v>-4.3526785714285698E-2</c:v>
                </c:pt>
                <c:pt idx="378">
                  <c:v>0.30455075845974333</c:v>
                </c:pt>
                <c:pt idx="379">
                  <c:v>-7.0661896243291555E-2</c:v>
                </c:pt>
                <c:pt idx="380">
                  <c:v>-7.362848893166507E-2</c:v>
                </c:pt>
                <c:pt idx="381">
                  <c:v>0.20155844155844149</c:v>
                </c:pt>
                <c:pt idx="382">
                  <c:v>-0.35451794206658016</c:v>
                </c:pt>
                <c:pt idx="383">
                  <c:v>6.028131279303417E-2</c:v>
                </c:pt>
                <c:pt idx="384">
                  <c:v>0.31151003167898628</c:v>
                </c:pt>
                <c:pt idx="385">
                  <c:v>0.15136876006441224</c:v>
                </c:pt>
                <c:pt idx="386">
                  <c:v>-3.3566433566433518E-2</c:v>
                </c:pt>
                <c:pt idx="387">
                  <c:v>0.58321273516642558</c:v>
                </c:pt>
                <c:pt idx="388">
                  <c:v>-0.14488117001828149</c:v>
                </c:pt>
                <c:pt idx="389">
                  <c:v>-0.10315339390700162</c:v>
                </c:pt>
                <c:pt idx="390">
                  <c:v>0.2800953516090583</c:v>
                </c:pt>
                <c:pt idx="391">
                  <c:v>-3.0260707635009321E-2</c:v>
                </c:pt>
                <c:pt idx="392">
                  <c:v>-0.11233797407585211</c:v>
                </c:pt>
                <c:pt idx="393">
                  <c:v>0.23363980530016226</c:v>
                </c:pt>
                <c:pt idx="394">
                  <c:v>-0.265234546251644</c:v>
                </c:pt>
                <c:pt idx="395">
                  <c:v>2.4463007159904571E-2</c:v>
                </c:pt>
                <c:pt idx="396">
                  <c:v>0.19931594698589139</c:v>
                </c:pt>
                <c:pt idx="397">
                  <c:v>-4.9123057179523699E-2</c:v>
                </c:pt>
                <c:pt idx="398">
                  <c:v>1.4171102946689551E-2</c:v>
                </c:pt>
                <c:pt idx="399">
                  <c:v>0.31990241017300014</c:v>
                </c:pt>
                <c:pt idx="400">
                  <c:v>-0.21794656360275588</c:v>
                </c:pt>
                <c:pt idx="401">
                  <c:v>-9.6691018478728408E-3</c:v>
                </c:pt>
                <c:pt idx="402">
                  <c:v>0.19208794387791994</c:v>
                </c:pt>
                <c:pt idx="403">
                  <c:v>-0.14038706546138446</c:v>
                </c:pt>
                <c:pt idx="404">
                  <c:v>-8.9632295857152711E-3</c:v>
                </c:pt>
                <c:pt idx="405">
                  <c:v>0.23493804301381571</c:v>
                </c:pt>
                <c:pt idx="406">
                  <c:v>-0.27605097745228069</c:v>
                </c:pt>
                <c:pt idx="407">
                  <c:v>2.8915086824916392E-2</c:v>
                </c:pt>
                <c:pt idx="408">
                  <c:v>0.11862348178137649</c:v>
                </c:pt>
                <c:pt idx="409">
                  <c:v>-0.12015924719507787</c:v>
                </c:pt>
                <c:pt idx="410">
                  <c:v>-3.074866310160429E-2</c:v>
                </c:pt>
                <c:pt idx="411">
                  <c:v>0.59416445623342184</c:v>
                </c:pt>
                <c:pt idx="412">
                  <c:v>-0.39420965058236268</c:v>
                </c:pt>
                <c:pt idx="413">
                  <c:v>0.17798286090969029</c:v>
                </c:pt>
                <c:pt idx="414">
                  <c:v>0.28427532176832671</c:v>
                </c:pt>
                <c:pt idx="415">
                  <c:v>-0.15366739288307918</c:v>
                </c:pt>
                <c:pt idx="416">
                  <c:v>-6.6243349922773254E-2</c:v>
                </c:pt>
                <c:pt idx="417">
                  <c:v>0.23065612938798008</c:v>
                </c:pt>
                <c:pt idx="418">
                  <c:v>-0.2719534050179212</c:v>
                </c:pt>
                <c:pt idx="419">
                  <c:v>-5.5897435897435899E-2</c:v>
                </c:pt>
                <c:pt idx="420">
                  <c:v>7.8022632519356705E-2</c:v>
                </c:pt>
                <c:pt idx="421">
                  <c:v>1.1602209944751474E-2</c:v>
                </c:pt>
                <c:pt idx="422">
                  <c:v>-0.14500273074822501</c:v>
                </c:pt>
                <c:pt idx="423">
                  <c:v>0.1919514532098372</c:v>
                </c:pt>
                <c:pt idx="424">
                  <c:v>-0.14978563772775988</c:v>
                </c:pt>
                <c:pt idx="425">
                  <c:v>5.3261897258115365E-2</c:v>
                </c:pt>
                <c:pt idx="426">
                  <c:v>0.4236983842010773</c:v>
                </c:pt>
                <c:pt idx="427">
                  <c:v>-0.16519546027742749</c:v>
                </c:pt>
                <c:pt idx="428">
                  <c:v>1.3091641490432959E-2</c:v>
                </c:pt>
                <c:pt idx="429">
                  <c:v>0.17718687872763428</c:v>
                </c:pt>
                <c:pt idx="430">
                  <c:v>-0.3039898670044332</c:v>
                </c:pt>
                <c:pt idx="431">
                  <c:v>5.9144676979071775E-2</c:v>
                </c:pt>
                <c:pt idx="432">
                  <c:v>8.4391336818521179E-2</c:v>
                </c:pt>
                <c:pt idx="433">
                  <c:v>-2.5482093663911853E-2</c:v>
                </c:pt>
                <c:pt idx="434">
                  <c:v>-1.5194346289752692E-2</c:v>
                </c:pt>
                <c:pt idx="435">
                  <c:v>0.35235019734481532</c:v>
                </c:pt>
                <c:pt idx="436">
                  <c:v>-0.24728044574157604</c:v>
                </c:pt>
                <c:pt idx="437">
                  <c:v>-0.17025026436376456</c:v>
                </c:pt>
                <c:pt idx="438">
                  <c:v>0.66864910790144427</c:v>
                </c:pt>
                <c:pt idx="439">
                  <c:v>-0.27214867617107941</c:v>
                </c:pt>
                <c:pt idx="440">
                  <c:v>-3.1829310947883882E-2</c:v>
                </c:pt>
                <c:pt idx="441">
                  <c:v>0.3125</c:v>
                </c:pt>
                <c:pt idx="442">
                  <c:v>-0.30222956234516929</c:v>
                </c:pt>
                <c:pt idx="443">
                  <c:v>7.2189349112426138E-2</c:v>
                </c:pt>
                <c:pt idx="444">
                  <c:v>0.24330049782861995</c:v>
                </c:pt>
                <c:pt idx="445">
                  <c:v>-0.17498722099165109</c:v>
                </c:pt>
                <c:pt idx="446">
                  <c:v>0.19661296984717058</c:v>
                </c:pt>
                <c:pt idx="447">
                  <c:v>0.26630997583707283</c:v>
                </c:pt>
                <c:pt idx="448">
                  <c:v>-0.22604606787515336</c:v>
                </c:pt>
                <c:pt idx="449">
                  <c:v>-6.7711543541428165E-2</c:v>
                </c:pt>
                <c:pt idx="450">
                  <c:v>0.22676615035889691</c:v>
                </c:pt>
                <c:pt idx="451">
                  <c:v>-8.1222572946339167E-2</c:v>
                </c:pt>
                <c:pt idx="452">
                  <c:v>4.591922238981061E-2</c:v>
                </c:pt>
                <c:pt idx="453">
                  <c:v>0.22696683223842329</c:v>
                </c:pt>
                <c:pt idx="454">
                  <c:v>-0.29063010120796606</c:v>
                </c:pt>
                <c:pt idx="455">
                  <c:v>1.0309278350515427E-2</c:v>
                </c:pt>
                <c:pt idx="456">
                  <c:v>5.8120586637696814E-2</c:v>
                </c:pt>
                <c:pt idx="457">
                  <c:v>-6.262833675564683E-2</c:v>
                </c:pt>
                <c:pt idx="458">
                  <c:v>0.21522453450164303</c:v>
                </c:pt>
                <c:pt idx="459">
                  <c:v>0.21270842721946814</c:v>
                </c:pt>
                <c:pt idx="460">
                  <c:v>-0.2129319955406912</c:v>
                </c:pt>
                <c:pt idx="461">
                  <c:v>-4.8630783758262464E-2</c:v>
                </c:pt>
                <c:pt idx="462">
                  <c:v>0.2521091811414391</c:v>
                </c:pt>
                <c:pt idx="463">
                  <c:v>-0.14625445897740785</c:v>
                </c:pt>
                <c:pt idx="464">
                  <c:v>-0.11281337047353757</c:v>
                </c:pt>
                <c:pt idx="465">
                  <c:v>0.41915227629513341</c:v>
                </c:pt>
                <c:pt idx="466">
                  <c:v>-0.24336283185840712</c:v>
                </c:pt>
                <c:pt idx="467">
                  <c:v>0.21491228070175428</c:v>
                </c:pt>
                <c:pt idx="468">
                  <c:v>0.32106598984771573</c:v>
                </c:pt>
                <c:pt idx="469">
                  <c:v>-0.17098943323727189</c:v>
                </c:pt>
                <c:pt idx="470">
                  <c:v>0.14136732329084589</c:v>
                </c:pt>
                <c:pt idx="471">
                  <c:v>0.13502538071065984</c:v>
                </c:pt>
                <c:pt idx="472">
                  <c:v>-0.10107334525939182</c:v>
                </c:pt>
                <c:pt idx="473">
                  <c:v>-9.552238805970148E-2</c:v>
                </c:pt>
                <c:pt idx="474">
                  <c:v>0.22992299229922986</c:v>
                </c:pt>
                <c:pt idx="475">
                  <c:v>-0.16547406082289806</c:v>
                </c:pt>
                <c:pt idx="476">
                  <c:v>-2.3579849946409381E-2</c:v>
                </c:pt>
                <c:pt idx="477">
                  <c:v>0.28869374313940721</c:v>
                </c:pt>
                <c:pt idx="478">
                  <c:v>-0.30068143100511069</c:v>
                </c:pt>
                <c:pt idx="479">
                  <c:v>3.7758830694275325E-2</c:v>
                </c:pt>
                <c:pt idx="480">
                  <c:v>0.23569157392686813</c:v>
                </c:pt>
                <c:pt idx="481">
                  <c:v>-0.21534255387584433</c:v>
                </c:pt>
                <c:pt idx="482">
                  <c:v>-0.14839106374257016</c:v>
                </c:pt>
                <c:pt idx="483">
                  <c:v>0.23152827918170882</c:v>
                </c:pt>
                <c:pt idx="484">
                  <c:v>-9.1459839749853389E-2</c:v>
                </c:pt>
                <c:pt idx="485">
                  <c:v>-8.4534308453430795E-2</c:v>
                </c:pt>
                <c:pt idx="486">
                  <c:v>0.28500939849624052</c:v>
                </c:pt>
                <c:pt idx="487">
                  <c:v>-0.13658804168952277</c:v>
                </c:pt>
                <c:pt idx="488">
                  <c:v>1.2918254976704846E-2</c:v>
                </c:pt>
                <c:pt idx="489">
                  <c:v>4.4114572444072797E-2</c:v>
                </c:pt>
                <c:pt idx="490">
                  <c:v>-0.27152583099719663</c:v>
                </c:pt>
                <c:pt idx="491">
                  <c:v>3.7383177570093462E-2</c:v>
                </c:pt>
                <c:pt idx="492">
                  <c:v>0.23516949152542366</c:v>
                </c:pt>
                <c:pt idx="493">
                  <c:v>-0.20583190394511153</c:v>
                </c:pt>
                <c:pt idx="494">
                  <c:v>0.17062634989200864</c:v>
                </c:pt>
                <c:pt idx="495">
                  <c:v>0.18819188191881908</c:v>
                </c:pt>
                <c:pt idx="496">
                  <c:v>-0.16304347826086951</c:v>
                </c:pt>
                <c:pt idx="497">
                  <c:v>-3.153988868274582E-2</c:v>
                </c:pt>
                <c:pt idx="498">
                  <c:v>0.1206896551724137</c:v>
                </c:pt>
                <c:pt idx="499">
                  <c:v>-0.12478632478632479</c:v>
                </c:pt>
                <c:pt idx="500">
                  <c:v>-0.107421875</c:v>
                </c:pt>
                <c:pt idx="501">
                  <c:v>0.42013129102844649</c:v>
                </c:pt>
                <c:pt idx="502">
                  <c:v>-0.3543913713405239</c:v>
                </c:pt>
                <c:pt idx="503">
                  <c:v>0.17661097852028629</c:v>
                </c:pt>
                <c:pt idx="504">
                  <c:v>0.21127204030226698</c:v>
                </c:pt>
                <c:pt idx="505">
                  <c:v>-0.17351182739797244</c:v>
                </c:pt>
                <c:pt idx="506">
                  <c:v>0.14357603396760488</c:v>
                </c:pt>
                <c:pt idx="507">
                  <c:v>0.23047304730473051</c:v>
                </c:pt>
                <c:pt idx="508">
                  <c:v>-0.23457755923111312</c:v>
                </c:pt>
                <c:pt idx="509">
                  <c:v>-1.0512483574244391E-2</c:v>
                </c:pt>
                <c:pt idx="510">
                  <c:v>0.32610299542570464</c:v>
                </c:pt>
                <c:pt idx="511">
                  <c:v>-0.15633693112273284</c:v>
                </c:pt>
                <c:pt idx="512">
                  <c:v>-5.5921920337641762E-2</c:v>
                </c:pt>
                <c:pt idx="513">
                  <c:v>0.2571947471360716</c:v>
                </c:pt>
                <c:pt idx="514">
                  <c:v>-0.27103011445716185</c:v>
                </c:pt>
                <c:pt idx="515">
                  <c:v>1.9817073170731447E-3</c:v>
                </c:pt>
                <c:pt idx="516">
                  <c:v>0.23403877985339316</c:v>
                </c:pt>
                <c:pt idx="517">
                  <c:v>-0.11679041916167665</c:v>
                </c:pt>
                <c:pt idx="518">
                  <c:v>6.8774746433801548E-2</c:v>
                </c:pt>
                <c:pt idx="519">
                  <c:v>0.33620908398883542</c:v>
                </c:pt>
                <c:pt idx="520">
                  <c:v>-0.20577288264337257</c:v>
                </c:pt>
                <c:pt idx="521">
                  <c:v>-8.3110175975516398E-2</c:v>
                </c:pt>
                <c:pt idx="522">
                  <c:v>0.32079899864399697</c:v>
                </c:pt>
                <c:pt idx="523">
                  <c:v>-0.15052319842053308</c:v>
                </c:pt>
                <c:pt idx="524">
                  <c:v>-4.2671872821084977E-2</c:v>
                </c:pt>
                <c:pt idx="525">
                  <c:v>0.27885409079873757</c:v>
                </c:pt>
                <c:pt idx="526">
                  <c:v>-0.30909712202900752</c:v>
                </c:pt>
                <c:pt idx="527">
                  <c:v>2.3190635819090977E-2</c:v>
                </c:pt>
                <c:pt idx="528">
                  <c:v>0.24618320610687028</c:v>
                </c:pt>
                <c:pt idx="529">
                  <c:v>-4.5941807044410421E-2</c:v>
                </c:pt>
                <c:pt idx="530">
                  <c:v>-0.115569823434992</c:v>
                </c:pt>
                <c:pt idx="531">
                  <c:v>0.40471869328493648</c:v>
                </c:pt>
                <c:pt idx="532">
                  <c:v>-0.22545219638242897</c:v>
                </c:pt>
                <c:pt idx="533">
                  <c:v>-0.10842368640533773</c:v>
                </c:pt>
                <c:pt idx="534">
                  <c:v>0.27876520112254433</c:v>
                </c:pt>
                <c:pt idx="535">
                  <c:v>-0.16020482809070957</c:v>
                </c:pt>
                <c:pt idx="536">
                  <c:v>-4.8780487804878092E-2</c:v>
                </c:pt>
                <c:pt idx="537">
                  <c:v>0.24175824175824179</c:v>
                </c:pt>
                <c:pt idx="538">
                  <c:v>-0.21607669616519176</c:v>
                </c:pt>
                <c:pt idx="539">
                  <c:v>7.4317968015051639E-2</c:v>
                </c:pt>
                <c:pt idx="540">
                  <c:v>0.32118013912209165</c:v>
                </c:pt>
                <c:pt idx="541">
                  <c:v>-0.14415395787944807</c:v>
                </c:pt>
                <c:pt idx="542">
                  <c:v>9.3975392448027106E-2</c:v>
                </c:pt>
                <c:pt idx="543">
                  <c:v>0.27205739771184789</c:v>
                </c:pt>
                <c:pt idx="544">
                  <c:v>-0.3285060975609756</c:v>
                </c:pt>
                <c:pt idx="545">
                  <c:v>-3.5414301929625469E-2</c:v>
                </c:pt>
                <c:pt idx="546">
                  <c:v>0.61543892680630741</c:v>
                </c:pt>
                <c:pt idx="547">
                  <c:v>-0.16754079254079257</c:v>
                </c:pt>
                <c:pt idx="548">
                  <c:v>-7.8228911445572313E-2</c:v>
                </c:pt>
                <c:pt idx="549">
                  <c:v>0.26675526865388277</c:v>
                </c:pt>
                <c:pt idx="550">
                  <c:v>-0.2897182254196643</c:v>
                </c:pt>
                <c:pt idx="551">
                  <c:v>1.5404093690652099E-2</c:v>
                </c:pt>
                <c:pt idx="552">
                  <c:v>0.18899521531100483</c:v>
                </c:pt>
                <c:pt idx="553">
                  <c:v>-0.13883299798792759</c:v>
                </c:pt>
                <c:pt idx="554">
                  <c:v>9.3457943925233655E-2</c:v>
                </c:pt>
                <c:pt idx="555">
                  <c:v>0.31837606837606836</c:v>
                </c:pt>
                <c:pt idx="556">
                  <c:v>-0.21880064829821722</c:v>
                </c:pt>
                <c:pt idx="557">
                  <c:v>-0.16182572614107882</c:v>
                </c:pt>
                <c:pt idx="558">
                  <c:v>0.44801980198019797</c:v>
                </c:pt>
                <c:pt idx="559">
                  <c:v>-0.17777777777777781</c:v>
                </c:pt>
                <c:pt idx="560">
                  <c:v>2.2869022869022926E-2</c:v>
                </c:pt>
                <c:pt idx="561">
                  <c:v>0.23983739837398366</c:v>
                </c:pt>
                <c:pt idx="562">
                  <c:v>-0.30163934426229511</c:v>
                </c:pt>
                <c:pt idx="563">
                  <c:v>4.4600938967136239E-2</c:v>
                </c:pt>
                <c:pt idx="564">
                  <c:v>0.11660865241173535</c:v>
                </c:pt>
                <c:pt idx="565">
                  <c:v>6.4350924070363025E-2</c:v>
                </c:pt>
                <c:pt idx="566">
                  <c:v>-5.6694560669456107E-2</c:v>
                </c:pt>
                <c:pt idx="567">
                  <c:v>0.30383677090263927</c:v>
                </c:pt>
                <c:pt idx="568">
                  <c:v>-0.19493111073311786</c:v>
                </c:pt>
                <c:pt idx="569">
                  <c:v>-6.0004225649693654E-2</c:v>
                </c:pt>
                <c:pt idx="570">
                  <c:v>0.18678354686446386</c:v>
                </c:pt>
                <c:pt idx="571">
                  <c:v>-0.11287878787878791</c:v>
                </c:pt>
                <c:pt idx="572">
                  <c:v>1.9214346712210784E-3</c:v>
                </c:pt>
                <c:pt idx="573">
                  <c:v>0.29298955891753686</c:v>
                </c:pt>
                <c:pt idx="574">
                  <c:v>-0.35052735662491763</c:v>
                </c:pt>
                <c:pt idx="575">
                  <c:v>0.1877696016239534</c:v>
                </c:pt>
                <c:pt idx="576">
                  <c:v>0.32454883987396155</c:v>
                </c:pt>
                <c:pt idx="577">
                  <c:v>-0.13646193771626303</c:v>
                </c:pt>
                <c:pt idx="578">
                  <c:v>5.2842474330077716E-2</c:v>
                </c:pt>
                <c:pt idx="579">
                  <c:v>0.29852521408182686</c:v>
                </c:pt>
                <c:pt idx="580">
                  <c:v>-0.21652317274226052</c:v>
                </c:pt>
                <c:pt idx="581">
                  <c:v>-2.3147065700257152E-2</c:v>
                </c:pt>
                <c:pt idx="582">
                  <c:v>0.31378650071804692</c:v>
                </c:pt>
                <c:pt idx="583">
                  <c:v>-0.17872107852067776</c:v>
                </c:pt>
                <c:pt idx="584">
                  <c:v>-8.09671694764863E-2</c:v>
                </c:pt>
                <c:pt idx="585">
                  <c:v>0.30823075066377026</c:v>
                </c:pt>
                <c:pt idx="586">
                  <c:v>-0.28763837638376388</c:v>
                </c:pt>
                <c:pt idx="587">
                  <c:v>8.1326081326081434E-2</c:v>
                </c:pt>
                <c:pt idx="588">
                  <c:v>0.15589743589743588</c:v>
                </c:pt>
                <c:pt idx="589">
                  <c:v>-8.873114463176579E-2</c:v>
                </c:pt>
                <c:pt idx="590">
                  <c:v>0.24926971762414807</c:v>
                </c:pt>
                <c:pt idx="591">
                  <c:v>0.47349961028838661</c:v>
                </c:pt>
                <c:pt idx="592">
                  <c:v>-0.26924094154985456</c:v>
                </c:pt>
                <c:pt idx="593">
                  <c:v>-7.3108939558450992E-2</c:v>
                </c:pt>
                <c:pt idx="594">
                  <c:v>5.2323311206559975E-2</c:v>
                </c:pt>
                <c:pt idx="595">
                  <c:v>-8.5343228200371102E-2</c:v>
                </c:pt>
                <c:pt idx="596">
                  <c:v>-3.7322515212981799E-2</c:v>
                </c:pt>
                <c:pt idx="597">
                  <c:v>0.21955330804888318</c:v>
                </c:pt>
                <c:pt idx="598">
                  <c:v>-0.31755355908776783</c:v>
                </c:pt>
                <c:pt idx="599">
                  <c:v>-2.1265822784810151E-2</c:v>
                </c:pt>
                <c:pt idx="600">
                  <c:v>0.25714285714285712</c:v>
                </c:pt>
                <c:pt idx="601">
                  <c:v>-0.18465909090909094</c:v>
                </c:pt>
                <c:pt idx="602">
                  <c:v>0.10104529616724744</c:v>
                </c:pt>
                <c:pt idx="603">
                  <c:v>0.43037974683544311</c:v>
                </c:pt>
                <c:pt idx="604">
                  <c:v>-0.28539823008849563</c:v>
                </c:pt>
                <c:pt idx="605">
                  <c:v>-4.3343653250773939E-2</c:v>
                </c:pt>
                <c:pt idx="606">
                  <c:v>0.24595469255663427</c:v>
                </c:pt>
                <c:pt idx="607">
                  <c:v>-0.17402597402597397</c:v>
                </c:pt>
                <c:pt idx="608">
                  <c:v>-0.19182389937106914</c:v>
                </c:pt>
                <c:pt idx="609">
                  <c:v>0.31906614785992216</c:v>
                </c:pt>
                <c:pt idx="610">
                  <c:v>-0.19174041297935107</c:v>
                </c:pt>
                <c:pt idx="611">
                  <c:v>-6.9343065693430628E-2</c:v>
                </c:pt>
              </c:numCache>
            </c:numRef>
          </c:yVal>
          <c:smooth val="0"/>
          <c:extLst>
            <c:ext xmlns:c16="http://schemas.microsoft.com/office/drawing/2014/chart" uri="{C3380CC4-5D6E-409C-BE32-E72D297353CC}">
              <c16:uniqueId val="{00000001-DE41-4C45-9006-3BD0192B9C39}"/>
            </c:ext>
          </c:extLst>
        </c:ser>
        <c:dLbls>
          <c:showLegendKey val="0"/>
          <c:showVal val="0"/>
          <c:showCatName val="0"/>
          <c:showSerName val="0"/>
          <c:showPercent val="0"/>
          <c:showBubbleSize val="0"/>
        </c:dLbls>
        <c:axId val="568445296"/>
        <c:axId val="568445624"/>
      </c:scatterChart>
      <c:valAx>
        <c:axId val="568445296"/>
        <c:scaling>
          <c:orientation val="minMax"/>
        </c:scaling>
        <c:delete val="0"/>
        <c:axPos val="b"/>
        <c:majorGridlines>
          <c:spPr>
            <a:ln w="9525" cap="flat" cmpd="sng" algn="ctr">
              <a:solidFill>
                <a:schemeClr val="tx1">
                  <a:lumMod val="15000"/>
                  <a:lumOff val="85000"/>
                </a:schemeClr>
              </a:solidFill>
              <a:round/>
            </a:ln>
            <a:effectLst/>
          </c:spPr>
        </c:majorGridlines>
        <c:title>
          <c:tx>
            <c:strRef>
              <c:f>'2010'!$C$1</c:f>
              <c:strCache>
                <c:ptCount val="1"/>
                <c:pt idx="0">
                  <c:v>AQI Growth</c:v>
                </c:pt>
              </c:strCache>
            </c:strRef>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8445624"/>
        <c:crosses val="autoZero"/>
        <c:crossBetween val="midCat"/>
      </c:valAx>
      <c:valAx>
        <c:axId val="568445624"/>
        <c:scaling>
          <c:orientation val="minMax"/>
        </c:scaling>
        <c:delete val="0"/>
        <c:axPos val="l"/>
        <c:majorGridlines>
          <c:spPr>
            <a:ln w="9525" cap="flat" cmpd="sng" algn="ctr">
              <a:solidFill>
                <a:schemeClr val="tx1">
                  <a:lumMod val="15000"/>
                  <a:lumOff val="85000"/>
                </a:schemeClr>
              </a:solidFill>
              <a:round/>
            </a:ln>
            <a:effectLst/>
          </c:spPr>
        </c:majorGridlines>
        <c:title>
          <c:tx>
            <c:strRef>
              <c:f>'2010'!$D$1</c:f>
              <c:strCache>
                <c:ptCount val="1"/>
                <c:pt idx="0">
                  <c:v>Disability Claim Growth</c:v>
                </c:pt>
              </c:strCache>
            </c:strRef>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844529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'2015'!$G$1</c:f>
          <c:strCache>
            <c:ptCount val="1"/>
            <c:pt idx="0">
              <c:v>2015</c:v>
            </c:pt>
          </c:strCache>
        </c:strRef>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0.11730768662042958"/>
                  <c:y val="-0.56174926818755788"/>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'2015'!$C$2:$C$613</c:f>
              <c:numCache>
                <c:formatCode>0.00%</c:formatCode>
                <c:ptCount val="612"/>
                <c:pt idx="0">
                  <c:v>-5.6764734601318034E-2</c:v>
                </c:pt>
                <c:pt idx="1">
                  <c:v>-6.0323336039432927E-2</c:v>
                </c:pt>
                <c:pt idx="2">
                  <c:v>-0.32709436809289777</c:v>
                </c:pt>
                <c:pt idx="3">
                  <c:v>-0.28130189962135332</c:v>
                </c:pt>
                <c:pt idx="4">
                  <c:v>0.65569168431257174</c:v>
                </c:pt>
                <c:pt idx="5">
                  <c:v>0.1608395406757149</c:v>
                </c:pt>
                <c:pt idx="6">
                  <c:v>-0.21201113298265631</c:v>
                </c:pt>
                <c:pt idx="7">
                  <c:v>-0.21834655693979466</c:v>
                </c:pt>
                <c:pt idx="8">
                  <c:v>-0.22561541536457599</c:v>
                </c:pt>
                <c:pt idx="9">
                  <c:v>0.94034722152508632</c:v>
                </c:pt>
                <c:pt idx="10">
                  <c:v>0.339977861187785</c:v>
                </c:pt>
                <c:pt idx="11">
                  <c:v>0.45716031658503736</c:v>
                </c:pt>
                <c:pt idx="12">
                  <c:v>0.13207105950655182</c:v>
                </c:pt>
                <c:pt idx="13">
                  <c:v>0.23505776872727849</c:v>
                </c:pt>
                <c:pt idx="14">
                  <c:v>-2.2580345860238799E-2</c:v>
                </c:pt>
                <c:pt idx="15">
                  <c:v>-1.3685084399409761E-2</c:v>
                </c:pt>
                <c:pt idx="16">
                  <c:v>0.21347643871293939</c:v>
                </c:pt>
                <c:pt idx="17">
                  <c:v>-6.55668346531708E-2</c:v>
                </c:pt>
                <c:pt idx="18">
                  <c:v>8.7886901214865587E-3</c:v>
                </c:pt>
                <c:pt idx="19">
                  <c:v>-6.1919092408422326E-2</c:v>
                </c:pt>
                <c:pt idx="20">
                  <c:v>-9.8316149330010538E-3</c:v>
                </c:pt>
                <c:pt idx="21">
                  <c:v>-7.2244251010153832E-2</c:v>
                </c:pt>
                <c:pt idx="22">
                  <c:v>-0.20501664544449291</c:v>
                </c:pt>
                <c:pt idx="23">
                  <c:v>5.7667869611266369E-3</c:v>
                </c:pt>
                <c:pt idx="24">
                  <c:v>4.7739204920842035E-2</c:v>
                </c:pt>
                <c:pt idx="25">
                  <c:v>0.15894267624457586</c:v>
                </c:pt>
                <c:pt idx="26">
                  <c:v>-7.6039523643050694E-2</c:v>
                </c:pt>
                <c:pt idx="27">
                  <c:v>4.4536343490913588E-3</c:v>
                </c:pt>
                <c:pt idx="28">
                  <c:v>2.9604813517506212E-2</c:v>
                </c:pt>
                <c:pt idx="29">
                  <c:v>0.30054219549903788</c:v>
                </c:pt>
                <c:pt idx="30">
                  <c:v>2.8224366114580773E-2</c:v>
                </c:pt>
                <c:pt idx="31">
                  <c:v>-5.7059544987269218E-3</c:v>
                </c:pt>
                <c:pt idx="32">
                  <c:v>-7.0867821220483851E-3</c:v>
                </c:pt>
                <c:pt idx="33">
                  <c:v>-0.13300897509917053</c:v>
                </c:pt>
                <c:pt idx="34">
                  <c:v>-0.2011273590671952</c:v>
                </c:pt>
                <c:pt idx="35">
                  <c:v>4.313198573453695E-2</c:v>
                </c:pt>
                <c:pt idx="36">
                  <c:v>-0.1144681091022937</c:v>
                </c:pt>
                <c:pt idx="37">
                  <c:v>0.21186733428798524</c:v>
                </c:pt>
                <c:pt idx="38">
                  <c:v>0.84213906851733322</c:v>
                </c:pt>
                <c:pt idx="39">
                  <c:v>0.10254016887299881</c:v>
                </c:pt>
                <c:pt idx="40">
                  <c:v>-2.3284068571167792E-2</c:v>
                </c:pt>
                <c:pt idx="41">
                  <c:v>8.0621320652154896E-2</c:v>
                </c:pt>
                <c:pt idx="42">
                  <c:v>-0.25606070608455211</c:v>
                </c:pt>
                <c:pt idx="43">
                  <c:v>9.8721930002374905E-2</c:v>
                </c:pt>
                <c:pt idx="44">
                  <c:v>-0.11166021534478181</c:v>
                </c:pt>
                <c:pt idx="45">
                  <c:v>-4.8914358108420155E-3</c:v>
                </c:pt>
                <c:pt idx="46">
                  <c:v>0.11040517711834363</c:v>
                </c:pt>
                <c:pt idx="47">
                  <c:v>8.7827303779282856E-2</c:v>
                </c:pt>
                <c:pt idx="48">
                  <c:v>0.41377090421658441</c:v>
                </c:pt>
                <c:pt idx="49">
                  <c:v>-0.14763219260819574</c:v>
                </c:pt>
                <c:pt idx="50">
                  <c:v>-2.7982299421668345E-2</c:v>
                </c:pt>
                <c:pt idx="51">
                  <c:v>0.19623177304672465</c:v>
                </c:pt>
                <c:pt idx="52">
                  <c:v>-1.2596564408456926E-2</c:v>
                </c:pt>
                <c:pt idx="53">
                  <c:v>0.28366404817498703</c:v>
                </c:pt>
                <c:pt idx="54">
                  <c:v>-0.23044107921571474</c:v>
                </c:pt>
                <c:pt idx="55">
                  <c:v>0.1969046505356018</c:v>
                </c:pt>
                <c:pt idx="56">
                  <c:v>-2.6901779647869072E-2</c:v>
                </c:pt>
                <c:pt idx="57">
                  <c:v>-0.13889345318816868</c:v>
                </c:pt>
                <c:pt idx="58">
                  <c:v>1.2081264093583238E-3</c:v>
                </c:pt>
                <c:pt idx="59">
                  <c:v>-5.1431208170632146E-2</c:v>
                </c:pt>
                <c:pt idx="60">
                  <c:v>-4.1323036229180786E-2</c:v>
                </c:pt>
                <c:pt idx="61">
                  <c:v>1.1581773483090278E-2</c:v>
                </c:pt>
                <c:pt idx="62">
                  <c:v>0.21446325813868239</c:v>
                </c:pt>
                <c:pt idx="63">
                  <c:v>6.6110902591419579E-2</c:v>
                </c:pt>
                <c:pt idx="64">
                  <c:v>-0.13233331582847385</c:v>
                </c:pt>
                <c:pt idx="65">
                  <c:v>0.50175413805857505</c:v>
                </c:pt>
                <c:pt idx="66">
                  <c:v>-0.18700834588440909</c:v>
                </c:pt>
                <c:pt idx="67">
                  <c:v>0.17974620551181306</c:v>
                </c:pt>
                <c:pt idx="68">
                  <c:v>-0.17418985012076538</c:v>
                </c:pt>
                <c:pt idx="69">
                  <c:v>-0.14586418906120191</c:v>
                </c:pt>
                <c:pt idx="70">
                  <c:v>-2.4746987081599857E-2</c:v>
                </c:pt>
                <c:pt idx="71">
                  <c:v>4.4360532332871065E-2</c:v>
                </c:pt>
                <c:pt idx="72">
                  <c:v>0.22297810055162262</c:v>
                </c:pt>
                <c:pt idx="73">
                  <c:v>0.19620571630710226</c:v>
                </c:pt>
                <c:pt idx="74">
                  <c:v>-0.10733655472922249</c:v>
                </c:pt>
                <c:pt idx="75">
                  <c:v>9.9692038921737738E-2</c:v>
                </c:pt>
                <c:pt idx="76">
                  <c:v>0.22869130709498689</c:v>
                </c:pt>
                <c:pt idx="77">
                  <c:v>-0.16995694304531475</c:v>
                </c:pt>
                <c:pt idx="78">
                  <c:v>0.26963652092085805</c:v>
                </c:pt>
                <c:pt idx="79">
                  <c:v>-3.0770747787346897E-2</c:v>
                </c:pt>
                <c:pt idx="80">
                  <c:v>-1.0771800672015608E-2</c:v>
                </c:pt>
                <c:pt idx="81">
                  <c:v>-0.38195387246149792</c:v>
                </c:pt>
                <c:pt idx="82">
                  <c:v>0.15754647382408724</c:v>
                </c:pt>
                <c:pt idx="83">
                  <c:v>-0.10783043615718067</c:v>
                </c:pt>
                <c:pt idx="84">
                  <c:v>-1.7788762693807747E-2</c:v>
                </c:pt>
                <c:pt idx="85">
                  <c:v>0.11240481515256018</c:v>
                </c:pt>
                <c:pt idx="86">
                  <c:v>-2.1531968229373422E-2</c:v>
                </c:pt>
                <c:pt idx="87">
                  <c:v>-3.3080898418796134E-2</c:v>
                </c:pt>
                <c:pt idx="88">
                  <c:v>0.1817793976988481</c:v>
                </c:pt>
                <c:pt idx="89">
                  <c:v>-0.10991178724708761</c:v>
                </c:pt>
                <c:pt idx="90">
                  <c:v>8.0732825600860925E-2</c:v>
                </c:pt>
                <c:pt idx="91">
                  <c:v>-7.2190820588066695E-3</c:v>
                </c:pt>
                <c:pt idx="92">
                  <c:v>-7.7747158013270146E-2</c:v>
                </c:pt>
                <c:pt idx="93">
                  <c:v>-0.28094145871741044</c:v>
                </c:pt>
                <c:pt idx="94">
                  <c:v>3.4127494349289744E-4</c:v>
                </c:pt>
                <c:pt idx="95">
                  <c:v>2.4600002293780343E-2</c:v>
                </c:pt>
                <c:pt idx="96">
                  <c:v>1.8471038286288325E-2</c:v>
                </c:pt>
                <c:pt idx="97">
                  <c:v>0.1306693423572351</c:v>
                </c:pt>
                <c:pt idx="98">
                  <c:v>4.5797343369090755E-2</c:v>
                </c:pt>
                <c:pt idx="99">
                  <c:v>1.6349663656194485E-2</c:v>
                </c:pt>
                <c:pt idx="100">
                  <c:v>9.7396864002642206E-2</c:v>
                </c:pt>
                <c:pt idx="101">
                  <c:v>-0.13650462547015857</c:v>
                </c:pt>
                <c:pt idx="102">
                  <c:v>0.12321478631747143</c:v>
                </c:pt>
                <c:pt idx="103">
                  <c:v>-0.12587411168888063</c:v>
                </c:pt>
                <c:pt idx="104">
                  <c:v>-0.11555489912680506</c:v>
                </c:pt>
                <c:pt idx="105">
                  <c:v>0.11096720104689889</c:v>
                </c:pt>
                <c:pt idx="106">
                  <c:v>-0.11042860709804136</c:v>
                </c:pt>
                <c:pt idx="107">
                  <c:v>6.1348270203727628E-2</c:v>
                </c:pt>
                <c:pt idx="108">
                  <c:v>-6.8638398026608538E-2</c:v>
                </c:pt>
                <c:pt idx="109">
                  <c:v>8.2192522331013304E-2</c:v>
                </c:pt>
                <c:pt idx="110">
                  <c:v>0.13761603927681357</c:v>
                </c:pt>
                <c:pt idx="111">
                  <c:v>-5.2668190807944056E-2</c:v>
                </c:pt>
                <c:pt idx="112">
                  <c:v>0.19878055236816888</c:v>
                </c:pt>
                <c:pt idx="113">
                  <c:v>-4.4520165325226978E-2</c:v>
                </c:pt>
                <c:pt idx="114">
                  <c:v>6.8568496244102647E-2</c:v>
                </c:pt>
                <c:pt idx="115">
                  <c:v>-0.1590034344381597</c:v>
                </c:pt>
                <c:pt idx="116">
                  <c:v>-8.6650973647352789E-2</c:v>
                </c:pt>
                <c:pt idx="117">
                  <c:v>-7.3825046034009092E-2</c:v>
                </c:pt>
                <c:pt idx="118">
                  <c:v>-0.15548623427585181</c:v>
                </c:pt>
                <c:pt idx="119">
                  <c:v>7.0652522884881427E-2</c:v>
                </c:pt>
                <c:pt idx="120">
                  <c:v>0.32504598680204327</c:v>
                </c:pt>
                <c:pt idx="121">
                  <c:v>2.7733237318681936E-2</c:v>
                </c:pt>
                <c:pt idx="122">
                  <c:v>-9.7964706181402517E-2</c:v>
                </c:pt>
                <c:pt idx="123">
                  <c:v>-4.1940953210552544E-2</c:v>
                </c:pt>
                <c:pt idx="124">
                  <c:v>-2.3528680424360626E-3</c:v>
                </c:pt>
                <c:pt idx="125">
                  <c:v>-0.18136710424860736</c:v>
                </c:pt>
                <c:pt idx="126">
                  <c:v>7.0053933686311257E-2</c:v>
                </c:pt>
                <c:pt idx="127">
                  <c:v>5.5786042816658186E-2</c:v>
                </c:pt>
                <c:pt idx="128">
                  <c:v>4.4035683656510637E-2</c:v>
                </c:pt>
                <c:pt idx="129">
                  <c:v>4.5900536183639241E-2</c:v>
                </c:pt>
                <c:pt idx="130">
                  <c:v>9.0499730593261926E-2</c:v>
                </c:pt>
                <c:pt idx="131">
                  <c:v>-9.8401645116218253E-2</c:v>
                </c:pt>
                <c:pt idx="132">
                  <c:v>-0.1123254587308094</c:v>
                </c:pt>
                <c:pt idx="133">
                  <c:v>8.8958021830442796E-2</c:v>
                </c:pt>
                <c:pt idx="134">
                  <c:v>-2.116425278695433E-3</c:v>
                </c:pt>
                <c:pt idx="135">
                  <c:v>4.8888462585490663E-2</c:v>
                </c:pt>
                <c:pt idx="136">
                  <c:v>-0.12345455877722654</c:v>
                </c:pt>
                <c:pt idx="137">
                  <c:v>9.0326946029531549E-2</c:v>
                </c:pt>
                <c:pt idx="138">
                  <c:v>3.8122619382213438E-2</c:v>
                </c:pt>
                <c:pt idx="139">
                  <c:v>-0.1569757488701182</c:v>
                </c:pt>
                <c:pt idx="140">
                  <c:v>7.4090092775213917E-2</c:v>
                </c:pt>
                <c:pt idx="141">
                  <c:v>-9.0506417822545038E-2</c:v>
                </c:pt>
                <c:pt idx="142">
                  <c:v>-9.9679402005289172E-2</c:v>
                </c:pt>
                <c:pt idx="143">
                  <c:v>3.024082144231291E-2</c:v>
                </c:pt>
                <c:pt idx="144">
                  <c:v>0.20335420765347315</c:v>
                </c:pt>
                <c:pt idx="145">
                  <c:v>1.70934471951667E-3</c:v>
                </c:pt>
                <c:pt idx="146">
                  <c:v>0.17461137066327101</c:v>
                </c:pt>
                <c:pt idx="147">
                  <c:v>3.6838659235143213E-2</c:v>
                </c:pt>
                <c:pt idx="148">
                  <c:v>8.1408126989274035E-2</c:v>
                </c:pt>
                <c:pt idx="149">
                  <c:v>0.14276203920147215</c:v>
                </c:pt>
                <c:pt idx="150">
                  <c:v>-6.8080599316999169E-2</c:v>
                </c:pt>
                <c:pt idx="151">
                  <c:v>0.72737130987623611</c:v>
                </c:pt>
                <c:pt idx="152">
                  <c:v>-0.33713331347159792</c:v>
                </c:pt>
                <c:pt idx="153">
                  <c:v>-4.7936361018903473E-2</c:v>
                </c:pt>
                <c:pt idx="154">
                  <c:v>0.15556123041654282</c:v>
                </c:pt>
                <c:pt idx="155">
                  <c:v>-4.4258623545374949E-3</c:v>
                </c:pt>
                <c:pt idx="156">
                  <c:v>8.7562687732914549E-2</c:v>
                </c:pt>
                <c:pt idx="157">
                  <c:v>0.13866384340466328</c:v>
                </c:pt>
                <c:pt idx="158">
                  <c:v>0.15177217741860644</c:v>
                </c:pt>
                <c:pt idx="159">
                  <c:v>6.0896357556185859E-2</c:v>
                </c:pt>
                <c:pt idx="160">
                  <c:v>2.4804932134434261E-2</c:v>
                </c:pt>
                <c:pt idx="161">
                  <c:v>5.3263667181704076E-2</c:v>
                </c:pt>
                <c:pt idx="162">
                  <c:v>-3.6457899732358849E-2</c:v>
                </c:pt>
                <c:pt idx="163">
                  <c:v>-3.0726503491103154E-3</c:v>
                </c:pt>
                <c:pt idx="164">
                  <c:v>9.9385601246735178E-2</c:v>
                </c:pt>
                <c:pt idx="165">
                  <c:v>-0.22339794393373594</c:v>
                </c:pt>
                <c:pt idx="166">
                  <c:v>1.7264637553912887E-3</c:v>
                </c:pt>
                <c:pt idx="167">
                  <c:v>-0.12537888519035434</c:v>
                </c:pt>
                <c:pt idx="168">
                  <c:v>0.17634783014653962</c:v>
                </c:pt>
                <c:pt idx="169">
                  <c:v>0.13043742997729416</c:v>
                </c:pt>
                <c:pt idx="170">
                  <c:v>-5.0845081932423986E-2</c:v>
                </c:pt>
                <c:pt idx="171">
                  <c:v>-0.11488371055199297</c:v>
                </c:pt>
                <c:pt idx="172">
                  <c:v>0.15572000853620835</c:v>
                </c:pt>
                <c:pt idx="173">
                  <c:v>-2.3031458319444892E-2</c:v>
                </c:pt>
                <c:pt idx="174">
                  <c:v>7.7021737054983358E-2</c:v>
                </c:pt>
                <c:pt idx="175">
                  <c:v>-6.782417976885298E-2</c:v>
                </c:pt>
                <c:pt idx="176">
                  <c:v>9.722916991606427E-2</c:v>
                </c:pt>
                <c:pt idx="177">
                  <c:v>-0.23222506755876124</c:v>
                </c:pt>
                <c:pt idx="178">
                  <c:v>-2.8229590740052445E-2</c:v>
                </c:pt>
                <c:pt idx="179">
                  <c:v>-6.7584957417267014E-2</c:v>
                </c:pt>
                <c:pt idx="180">
                  <c:v>0.16231843646818975</c:v>
                </c:pt>
                <c:pt idx="181">
                  <c:v>-6.2814779207105431E-3</c:v>
                </c:pt>
                <c:pt idx="182">
                  <c:v>0.21472294714150203</c:v>
                </c:pt>
                <c:pt idx="183">
                  <c:v>-7.3919719870295109E-3</c:v>
                </c:pt>
                <c:pt idx="184">
                  <c:v>-8.4029594597720886E-2</c:v>
                </c:pt>
                <c:pt idx="185">
                  <c:v>0.12177476798920411</c:v>
                </c:pt>
                <c:pt idx="186">
                  <c:v>3.6831250975398078E-2</c:v>
                </c:pt>
                <c:pt idx="187">
                  <c:v>-2.9307451975943977E-2</c:v>
                </c:pt>
                <c:pt idx="188">
                  <c:v>-6.8681106631049843E-2</c:v>
                </c:pt>
                <c:pt idx="189">
                  <c:v>-0.1462067066728692</c:v>
                </c:pt>
                <c:pt idx="190">
                  <c:v>-0.13681848888476741</c:v>
                </c:pt>
                <c:pt idx="191">
                  <c:v>-6.7007096685688827E-2</c:v>
                </c:pt>
                <c:pt idx="192">
                  <c:v>-6.7523513527645893E-2</c:v>
                </c:pt>
                <c:pt idx="193">
                  <c:v>0.17515729173308128</c:v>
                </c:pt>
                <c:pt idx="194">
                  <c:v>4.6096665933655703E-2</c:v>
                </c:pt>
                <c:pt idx="195">
                  <c:v>8.6695780149445706E-3</c:v>
                </c:pt>
                <c:pt idx="196">
                  <c:v>0.17033476560131913</c:v>
                </c:pt>
                <c:pt idx="197">
                  <c:v>1.8238571172574811E-2</c:v>
                </c:pt>
                <c:pt idx="198">
                  <c:v>-2.8151564390500483E-2</c:v>
                </c:pt>
                <c:pt idx="199">
                  <c:v>-8.0281314047540422E-2</c:v>
                </c:pt>
                <c:pt idx="200">
                  <c:v>5.3228750430238878E-2</c:v>
                </c:pt>
                <c:pt idx="201">
                  <c:v>-0.20630616063766322</c:v>
                </c:pt>
                <c:pt idx="202">
                  <c:v>-0.14169936908555569</c:v>
                </c:pt>
                <c:pt idx="203">
                  <c:v>7.7082805560340917E-3</c:v>
                </c:pt>
                <c:pt idx="204">
                  <c:v>1.5298140123551253E-2</c:v>
                </c:pt>
                <c:pt idx="205">
                  <c:v>0.14240672630351442</c:v>
                </c:pt>
                <c:pt idx="206">
                  <c:v>-0.12755292788575079</c:v>
                </c:pt>
                <c:pt idx="207">
                  <c:v>7.7585216078639718E-2</c:v>
                </c:pt>
                <c:pt idx="208">
                  <c:v>6.7890033361041588E-2</c:v>
                </c:pt>
                <c:pt idx="209">
                  <c:v>0.14783675628287316</c:v>
                </c:pt>
                <c:pt idx="210">
                  <c:v>2.103224785127035E-2</c:v>
                </c:pt>
                <c:pt idx="211">
                  <c:v>4.1971207679848077E-2</c:v>
                </c:pt>
                <c:pt idx="212">
                  <c:v>-0.16619105391133446</c:v>
                </c:pt>
                <c:pt idx="213">
                  <c:v>8.6862195126163597E-2</c:v>
                </c:pt>
                <c:pt idx="214">
                  <c:v>-0.29375705527851725</c:v>
                </c:pt>
                <c:pt idx="215">
                  <c:v>0.10797567051622126</c:v>
                </c:pt>
                <c:pt idx="216">
                  <c:v>0.27291554331435819</c:v>
                </c:pt>
                <c:pt idx="217">
                  <c:v>0.11966266777998152</c:v>
                </c:pt>
                <c:pt idx="218">
                  <c:v>-4.5128822504480498E-2</c:v>
                </c:pt>
                <c:pt idx="219">
                  <c:v>-0.16731850216982508</c:v>
                </c:pt>
                <c:pt idx="220">
                  <c:v>0.15869070132855187</c:v>
                </c:pt>
                <c:pt idx="221">
                  <c:v>-5.3183719618210001E-2</c:v>
                </c:pt>
                <c:pt idx="222">
                  <c:v>0.38436349299525679</c:v>
                </c:pt>
                <c:pt idx="223">
                  <c:v>-0.11838786556270722</c:v>
                </c:pt>
                <c:pt idx="224">
                  <c:v>5.23526864603229E-2</c:v>
                </c:pt>
                <c:pt idx="225">
                  <c:v>-0.24852612313114747</c:v>
                </c:pt>
                <c:pt idx="226">
                  <c:v>9.1073579401292099E-2</c:v>
                </c:pt>
                <c:pt idx="227">
                  <c:v>-6.2112511755754191E-2</c:v>
                </c:pt>
                <c:pt idx="228">
                  <c:v>-3.4570151078330502E-2</c:v>
                </c:pt>
                <c:pt idx="229">
                  <c:v>0.10640044669948612</c:v>
                </c:pt>
                <c:pt idx="230">
                  <c:v>-2.0229698562131044E-2</c:v>
                </c:pt>
                <c:pt idx="231">
                  <c:v>-7.2760796121300084E-2</c:v>
                </c:pt>
                <c:pt idx="232">
                  <c:v>0.24920309791759335</c:v>
                </c:pt>
                <c:pt idx="233">
                  <c:v>-8.5305312387821242E-2</c:v>
                </c:pt>
                <c:pt idx="234">
                  <c:v>0.16665323684581104</c:v>
                </c:pt>
                <c:pt idx="235">
                  <c:v>-9.2223937652248233E-3</c:v>
                </c:pt>
                <c:pt idx="236">
                  <c:v>-0.10100596372501221</c:v>
                </c:pt>
                <c:pt idx="237">
                  <c:v>-0.33789598553459849</c:v>
                </c:pt>
                <c:pt idx="238">
                  <c:v>0.19589743037216842</c:v>
                </c:pt>
                <c:pt idx="239">
                  <c:v>0.1104603287487745</c:v>
                </c:pt>
                <c:pt idx="240">
                  <c:v>0.28253370033253666</c:v>
                </c:pt>
                <c:pt idx="241">
                  <c:v>3.9104081386438373E-2</c:v>
                </c:pt>
                <c:pt idx="242">
                  <c:v>1.0651585650616395</c:v>
                </c:pt>
                <c:pt idx="243">
                  <c:v>-0.12612084145966768</c:v>
                </c:pt>
                <c:pt idx="244">
                  <c:v>0.4516643794676175</c:v>
                </c:pt>
                <c:pt idx="245">
                  <c:v>-0.28275558441849757</c:v>
                </c:pt>
                <c:pt idx="246">
                  <c:v>0.18868813673273072</c:v>
                </c:pt>
                <c:pt idx="247">
                  <c:v>-0.11724245631858647</c:v>
                </c:pt>
                <c:pt idx="248">
                  <c:v>0.16089057284850244</c:v>
                </c:pt>
                <c:pt idx="249">
                  <c:v>-0.25751866165712134</c:v>
                </c:pt>
                <c:pt idx="250">
                  <c:v>4.9966925190080502E-2</c:v>
                </c:pt>
                <c:pt idx="251">
                  <c:v>0.18875763528321304</c:v>
                </c:pt>
                <c:pt idx="252">
                  <c:v>4.860512724778715E-2</c:v>
                </c:pt>
                <c:pt idx="253">
                  <c:v>2.7031123299054133E-2</c:v>
                </c:pt>
                <c:pt idx="254">
                  <c:v>4.5667680632030042E-2</c:v>
                </c:pt>
                <c:pt idx="255">
                  <c:v>1.6006908524729784E-2</c:v>
                </c:pt>
                <c:pt idx="256">
                  <c:v>0.11560411565259572</c:v>
                </c:pt>
                <c:pt idx="257">
                  <c:v>-7.5010591152506703E-2</c:v>
                </c:pt>
                <c:pt idx="258">
                  <c:v>0.1450135880072691</c:v>
                </c:pt>
                <c:pt idx="259">
                  <c:v>-0.19880325054024811</c:v>
                </c:pt>
                <c:pt idx="260">
                  <c:v>9.8268323904398755E-2</c:v>
                </c:pt>
                <c:pt idx="261">
                  <c:v>-0.24972474188845936</c:v>
                </c:pt>
                <c:pt idx="262">
                  <c:v>0.18516035828602914</c:v>
                </c:pt>
                <c:pt idx="263">
                  <c:v>-6.4645781753397011E-2</c:v>
                </c:pt>
                <c:pt idx="264">
                  <c:v>-0.12612302675878531</c:v>
                </c:pt>
                <c:pt idx="265">
                  <c:v>0.19414340934705709</c:v>
                </c:pt>
                <c:pt idx="266">
                  <c:v>-0.21904473366329802</c:v>
                </c:pt>
                <c:pt idx="267">
                  <c:v>0.44062266104186404</c:v>
                </c:pt>
                <c:pt idx="268">
                  <c:v>1.5698742908262158E-2</c:v>
                </c:pt>
                <c:pt idx="269">
                  <c:v>8.6610458048199668E-3</c:v>
                </c:pt>
                <c:pt idx="270">
                  <c:v>2.2583130383798666E-2</c:v>
                </c:pt>
                <c:pt idx="271">
                  <c:v>-0.2542986569924322</c:v>
                </c:pt>
                <c:pt idx="272">
                  <c:v>0.16419158468044262</c:v>
                </c:pt>
                <c:pt idx="273">
                  <c:v>-8.6755988394841443E-2</c:v>
                </c:pt>
                <c:pt idx="274">
                  <c:v>-6.4105801802888315E-2</c:v>
                </c:pt>
                <c:pt idx="275">
                  <c:v>3.5553896024904254E-2</c:v>
                </c:pt>
                <c:pt idx="276">
                  <c:v>0.22468558884320955</c:v>
                </c:pt>
                <c:pt idx="277">
                  <c:v>-7.6520645842475532E-3</c:v>
                </c:pt>
                <c:pt idx="278">
                  <c:v>1.1425688927946209E-2</c:v>
                </c:pt>
                <c:pt idx="279">
                  <c:v>0.15892269855103991</c:v>
                </c:pt>
                <c:pt idx="280">
                  <c:v>-8.9115887547032174E-2</c:v>
                </c:pt>
                <c:pt idx="281">
                  <c:v>0.11212786035103903</c:v>
                </c:pt>
                <c:pt idx="282">
                  <c:v>-3.8876134101641369E-3</c:v>
                </c:pt>
                <c:pt idx="283">
                  <c:v>-5.3578767000966032E-3</c:v>
                </c:pt>
                <c:pt idx="284">
                  <c:v>-9.9314816340857481E-3</c:v>
                </c:pt>
                <c:pt idx="285">
                  <c:v>-0.15279376986749205</c:v>
                </c:pt>
                <c:pt idx="286">
                  <c:v>-0.32629537676490566</c:v>
                </c:pt>
                <c:pt idx="287">
                  <c:v>0.41271941421017982</c:v>
                </c:pt>
                <c:pt idx="288">
                  <c:v>7.3583643023397885E-2</c:v>
                </c:pt>
                <c:pt idx="289">
                  <c:v>1.2024701892174675E-2</c:v>
                </c:pt>
                <c:pt idx="290">
                  <c:v>-6.3146036622956189E-2</c:v>
                </c:pt>
                <c:pt idx="291">
                  <c:v>5.4033072042078023E-2</c:v>
                </c:pt>
                <c:pt idx="292">
                  <c:v>9.2945967812870497E-2</c:v>
                </c:pt>
                <c:pt idx="293">
                  <c:v>-2.1970166792896189E-2</c:v>
                </c:pt>
                <c:pt idx="294">
                  <c:v>-3.7881942527941102E-2</c:v>
                </c:pt>
                <c:pt idx="295">
                  <c:v>0.120735790784837</c:v>
                </c:pt>
                <c:pt idx="296">
                  <c:v>-4.6039723074039772E-2</c:v>
                </c:pt>
                <c:pt idx="297">
                  <c:v>-8.7678983798129995E-2</c:v>
                </c:pt>
                <c:pt idx="298">
                  <c:v>-0.13414442424280162</c:v>
                </c:pt>
                <c:pt idx="299">
                  <c:v>3.5514296843213312E-2</c:v>
                </c:pt>
                <c:pt idx="300">
                  <c:v>0.11581906155223458</c:v>
                </c:pt>
                <c:pt idx="301">
                  <c:v>-0.24330449696859685</c:v>
                </c:pt>
                <c:pt idx="302">
                  <c:v>-0.11624008579398612</c:v>
                </c:pt>
                <c:pt idx="303">
                  <c:v>-0.12780485402320579</c:v>
                </c:pt>
                <c:pt idx="304">
                  <c:v>0.17426109451469035</c:v>
                </c:pt>
                <c:pt idx="305">
                  <c:v>0.13989543210445668</c:v>
                </c:pt>
                <c:pt idx="306">
                  <c:v>7.6128899951954584E-2</c:v>
                </c:pt>
                <c:pt idx="307">
                  <c:v>0.95852772267136432</c:v>
                </c:pt>
                <c:pt idx="308">
                  <c:v>-0.47373598535150191</c:v>
                </c:pt>
                <c:pt idx="309">
                  <c:v>-9.2360499582809008E-2</c:v>
                </c:pt>
                <c:pt idx="310">
                  <c:v>0.47546212411871552</c:v>
                </c:pt>
                <c:pt idx="311">
                  <c:v>6.8267776951085088E-2</c:v>
                </c:pt>
                <c:pt idx="312">
                  <c:v>8.6160415154020828E-2</c:v>
                </c:pt>
                <c:pt idx="313">
                  <c:v>0.14204065631826351</c:v>
                </c:pt>
                <c:pt idx="314">
                  <c:v>-0.15760463326472784</c:v>
                </c:pt>
                <c:pt idx="315">
                  <c:v>0.40083652988777541</c:v>
                </c:pt>
                <c:pt idx="316">
                  <c:v>8.9361903694240727E-2</c:v>
                </c:pt>
                <c:pt idx="317">
                  <c:v>0.13620076043277607</c:v>
                </c:pt>
                <c:pt idx="318">
                  <c:v>6.8066388098975417E-2</c:v>
                </c:pt>
                <c:pt idx="319">
                  <c:v>-4.1424316756648608E-2</c:v>
                </c:pt>
                <c:pt idx="320">
                  <c:v>-0.17533401867122578</c:v>
                </c:pt>
                <c:pt idx="321">
                  <c:v>-7.0060569320656629E-2</c:v>
                </c:pt>
                <c:pt idx="322">
                  <c:v>-0.21132501593469435</c:v>
                </c:pt>
                <c:pt idx="323">
                  <c:v>0.12868206931333992</c:v>
                </c:pt>
                <c:pt idx="324">
                  <c:v>6.5865902889405678E-2</c:v>
                </c:pt>
                <c:pt idx="325">
                  <c:v>5.0231265754300591E-2</c:v>
                </c:pt>
                <c:pt idx="326">
                  <c:v>7.0338484572660939E-2</c:v>
                </c:pt>
                <c:pt idx="327">
                  <c:v>0.15516934568270738</c:v>
                </c:pt>
                <c:pt idx="328">
                  <c:v>0.18439908115864601</c:v>
                </c:pt>
                <c:pt idx="329">
                  <c:v>-2.7579122594272792E-2</c:v>
                </c:pt>
                <c:pt idx="330">
                  <c:v>0.12068626480453577</c:v>
                </c:pt>
                <c:pt idx="331">
                  <c:v>-0.14173339117913744</c:v>
                </c:pt>
                <c:pt idx="332">
                  <c:v>-0.2739481677406041</c:v>
                </c:pt>
                <c:pt idx="333">
                  <c:v>-0.12543956879384358</c:v>
                </c:pt>
                <c:pt idx="334">
                  <c:v>2.1969073644637443E-2</c:v>
                </c:pt>
                <c:pt idx="335">
                  <c:v>-6.5465248595769632E-2</c:v>
                </c:pt>
                <c:pt idx="336">
                  <c:v>-0.32597322947443819</c:v>
                </c:pt>
                <c:pt idx="337">
                  <c:v>0.34262594395208029</c:v>
                </c:pt>
                <c:pt idx="338">
                  <c:v>1.8191714393602603E-2</c:v>
                </c:pt>
                <c:pt idx="339">
                  <c:v>0.1187034465067001</c:v>
                </c:pt>
                <c:pt idx="340">
                  <c:v>-0.13696227650144702</c:v>
                </c:pt>
                <c:pt idx="341">
                  <c:v>0.14629558513742916</c:v>
                </c:pt>
                <c:pt idx="342">
                  <c:v>0.30412881311043788</c:v>
                </c:pt>
                <c:pt idx="343">
                  <c:v>1.6310790715787671E-2</c:v>
                </c:pt>
                <c:pt idx="344">
                  <c:v>-8.9030072129259175E-3</c:v>
                </c:pt>
                <c:pt idx="345">
                  <c:v>-0.23569686115822189</c:v>
                </c:pt>
                <c:pt idx="346">
                  <c:v>-0.33117627537937072</c:v>
                </c:pt>
                <c:pt idx="347">
                  <c:v>-6.0213813433454701E-2</c:v>
                </c:pt>
                <c:pt idx="348">
                  <c:v>0.37179086821312657</c:v>
                </c:pt>
                <c:pt idx="349">
                  <c:v>-4.1521594229267468E-2</c:v>
                </c:pt>
                <c:pt idx="350">
                  <c:v>-8.9549287554710373E-3</c:v>
                </c:pt>
                <c:pt idx="351">
                  <c:v>0.21966378898740913</c:v>
                </c:pt>
                <c:pt idx="352">
                  <c:v>0.1531361963260868</c:v>
                </c:pt>
                <c:pt idx="353">
                  <c:v>-0.24909313238763856</c:v>
                </c:pt>
                <c:pt idx="354">
                  <c:v>8.3988205138185029E-2</c:v>
                </c:pt>
                <c:pt idx="355">
                  <c:v>-8.4365960766904349E-2</c:v>
                </c:pt>
                <c:pt idx="356">
                  <c:v>6.0275714277774582E-2</c:v>
                </c:pt>
                <c:pt idx="357">
                  <c:v>-0.21423334300828359</c:v>
                </c:pt>
                <c:pt idx="358">
                  <c:v>1.9042304708458292E-2</c:v>
                </c:pt>
                <c:pt idx="359">
                  <c:v>2.2544383296354553E-3</c:v>
                </c:pt>
                <c:pt idx="360">
                  <c:v>0.17570309300307674</c:v>
                </c:pt>
                <c:pt idx="361">
                  <c:v>0.14562421019267219</c:v>
                </c:pt>
                <c:pt idx="362">
                  <c:v>5.0969675677118187E-2</c:v>
                </c:pt>
                <c:pt idx="363">
                  <c:v>-5.6923147340729729E-3</c:v>
                </c:pt>
                <c:pt idx="364">
                  <c:v>0.23209353011268796</c:v>
                </c:pt>
                <c:pt idx="365">
                  <c:v>-0.10103766941218842</c:v>
                </c:pt>
                <c:pt idx="366">
                  <c:v>9.2812038687568599E-2</c:v>
                </c:pt>
                <c:pt idx="367">
                  <c:v>3.2679190129811325E-2</c:v>
                </c:pt>
                <c:pt idx="368">
                  <c:v>-9.8223178909063874E-2</c:v>
                </c:pt>
                <c:pt idx="369">
                  <c:v>-0.30294565069906437</c:v>
                </c:pt>
                <c:pt idx="370">
                  <c:v>4.3493464642515522E-2</c:v>
                </c:pt>
                <c:pt idx="371">
                  <c:v>2.2315744966726836E-2</c:v>
                </c:pt>
                <c:pt idx="372">
                  <c:v>-2.0182422133789006E-2</c:v>
                </c:pt>
                <c:pt idx="373">
                  <c:v>7.0629904761229267E-2</c:v>
                </c:pt>
                <c:pt idx="374">
                  <c:v>9.5466744590598035E-2</c:v>
                </c:pt>
                <c:pt idx="375">
                  <c:v>0.34101850057407368</c:v>
                </c:pt>
                <c:pt idx="376">
                  <c:v>-4.5423060782670062E-2</c:v>
                </c:pt>
                <c:pt idx="377">
                  <c:v>7.4430201964491349E-2</c:v>
                </c:pt>
                <c:pt idx="378">
                  <c:v>-0.17326531192327857</c:v>
                </c:pt>
                <c:pt idx="379">
                  <c:v>0.25559234004535847</c:v>
                </c:pt>
                <c:pt idx="380">
                  <c:v>-0.19500937633978813</c:v>
                </c:pt>
                <c:pt idx="381">
                  <c:v>-0.10206772302868948</c:v>
                </c:pt>
                <c:pt idx="382">
                  <c:v>-2.6005389304866303E-2</c:v>
                </c:pt>
                <c:pt idx="383">
                  <c:v>3.2638024764968118E-2</c:v>
                </c:pt>
                <c:pt idx="384">
                  <c:v>0.16472213197626112</c:v>
                </c:pt>
                <c:pt idx="385">
                  <c:v>-0.23994496316244218</c:v>
                </c:pt>
                <c:pt idx="386">
                  <c:v>2.3620157254698727E-2</c:v>
                </c:pt>
                <c:pt idx="387">
                  <c:v>1.0043671644467718</c:v>
                </c:pt>
                <c:pt idx="388">
                  <c:v>0.12730766903585242</c:v>
                </c:pt>
                <c:pt idx="389">
                  <c:v>0.28632708419070768</c:v>
                </c:pt>
                <c:pt idx="390">
                  <c:v>-0.31934753004602162</c:v>
                </c:pt>
                <c:pt idx="391">
                  <c:v>-4.5665161131520195E-3</c:v>
                </c:pt>
                <c:pt idx="392">
                  <c:v>3.9078019494874418E-2</c:v>
                </c:pt>
                <c:pt idx="393">
                  <c:v>-0.31621236444204703</c:v>
                </c:pt>
                <c:pt idx="394">
                  <c:v>0.27331683642182847</c:v>
                </c:pt>
                <c:pt idx="395">
                  <c:v>2.0806997455988019E-2</c:v>
                </c:pt>
                <c:pt idx="396">
                  <c:v>0.23508416198867846</c:v>
                </c:pt>
                <c:pt idx="397">
                  <c:v>8.3884654922259078E-2</c:v>
                </c:pt>
                <c:pt idx="398">
                  <c:v>9.224903797671645E-2</c:v>
                </c:pt>
                <c:pt idx="399">
                  <c:v>-1.3224654423134363E-2</c:v>
                </c:pt>
                <c:pt idx="400">
                  <c:v>0.29562277157867867</c:v>
                </c:pt>
                <c:pt idx="401">
                  <c:v>-0.28560530421632346</c:v>
                </c:pt>
                <c:pt idx="402">
                  <c:v>0.12678434703937796</c:v>
                </c:pt>
                <c:pt idx="403">
                  <c:v>-0.14307709169737803</c:v>
                </c:pt>
                <c:pt idx="404">
                  <c:v>0.23479901831799746</c:v>
                </c:pt>
                <c:pt idx="405">
                  <c:v>-0.3214933626373665</c:v>
                </c:pt>
                <c:pt idx="406">
                  <c:v>3.2665569484618275E-2</c:v>
                </c:pt>
                <c:pt idx="407">
                  <c:v>4.2987081574671959E-2</c:v>
                </c:pt>
                <c:pt idx="408">
                  <c:v>0.15903346431432841</c:v>
                </c:pt>
                <c:pt idx="409">
                  <c:v>0.10842144203928823</c:v>
                </c:pt>
                <c:pt idx="410">
                  <c:v>-5.5071500263979188E-2</c:v>
                </c:pt>
                <c:pt idx="411">
                  <c:v>0.21254370913443488</c:v>
                </c:pt>
                <c:pt idx="412">
                  <c:v>0.28090153194233136</c:v>
                </c:pt>
                <c:pt idx="413">
                  <c:v>-0.11809653994586196</c:v>
                </c:pt>
                <c:pt idx="414">
                  <c:v>8.3856032437523612E-2</c:v>
                </c:pt>
                <c:pt idx="415">
                  <c:v>-0.12977060653312028</c:v>
                </c:pt>
                <c:pt idx="416">
                  <c:v>9.0133675258328716E-2</c:v>
                </c:pt>
                <c:pt idx="417">
                  <c:v>-0.26627055547145345</c:v>
                </c:pt>
                <c:pt idx="418">
                  <c:v>-0.10886440850743999</c:v>
                </c:pt>
                <c:pt idx="419">
                  <c:v>8.0785746479768352E-3</c:v>
                </c:pt>
                <c:pt idx="420">
                  <c:v>-4.7583261857927876E-2</c:v>
                </c:pt>
                <c:pt idx="421">
                  <c:v>0.14917489626695266</c:v>
                </c:pt>
                <c:pt idx="422">
                  <c:v>7.188326243895643E-2</c:v>
                </c:pt>
                <c:pt idx="423">
                  <c:v>2.7723763854599921E-2</c:v>
                </c:pt>
                <c:pt idx="424">
                  <c:v>-8.5502385259318955E-2</c:v>
                </c:pt>
                <c:pt idx="425">
                  <c:v>0.26911600310350275</c:v>
                </c:pt>
                <c:pt idx="426">
                  <c:v>3.7550127767777809E-2</c:v>
                </c:pt>
                <c:pt idx="427">
                  <c:v>2.4684618563601157E-2</c:v>
                </c:pt>
                <c:pt idx="428">
                  <c:v>-8.4205237183368101E-2</c:v>
                </c:pt>
                <c:pt idx="429">
                  <c:v>-0.14758875636313407</c:v>
                </c:pt>
                <c:pt idx="430">
                  <c:v>-0.13077803995553453</c:v>
                </c:pt>
                <c:pt idx="431">
                  <c:v>-0.10034726962052762</c:v>
                </c:pt>
                <c:pt idx="432">
                  <c:v>0.39982176559819321</c:v>
                </c:pt>
                <c:pt idx="433">
                  <c:v>-0.31822378755049679</c:v>
                </c:pt>
                <c:pt idx="434">
                  <c:v>-0.19394580384698809</c:v>
                </c:pt>
                <c:pt idx="435">
                  <c:v>-0.31701358144274361</c:v>
                </c:pt>
                <c:pt idx="436">
                  <c:v>0.68772198373066484</c:v>
                </c:pt>
                <c:pt idx="437">
                  <c:v>0.12451868113826249</c:v>
                </c:pt>
                <c:pt idx="438">
                  <c:v>9.216073375142747E-2</c:v>
                </c:pt>
                <c:pt idx="439">
                  <c:v>1.1385218332513838</c:v>
                </c:pt>
                <c:pt idx="440">
                  <c:v>-0.53621904673425569</c:v>
                </c:pt>
                <c:pt idx="441">
                  <c:v>2.7767302932766191E-2</c:v>
                </c:pt>
                <c:pt idx="442">
                  <c:v>0.55223493363533738</c:v>
                </c:pt>
                <c:pt idx="443">
                  <c:v>-0.27142752723417052</c:v>
                </c:pt>
                <c:pt idx="444">
                  <c:v>0.17271866179803669</c:v>
                </c:pt>
                <c:pt idx="445">
                  <c:v>0.10264594994037964</c:v>
                </c:pt>
                <c:pt idx="446">
                  <c:v>5.488509280129511E-2</c:v>
                </c:pt>
                <c:pt idx="447">
                  <c:v>-6.1972672213234527E-2</c:v>
                </c:pt>
                <c:pt idx="448">
                  <c:v>0.23678356214231103</c:v>
                </c:pt>
                <c:pt idx="449">
                  <c:v>-0.22401536076876361</c:v>
                </c:pt>
                <c:pt idx="450">
                  <c:v>0.23091488854377307</c:v>
                </c:pt>
                <c:pt idx="451">
                  <c:v>-8.7155778436766543E-2</c:v>
                </c:pt>
                <c:pt idx="452">
                  <c:v>8.7580339965109444E-2</c:v>
                </c:pt>
                <c:pt idx="453">
                  <c:v>-0.31405560396638982</c:v>
                </c:pt>
                <c:pt idx="454">
                  <c:v>0.11417025655034059</c:v>
                </c:pt>
                <c:pt idx="455">
                  <c:v>-4.1896144132719968E-3</c:v>
                </c:pt>
                <c:pt idx="456">
                  <c:v>-3.5370737634160765E-2</c:v>
                </c:pt>
                <c:pt idx="457">
                  <c:v>7.8871981562535456E-2</c:v>
                </c:pt>
                <c:pt idx="458">
                  <c:v>0.1054182971108573</c:v>
                </c:pt>
                <c:pt idx="459">
                  <c:v>9.2440528715554304E-2</c:v>
                </c:pt>
                <c:pt idx="460">
                  <c:v>0.59463301165631488</c:v>
                </c:pt>
                <c:pt idx="461">
                  <c:v>-0.10275337986237558</c:v>
                </c:pt>
                <c:pt idx="462">
                  <c:v>-3.236612628388047E-2</c:v>
                </c:pt>
                <c:pt idx="463">
                  <c:v>-0.19517176722741589</c:v>
                </c:pt>
                <c:pt idx="464">
                  <c:v>-9.0249437514070918E-4</c:v>
                </c:pt>
                <c:pt idx="465">
                  <c:v>-0.20039796633942733</c:v>
                </c:pt>
                <c:pt idx="466">
                  <c:v>-2.6619567305375996E-2</c:v>
                </c:pt>
                <c:pt idx="467">
                  <c:v>0.14471955143795201</c:v>
                </c:pt>
                <c:pt idx="468">
                  <c:v>0</c:v>
                </c:pt>
                <c:pt idx="469">
                  <c:v>0</c:v>
                </c:pt>
                <c:pt idx="470">
                  <c:v>0</c:v>
                </c:pt>
                <c:pt idx="471">
                  <c:v>0</c:v>
                </c:pt>
                <c:pt idx="472">
                  <c:v>0</c:v>
                </c:pt>
                <c:pt idx="473">
                  <c:v>0</c:v>
                </c:pt>
                <c:pt idx="474">
                  <c:v>0</c:v>
                </c:pt>
                <c:pt idx="475">
                  <c:v>0</c:v>
                </c:pt>
                <c:pt idx="476">
                  <c:v>0</c:v>
                </c:pt>
                <c:pt idx="477">
                  <c:v>0</c:v>
                </c:pt>
                <c:pt idx="478">
                  <c:v>0</c:v>
                </c:pt>
                <c:pt idx="479">
                  <c:v>0</c:v>
                </c:pt>
                <c:pt idx="480">
                  <c:v>-8.4136308625759812E-2</c:v>
                </c:pt>
                <c:pt idx="481">
                  <c:v>9.7729866245007638E-2</c:v>
                </c:pt>
                <c:pt idx="482">
                  <c:v>9.1916458050186348E-2</c:v>
                </c:pt>
                <c:pt idx="483">
                  <c:v>4.5630583238145506E-2</c:v>
                </c:pt>
                <c:pt idx="484">
                  <c:v>0.14492165919818006</c:v>
                </c:pt>
                <c:pt idx="485">
                  <c:v>1.8333862963821956E-2</c:v>
                </c:pt>
                <c:pt idx="486">
                  <c:v>8.7774096481202379E-4</c:v>
                </c:pt>
                <c:pt idx="487">
                  <c:v>-3.41922831522634E-2</c:v>
                </c:pt>
                <c:pt idx="488">
                  <c:v>-0.16342469441044888</c:v>
                </c:pt>
                <c:pt idx="489">
                  <c:v>-9.5860044895668572E-2</c:v>
                </c:pt>
                <c:pt idx="490">
                  <c:v>-2.9719498474235505E-2</c:v>
                </c:pt>
                <c:pt idx="491">
                  <c:v>5.7124501213387004E-2</c:v>
                </c:pt>
                <c:pt idx="492">
                  <c:v>-0.17843765962770397</c:v>
                </c:pt>
                <c:pt idx="493">
                  <c:v>0.14913373634462537</c:v>
                </c:pt>
                <c:pt idx="494">
                  <c:v>4.5429542703782078E-3</c:v>
                </c:pt>
                <c:pt idx="495">
                  <c:v>0.15149268544739244</c:v>
                </c:pt>
                <c:pt idx="496">
                  <c:v>6.247989867914039E-3</c:v>
                </c:pt>
                <c:pt idx="497">
                  <c:v>0.17998779077145288</c:v>
                </c:pt>
                <c:pt idx="498">
                  <c:v>1.7479504516649369E-2</c:v>
                </c:pt>
                <c:pt idx="499">
                  <c:v>-0.13434286409635654</c:v>
                </c:pt>
                <c:pt idx="500">
                  <c:v>2.2129963264124621E-2</c:v>
                </c:pt>
                <c:pt idx="501">
                  <c:v>-0.11560297951033516</c:v>
                </c:pt>
                <c:pt idx="502">
                  <c:v>-0.1697860417076166</c:v>
                </c:pt>
                <c:pt idx="503">
                  <c:v>0.10152103534585041</c:v>
                </c:pt>
                <c:pt idx="504">
                  <c:v>-1.3561509054677382E-2</c:v>
                </c:pt>
                <c:pt idx="505">
                  <c:v>0.12653828003167678</c:v>
                </c:pt>
                <c:pt idx="506">
                  <c:v>-4.5805699712184143E-2</c:v>
                </c:pt>
                <c:pt idx="507">
                  <c:v>-3.9853244820387268E-2</c:v>
                </c:pt>
                <c:pt idx="508">
                  <c:v>0.38985691822196955</c:v>
                </c:pt>
                <c:pt idx="509">
                  <c:v>-6.4919870165749127E-2</c:v>
                </c:pt>
                <c:pt idx="510">
                  <c:v>-6.6444868354359407E-2</c:v>
                </c:pt>
                <c:pt idx="511">
                  <c:v>-2.8476464475666541E-2</c:v>
                </c:pt>
                <c:pt idx="512">
                  <c:v>-2.7063589315535746E-2</c:v>
                </c:pt>
                <c:pt idx="513">
                  <c:v>-0.18202750544387622</c:v>
                </c:pt>
                <c:pt idx="514">
                  <c:v>-6.5870923804994597E-2</c:v>
                </c:pt>
                <c:pt idx="515">
                  <c:v>-1.3642328717157462E-2</c:v>
                </c:pt>
                <c:pt idx="516">
                  <c:v>2.3320672540719262E-2</c:v>
                </c:pt>
                <c:pt idx="517">
                  <c:v>6.4080850950530233E-2</c:v>
                </c:pt>
                <c:pt idx="518">
                  <c:v>3.5809534891069229E-2</c:v>
                </c:pt>
                <c:pt idx="519">
                  <c:v>0.24422336009181847</c:v>
                </c:pt>
                <c:pt idx="520">
                  <c:v>6.3889362832762142E-2</c:v>
                </c:pt>
                <c:pt idx="521">
                  <c:v>-4.2957274164428287E-2</c:v>
                </c:pt>
                <c:pt idx="522">
                  <c:v>7.7248055509463953E-2</c:v>
                </c:pt>
                <c:pt idx="523">
                  <c:v>0.23546120341978721</c:v>
                </c:pt>
                <c:pt idx="524">
                  <c:v>-0.19403003753569675</c:v>
                </c:pt>
                <c:pt idx="525">
                  <c:v>3.0162104398584251E-2</c:v>
                </c:pt>
                <c:pt idx="526">
                  <c:v>-0.296776539348094</c:v>
                </c:pt>
                <c:pt idx="527">
                  <c:v>0.14332510225263428</c:v>
                </c:pt>
                <c:pt idx="528">
                  <c:v>0.42313882820313103</c:v>
                </c:pt>
                <c:pt idx="529">
                  <c:v>-0.24263452919183073</c:v>
                </c:pt>
                <c:pt idx="530">
                  <c:v>0.17502555452365801</c:v>
                </c:pt>
                <c:pt idx="531">
                  <c:v>0.21579831669542743</c:v>
                </c:pt>
                <c:pt idx="532">
                  <c:v>5.1709847756118379E-2</c:v>
                </c:pt>
                <c:pt idx="533">
                  <c:v>0.40521772056530636</c:v>
                </c:pt>
                <c:pt idx="534">
                  <c:v>-0.29999847143582592</c:v>
                </c:pt>
                <c:pt idx="535">
                  <c:v>3.0251008065479888E-2</c:v>
                </c:pt>
                <c:pt idx="536">
                  <c:v>-0.18980835348209116</c:v>
                </c:pt>
                <c:pt idx="537">
                  <c:v>-0.20255155772615741</c:v>
                </c:pt>
                <c:pt idx="538">
                  <c:v>1.1709374019280184E-3</c:v>
                </c:pt>
                <c:pt idx="539">
                  <c:v>0.17667122506450039</c:v>
                </c:pt>
                <c:pt idx="540">
                  <c:v>0.10039366922327959</c:v>
                </c:pt>
                <c:pt idx="541">
                  <c:v>0.11709686880460972</c:v>
                </c:pt>
                <c:pt idx="542">
                  <c:v>-6.0251487680594039E-2</c:v>
                </c:pt>
                <c:pt idx="543">
                  <c:v>0.23239763486101267</c:v>
                </c:pt>
                <c:pt idx="544">
                  <c:v>0.10533822846026254</c:v>
                </c:pt>
                <c:pt idx="545">
                  <c:v>-7.0323660759832887E-2</c:v>
                </c:pt>
                <c:pt idx="546">
                  <c:v>9.0150472510455271E-2</c:v>
                </c:pt>
                <c:pt idx="547">
                  <c:v>-1.065044203838726E-2</c:v>
                </c:pt>
                <c:pt idx="548">
                  <c:v>-0.12969961015070822</c:v>
                </c:pt>
                <c:pt idx="549">
                  <c:v>-0.18243949972664705</c:v>
                </c:pt>
                <c:pt idx="550">
                  <c:v>-8.6227836264298877E-2</c:v>
                </c:pt>
                <c:pt idx="551">
                  <c:v>2.8955863763127881E-3</c:v>
                </c:pt>
                <c:pt idx="552">
                  <c:v>0.22817346742989802</c:v>
                </c:pt>
                <c:pt idx="553">
                  <c:v>0.11274227294848078</c:v>
                </c:pt>
                <c:pt idx="554">
                  <c:v>-1.7397988516747297E-2</c:v>
                </c:pt>
                <c:pt idx="555">
                  <c:v>-0.10545100018869576</c:v>
                </c:pt>
                <c:pt idx="556">
                  <c:v>0.16015342661253307</c:v>
                </c:pt>
                <c:pt idx="557">
                  <c:v>-0.29354160804121687</c:v>
                </c:pt>
                <c:pt idx="558">
                  <c:v>0.25783992161046732</c:v>
                </c:pt>
                <c:pt idx="559">
                  <c:v>-0.1698482548294416</c:v>
                </c:pt>
                <c:pt idx="560">
                  <c:v>0.14941676649786162</c:v>
                </c:pt>
                <c:pt idx="561">
                  <c:v>-0.23654187866974974</c:v>
                </c:pt>
                <c:pt idx="562">
                  <c:v>0.19743671280302019</c:v>
                </c:pt>
                <c:pt idx="563">
                  <c:v>3.0289672338075023E-2</c:v>
                </c:pt>
                <c:pt idx="564">
                  <c:v>0.15231183473470533</c:v>
                </c:pt>
                <c:pt idx="565">
                  <c:v>-0.19123963866299074</c:v>
                </c:pt>
                <c:pt idx="566">
                  <c:v>-9.8266862094152252E-2</c:v>
                </c:pt>
                <c:pt idx="567">
                  <c:v>-0.24060862712984235</c:v>
                </c:pt>
                <c:pt idx="568">
                  <c:v>0.27634868032855969</c:v>
                </c:pt>
                <c:pt idx="569">
                  <c:v>0.13168076862307776</c:v>
                </c:pt>
                <c:pt idx="570">
                  <c:v>0.17007542895235497</c:v>
                </c:pt>
                <c:pt idx="571">
                  <c:v>0.58144539346843793</c:v>
                </c:pt>
                <c:pt idx="572">
                  <c:v>-0.47335554079283049</c:v>
                </c:pt>
                <c:pt idx="573">
                  <c:v>0.48080118085248369</c:v>
                </c:pt>
                <c:pt idx="574">
                  <c:v>0.20409699716812757</c:v>
                </c:pt>
                <c:pt idx="575">
                  <c:v>-0.1918758693795542</c:v>
                </c:pt>
                <c:pt idx="576">
                  <c:v>-3.5731848135605856E-2</c:v>
                </c:pt>
                <c:pt idx="577">
                  <c:v>4.0207978884285567E-2</c:v>
                </c:pt>
                <c:pt idx="578">
                  <c:v>-5.1417607352831393E-2</c:v>
                </c:pt>
                <c:pt idx="579">
                  <c:v>3.2061941070779983E-2</c:v>
                </c:pt>
                <c:pt idx="580">
                  <c:v>5.3254680277602391E-2</c:v>
                </c:pt>
                <c:pt idx="581">
                  <c:v>3.7408874740718309E-3</c:v>
                </c:pt>
                <c:pt idx="582">
                  <c:v>4.7593084285935686E-2</c:v>
                </c:pt>
                <c:pt idx="583">
                  <c:v>-0.18130975468820273</c:v>
                </c:pt>
                <c:pt idx="584">
                  <c:v>0.1182573409228293</c:v>
                </c:pt>
                <c:pt idx="585">
                  <c:v>-0.29594526245214176</c:v>
                </c:pt>
                <c:pt idx="586">
                  <c:v>8.29853958293615E-2</c:v>
                </c:pt>
                <c:pt idx="587">
                  <c:v>-5.6455907427514071E-3</c:v>
                </c:pt>
                <c:pt idx="588">
                  <c:v>6.8152936484198165E-2</c:v>
                </c:pt>
                <c:pt idx="589">
                  <c:v>9.6891024674616841E-2</c:v>
                </c:pt>
                <c:pt idx="590">
                  <c:v>-0.16885746089645337</c:v>
                </c:pt>
                <c:pt idx="591">
                  <c:v>0.58192470017043052</c:v>
                </c:pt>
                <c:pt idx="592">
                  <c:v>0.26796968156513878</c:v>
                </c:pt>
                <c:pt idx="593">
                  <c:v>-0.13936652026438062</c:v>
                </c:pt>
                <c:pt idx="594">
                  <c:v>0.13995910495796918</c:v>
                </c:pt>
                <c:pt idx="595">
                  <c:v>-3.3852066372005774E-2</c:v>
                </c:pt>
                <c:pt idx="596">
                  <c:v>-7.5555216268285486E-2</c:v>
                </c:pt>
                <c:pt idx="597">
                  <c:v>-0.29679096814024225</c:v>
                </c:pt>
                <c:pt idx="598">
                  <c:v>-0.22471528036874508</c:v>
                </c:pt>
                <c:pt idx="599">
                  <c:v>0.10964434327205859</c:v>
                </c:pt>
                <c:pt idx="600">
                  <c:v>1.5114282542349081E-3</c:v>
                </c:pt>
                <c:pt idx="601">
                  <c:v>2.7493691677414256E-3</c:v>
                </c:pt>
                <c:pt idx="602">
                  <c:v>0.16799041173258616</c:v>
                </c:pt>
                <c:pt idx="603">
                  <c:v>7.756315423898362E-2</c:v>
                </c:pt>
                <c:pt idx="604">
                  <c:v>3.7560084250822058E-2</c:v>
                </c:pt>
                <c:pt idx="605">
                  <c:v>4.0296109382982323E-2</c:v>
                </c:pt>
                <c:pt idx="606">
                  <c:v>7.9221217509634709E-3</c:v>
                </c:pt>
                <c:pt idx="607">
                  <c:v>9.0122702954170755E-2</c:v>
                </c:pt>
                <c:pt idx="608">
                  <c:v>-0.15833872183900916</c:v>
                </c:pt>
                <c:pt idx="609">
                  <c:v>-0.20631114341951731</c:v>
                </c:pt>
                <c:pt idx="610">
                  <c:v>8.2789460947493274E-2</c:v>
                </c:pt>
                <c:pt idx="611">
                  <c:v>-1.2261682767266644E-2</c:v>
                </c:pt>
              </c:numCache>
            </c:numRef>
          </c:xVal>
          <c:yVal>
            <c:numRef>
              <c:f>'2015'!$D$2:$D$613</c:f>
              <c:numCache>
                <c:formatCode>0.00%</c:formatCode>
                <c:ptCount val="612"/>
                <c:pt idx="0">
                  <c:v>0.38311688311688319</c:v>
                </c:pt>
                <c:pt idx="1">
                  <c:v>-0.18779342723004699</c:v>
                </c:pt>
                <c:pt idx="2">
                  <c:v>0.26011560693641611</c:v>
                </c:pt>
                <c:pt idx="3">
                  <c:v>-0.15366972477064222</c:v>
                </c:pt>
                <c:pt idx="4">
                  <c:v>0.24661246612466114</c:v>
                </c:pt>
                <c:pt idx="5">
                  <c:v>-0.33913043478260874</c:v>
                </c:pt>
                <c:pt idx="6">
                  <c:v>3.9473684210526327E-2</c:v>
                </c:pt>
                <c:pt idx="7">
                  <c:v>0.20253164556962022</c:v>
                </c:pt>
                <c:pt idx="8">
                  <c:v>4.4736842105263186E-2</c:v>
                </c:pt>
                <c:pt idx="9">
                  <c:v>5.7934508816120944E-2</c:v>
                </c:pt>
                <c:pt idx="10">
                  <c:v>-0.33333333333333337</c:v>
                </c:pt>
                <c:pt idx="11">
                  <c:v>7.1428571428571175E-3</c:v>
                </c:pt>
                <c:pt idx="12">
                  <c:v>0.32232232232232239</c:v>
                </c:pt>
                <c:pt idx="13">
                  <c:v>-0.18697956093868284</c:v>
                </c:pt>
                <c:pt idx="14">
                  <c:v>0.10670391061452511</c:v>
                </c:pt>
                <c:pt idx="15">
                  <c:v>9.254585226316614E-3</c:v>
                </c:pt>
                <c:pt idx="16">
                  <c:v>0.1672224074691564</c:v>
                </c:pt>
                <c:pt idx="17">
                  <c:v>-0.17054706470504211</c:v>
                </c:pt>
                <c:pt idx="18">
                  <c:v>0.16617874978474245</c:v>
                </c:pt>
                <c:pt idx="19">
                  <c:v>-0.16479621972829295</c:v>
                </c:pt>
                <c:pt idx="20">
                  <c:v>-5.1272984441301239E-2</c:v>
                </c:pt>
                <c:pt idx="21">
                  <c:v>0.23294819232202757</c:v>
                </c:pt>
                <c:pt idx="22">
                  <c:v>-0.31998186215235791</c:v>
                </c:pt>
                <c:pt idx="23">
                  <c:v>-3.0006668148477411E-2</c:v>
                </c:pt>
                <c:pt idx="24">
                  <c:v>0.43610547667342803</c:v>
                </c:pt>
                <c:pt idx="25">
                  <c:v>-0.29613935969868177</c:v>
                </c:pt>
                <c:pt idx="26">
                  <c:v>5.551839464882935E-2</c:v>
                </c:pt>
                <c:pt idx="27">
                  <c:v>0.14733840304182499</c:v>
                </c:pt>
                <c:pt idx="28">
                  <c:v>0.19442143054404859</c:v>
                </c:pt>
                <c:pt idx="29">
                  <c:v>-0.2483236994219653</c:v>
                </c:pt>
                <c:pt idx="30">
                  <c:v>0.1987080898185174</c:v>
                </c:pt>
                <c:pt idx="31">
                  <c:v>-0.35257890685142412</c:v>
                </c:pt>
                <c:pt idx="32">
                  <c:v>-1.5061434799841456E-2</c:v>
                </c:pt>
                <c:pt idx="33">
                  <c:v>0.40684104627766593</c:v>
                </c:pt>
                <c:pt idx="34">
                  <c:v>-0.17162471395881007</c:v>
                </c:pt>
                <c:pt idx="35">
                  <c:v>2.3825966850828717E-2</c:v>
                </c:pt>
                <c:pt idx="36">
                  <c:v>0.18326568841710889</c:v>
                </c:pt>
                <c:pt idx="37">
                  <c:v>-5.3034300791556688E-2</c:v>
                </c:pt>
                <c:pt idx="38">
                  <c:v>-4.123711340206182E-2</c:v>
                </c:pt>
                <c:pt idx="39">
                  <c:v>-3.1095611740773021E-2</c:v>
                </c:pt>
                <c:pt idx="40">
                  <c:v>0.42501499700059986</c:v>
                </c:pt>
                <c:pt idx="41">
                  <c:v>-0.20942959376973269</c:v>
                </c:pt>
                <c:pt idx="42">
                  <c:v>0.37034078807241744</c:v>
                </c:pt>
                <c:pt idx="43">
                  <c:v>-0.19389935884981546</c:v>
                </c:pt>
                <c:pt idx="44">
                  <c:v>1.8076644974692746E-2</c:v>
                </c:pt>
                <c:pt idx="45">
                  <c:v>0.20052083333333326</c:v>
                </c:pt>
                <c:pt idx="46">
                  <c:v>-0.30408203510155785</c:v>
                </c:pt>
                <c:pt idx="47">
                  <c:v>4.9022385945026947E-2</c:v>
                </c:pt>
                <c:pt idx="48">
                  <c:v>0.20933318588963834</c:v>
                </c:pt>
                <c:pt idx="49">
                  <c:v>-1.527066569129476E-2</c:v>
                </c:pt>
                <c:pt idx="50">
                  <c:v>4.5640263719936902E-2</c:v>
                </c:pt>
                <c:pt idx="51">
                  <c:v>-5.2395541938635048E-2</c:v>
                </c:pt>
                <c:pt idx="52">
                  <c:v>0.1762335410711775</c:v>
                </c:pt>
                <c:pt idx="53">
                  <c:v>-0.15190024699227156</c:v>
                </c:pt>
                <c:pt idx="54">
                  <c:v>9.216027056226217E-2</c:v>
                </c:pt>
                <c:pt idx="55">
                  <c:v>-9.4404541740140235E-2</c:v>
                </c:pt>
                <c:pt idx="56">
                  <c:v>-3.125E-2</c:v>
                </c:pt>
                <c:pt idx="57">
                  <c:v>0.19815668202764969</c:v>
                </c:pt>
                <c:pt idx="58">
                  <c:v>-0.29243044189852696</c:v>
                </c:pt>
                <c:pt idx="59">
                  <c:v>7.436535014167589E-2</c:v>
                </c:pt>
                <c:pt idx="60">
                  <c:v>0.18425460636515911</c:v>
                </c:pt>
                <c:pt idx="61">
                  <c:v>-0.14745403111739741</c:v>
                </c:pt>
                <c:pt idx="62">
                  <c:v>0.1406055578598091</c:v>
                </c:pt>
                <c:pt idx="63">
                  <c:v>9.818181818181726E-3</c:v>
                </c:pt>
                <c:pt idx="64">
                  <c:v>0.19157364061937332</c:v>
                </c:pt>
                <c:pt idx="65">
                  <c:v>-0.23511634935025683</c:v>
                </c:pt>
                <c:pt idx="66">
                  <c:v>0.13117344922955354</c:v>
                </c:pt>
                <c:pt idx="67">
                  <c:v>-0.19629758994062174</c:v>
                </c:pt>
                <c:pt idx="68">
                  <c:v>1.5645371577575062E-2</c:v>
                </c:pt>
                <c:pt idx="69">
                  <c:v>0.30423620025673936</c:v>
                </c:pt>
                <c:pt idx="70">
                  <c:v>-0.20505249343832022</c:v>
                </c:pt>
                <c:pt idx="71">
                  <c:v>-7.3875361122575312E-2</c:v>
                </c:pt>
                <c:pt idx="72">
                  <c:v>0.12629937629937626</c:v>
                </c:pt>
                <c:pt idx="73">
                  <c:v>-6.2298107983387196E-2</c:v>
                </c:pt>
                <c:pt idx="74">
                  <c:v>5.4133858267716439E-2</c:v>
                </c:pt>
                <c:pt idx="75">
                  <c:v>9.1970121381885983E-2</c:v>
                </c:pt>
                <c:pt idx="76">
                  <c:v>0.26207781103035477</c:v>
                </c:pt>
                <c:pt idx="77">
                  <c:v>-0.28489159891598914</c:v>
                </c:pt>
                <c:pt idx="78">
                  <c:v>0.24774988157271438</c:v>
                </c:pt>
                <c:pt idx="79">
                  <c:v>-0.18375094912680334</c:v>
                </c:pt>
                <c:pt idx="80">
                  <c:v>9.7674418604651869E-3</c:v>
                </c:pt>
                <c:pt idx="81">
                  <c:v>0.21234454168585915</c:v>
                </c:pt>
                <c:pt idx="82">
                  <c:v>-0.25911854103343468</c:v>
                </c:pt>
                <c:pt idx="83">
                  <c:v>-7.5897435897435916E-2</c:v>
                </c:pt>
                <c:pt idx="84">
                  <c:v>0.31491712707182318</c:v>
                </c:pt>
                <c:pt idx="85">
                  <c:v>-0.22829131652661061</c:v>
                </c:pt>
                <c:pt idx="86">
                  <c:v>0.14337568058076222</c:v>
                </c:pt>
                <c:pt idx="87">
                  <c:v>0.161904761904762</c:v>
                </c:pt>
                <c:pt idx="88">
                  <c:v>0.18579234972677594</c:v>
                </c:pt>
                <c:pt idx="89">
                  <c:v>-0.217741935483871</c:v>
                </c:pt>
                <c:pt idx="90">
                  <c:v>0.134020618556701</c:v>
                </c:pt>
                <c:pt idx="91">
                  <c:v>-0.20909090909090911</c:v>
                </c:pt>
                <c:pt idx="92">
                  <c:v>2.1346469622331776E-2</c:v>
                </c:pt>
                <c:pt idx="93">
                  <c:v>0.19774919614147901</c:v>
                </c:pt>
                <c:pt idx="94">
                  <c:v>-0.16778523489932884</c:v>
                </c:pt>
                <c:pt idx="95">
                  <c:v>-2.741935483870972E-2</c:v>
                </c:pt>
                <c:pt idx="96">
                  <c:v>0.2586946869912683</c:v>
                </c:pt>
                <c:pt idx="97">
                  <c:v>-0.11269841269841274</c:v>
                </c:pt>
                <c:pt idx="98">
                  <c:v>3.5248128271384127E-2</c:v>
                </c:pt>
                <c:pt idx="99">
                  <c:v>2.1824000000000066E-2</c:v>
                </c:pt>
                <c:pt idx="100">
                  <c:v>0.26287110108981593</c:v>
                </c:pt>
                <c:pt idx="101">
                  <c:v>-0.18305807667509799</c:v>
                </c:pt>
                <c:pt idx="102">
                  <c:v>0.14394123360854794</c:v>
                </c:pt>
                <c:pt idx="103">
                  <c:v>-0.18781510375205646</c:v>
                </c:pt>
                <c:pt idx="104">
                  <c:v>-3.2344485101934106E-2</c:v>
                </c:pt>
                <c:pt idx="105">
                  <c:v>0.21993382402593009</c:v>
                </c:pt>
                <c:pt idx="106">
                  <c:v>-0.29049042400088565</c:v>
                </c:pt>
                <c:pt idx="107">
                  <c:v>3.0425963488844854E-3</c:v>
                </c:pt>
                <c:pt idx="108">
                  <c:v>0.17102174933500236</c:v>
                </c:pt>
                <c:pt idx="109">
                  <c:v>-0.18172100481026188</c:v>
                </c:pt>
                <c:pt idx="110">
                  <c:v>0.20133899412148915</c:v>
                </c:pt>
                <c:pt idx="111">
                  <c:v>-4.7709664265325524E-2</c:v>
                </c:pt>
                <c:pt idx="112">
                  <c:v>0.23536968312874684</c:v>
                </c:pt>
                <c:pt idx="113">
                  <c:v>-0.15158867706528023</c:v>
                </c:pt>
                <c:pt idx="114">
                  <c:v>0.11207953152662409</c:v>
                </c:pt>
                <c:pt idx="115">
                  <c:v>-0.12270389419544447</c:v>
                </c:pt>
                <c:pt idx="116">
                  <c:v>-2.8615298715801263E-2</c:v>
                </c:pt>
                <c:pt idx="117">
                  <c:v>0.18910763040666767</c:v>
                </c:pt>
                <c:pt idx="118">
                  <c:v>-0.26694864048338374</c:v>
                </c:pt>
                <c:pt idx="119">
                  <c:v>-1.1539729640619445E-3</c:v>
                </c:pt>
                <c:pt idx="120">
                  <c:v>5.2346570397111991E-2</c:v>
                </c:pt>
                <c:pt idx="121">
                  <c:v>-4.6312178387650116E-2</c:v>
                </c:pt>
                <c:pt idx="122">
                  <c:v>5.2158273381294862E-2</c:v>
                </c:pt>
                <c:pt idx="123">
                  <c:v>6.8376068376068355E-2</c:v>
                </c:pt>
                <c:pt idx="124">
                  <c:v>0.2944</c:v>
                </c:pt>
                <c:pt idx="125">
                  <c:v>-0.19283065512978992</c:v>
                </c:pt>
                <c:pt idx="126">
                  <c:v>0.13323124042879031</c:v>
                </c:pt>
                <c:pt idx="127">
                  <c:v>-0.16081081081081083</c:v>
                </c:pt>
                <c:pt idx="128">
                  <c:v>-3.2206119162641045E-3</c:v>
                </c:pt>
                <c:pt idx="129">
                  <c:v>0.1453957996768982</c:v>
                </c:pt>
                <c:pt idx="130">
                  <c:v>-0.20169252468265164</c:v>
                </c:pt>
                <c:pt idx="131">
                  <c:v>-0.12367491166077738</c:v>
                </c:pt>
                <c:pt idx="132">
                  <c:v>0.15742024965325929</c:v>
                </c:pt>
                <c:pt idx="133">
                  <c:v>1.9173157579388755E-2</c:v>
                </c:pt>
                <c:pt idx="134">
                  <c:v>8.700764256319804E-2</c:v>
                </c:pt>
                <c:pt idx="135">
                  <c:v>8.3288263926446726E-2</c:v>
                </c:pt>
                <c:pt idx="136">
                  <c:v>0.23115327009485775</c:v>
                </c:pt>
                <c:pt idx="137">
                  <c:v>-0.24452554744525545</c:v>
                </c:pt>
                <c:pt idx="138">
                  <c:v>0.16103059581320456</c:v>
                </c:pt>
                <c:pt idx="139">
                  <c:v>-0.11141932501155805</c:v>
                </c:pt>
                <c:pt idx="140">
                  <c:v>-0.17273673257023936</c:v>
                </c:pt>
                <c:pt idx="141">
                  <c:v>0.31823899371069175</c:v>
                </c:pt>
                <c:pt idx="142">
                  <c:v>-0.20849236641221369</c:v>
                </c:pt>
                <c:pt idx="143">
                  <c:v>-8.6799276672694381E-2</c:v>
                </c:pt>
                <c:pt idx="144">
                  <c:v>0.30841121495327095</c:v>
                </c:pt>
                <c:pt idx="145">
                  <c:v>-8.4821428571428603E-2</c:v>
                </c:pt>
                <c:pt idx="146">
                  <c:v>4.6829268292682968E-2</c:v>
                </c:pt>
                <c:pt idx="147">
                  <c:v>-4.7530288909599205E-2</c:v>
                </c:pt>
                <c:pt idx="148">
                  <c:v>0.14579256360078285</c:v>
                </c:pt>
                <c:pt idx="149">
                  <c:v>-9.6498719043552561E-2</c:v>
                </c:pt>
                <c:pt idx="150">
                  <c:v>0.29017013232514177</c:v>
                </c:pt>
                <c:pt idx="151">
                  <c:v>-0.22930402930402927</c:v>
                </c:pt>
                <c:pt idx="152">
                  <c:v>-0.14353612167300378</c:v>
                </c:pt>
                <c:pt idx="153">
                  <c:v>0.21753607103218653</c:v>
                </c:pt>
                <c:pt idx="154">
                  <c:v>-0.18049225159525983</c:v>
                </c:pt>
                <c:pt idx="155">
                  <c:v>7.5639599555061166E-2</c:v>
                </c:pt>
                <c:pt idx="156">
                  <c:v>0.13127294981640136</c:v>
                </c:pt>
                <c:pt idx="157">
                  <c:v>-7.3437922639978392E-2</c:v>
                </c:pt>
                <c:pt idx="158">
                  <c:v>5.3276893884104615E-2</c:v>
                </c:pt>
                <c:pt idx="159">
                  <c:v>-0.10670731707317072</c:v>
                </c:pt>
                <c:pt idx="160">
                  <c:v>0.16521874030406458</c:v>
                </c:pt>
                <c:pt idx="161">
                  <c:v>-0.20330182399147911</c:v>
                </c:pt>
                <c:pt idx="162">
                  <c:v>7.1691176470588314E-2</c:v>
                </c:pt>
                <c:pt idx="163">
                  <c:v>-0.14033993450803062</c:v>
                </c:pt>
                <c:pt idx="164">
                  <c:v>9.0331942680935917E-2</c:v>
                </c:pt>
                <c:pt idx="165">
                  <c:v>0.23623357178506077</c:v>
                </c:pt>
                <c:pt idx="166">
                  <c:v>-0.22325393621316103</c:v>
                </c:pt>
                <c:pt idx="167">
                  <c:v>9.7366597366597363E-2</c:v>
                </c:pt>
                <c:pt idx="168">
                  <c:v>0.2960700468336388</c:v>
                </c:pt>
                <c:pt idx="169">
                  <c:v>-0.18947368421052635</c:v>
                </c:pt>
                <c:pt idx="170">
                  <c:v>4.0705563093622832E-2</c:v>
                </c:pt>
                <c:pt idx="171">
                  <c:v>-3.6505867014341553E-2</c:v>
                </c:pt>
                <c:pt idx="172">
                  <c:v>0.25014498356852899</c:v>
                </c:pt>
                <c:pt idx="173">
                  <c:v>-0.21029843822483374</c:v>
                </c:pt>
                <c:pt idx="174">
                  <c:v>0.11259056197376149</c:v>
                </c:pt>
                <c:pt idx="175">
                  <c:v>-9.3980992608236558E-2</c:v>
                </c:pt>
                <c:pt idx="176">
                  <c:v>-9.5182595182595198E-2</c:v>
                </c:pt>
                <c:pt idx="177">
                  <c:v>0.25805066552168321</c:v>
                </c:pt>
                <c:pt idx="178">
                  <c:v>-0.25494880546075083</c:v>
                </c:pt>
                <c:pt idx="179">
                  <c:v>-1.9697663765460338E-2</c:v>
                </c:pt>
                <c:pt idx="180">
                  <c:v>0.31289449954914339</c:v>
                </c:pt>
                <c:pt idx="181">
                  <c:v>6.8681318681318437E-4</c:v>
                </c:pt>
                <c:pt idx="182">
                  <c:v>0.10569663692518882</c:v>
                </c:pt>
                <c:pt idx="183">
                  <c:v>-1.3035381750465591E-2</c:v>
                </c:pt>
                <c:pt idx="184">
                  <c:v>0.16100628930817606</c:v>
                </c:pt>
                <c:pt idx="185">
                  <c:v>-0.41386782231852659</c:v>
                </c:pt>
                <c:pt idx="186">
                  <c:v>-4.2513863216266157E-2</c:v>
                </c:pt>
                <c:pt idx="187">
                  <c:v>-0.11969111969111967</c:v>
                </c:pt>
                <c:pt idx="188">
                  <c:v>-4.2763157894736836E-2</c:v>
                </c:pt>
                <c:pt idx="189">
                  <c:v>0.14089347079037795</c:v>
                </c:pt>
                <c:pt idx="190">
                  <c:v>-0.26807228915662651</c:v>
                </c:pt>
                <c:pt idx="191">
                  <c:v>0.1344307270233196</c:v>
                </c:pt>
                <c:pt idx="192">
                  <c:v>0.30900948366701786</c:v>
                </c:pt>
                <c:pt idx="193">
                  <c:v>-0.22237874823908232</c:v>
                </c:pt>
                <c:pt idx="194">
                  <c:v>0.12292960662525876</c:v>
                </c:pt>
                <c:pt idx="195">
                  <c:v>5.715602673427056E-2</c:v>
                </c:pt>
                <c:pt idx="196">
                  <c:v>0.29234793982995422</c:v>
                </c:pt>
                <c:pt idx="197">
                  <c:v>-0.22300944669365719</c:v>
                </c:pt>
                <c:pt idx="198">
                  <c:v>0.13221884498480252</c:v>
                </c:pt>
                <c:pt idx="199">
                  <c:v>-0.12540747842761268</c:v>
                </c:pt>
                <c:pt idx="200">
                  <c:v>-6.5555799166849393E-2</c:v>
                </c:pt>
                <c:pt idx="201">
                  <c:v>0.18512435476302214</c:v>
                </c:pt>
                <c:pt idx="202">
                  <c:v>-0.24846565036626411</c:v>
                </c:pt>
                <c:pt idx="203">
                  <c:v>-3.1612223393044925E-3</c:v>
                </c:pt>
                <c:pt idx="204">
                  <c:v>0.12623925974884331</c:v>
                </c:pt>
                <c:pt idx="205">
                  <c:v>-0.13497652582159625</c:v>
                </c:pt>
                <c:pt idx="206">
                  <c:v>5.1560379918588861E-2</c:v>
                </c:pt>
                <c:pt idx="207">
                  <c:v>3.6989247311828066E-2</c:v>
                </c:pt>
                <c:pt idx="208">
                  <c:v>0.10618000829531304</c:v>
                </c:pt>
                <c:pt idx="209">
                  <c:v>-0.20153730783652046</c:v>
                </c:pt>
                <c:pt idx="210">
                  <c:v>0.15144400093918753</c:v>
                </c:pt>
                <c:pt idx="211">
                  <c:v>0.11847471451876013</c:v>
                </c:pt>
                <c:pt idx="212">
                  <c:v>-0.16572470373746584</c:v>
                </c:pt>
                <c:pt idx="213">
                  <c:v>0.12958916083916083</c:v>
                </c:pt>
                <c:pt idx="214">
                  <c:v>-0.28361385180886056</c:v>
                </c:pt>
                <c:pt idx="215">
                  <c:v>-3.2406157169862282E-2</c:v>
                </c:pt>
                <c:pt idx="216">
                  <c:v>4.7401023431187683E-2</c:v>
                </c:pt>
                <c:pt idx="217">
                  <c:v>4.0627410645410089E-2</c:v>
                </c:pt>
                <c:pt idx="218">
                  <c:v>0.14381022979985181</c:v>
                </c:pt>
                <c:pt idx="219">
                  <c:v>2.657161373946848E-2</c:v>
                </c:pt>
                <c:pt idx="220">
                  <c:v>0.19065656565656575</c:v>
                </c:pt>
                <c:pt idx="221">
                  <c:v>-0.21014492753623193</c:v>
                </c:pt>
                <c:pt idx="222">
                  <c:v>0.12911165808905789</c:v>
                </c:pt>
                <c:pt idx="223">
                  <c:v>-0.1827189853349187</c:v>
                </c:pt>
                <c:pt idx="224">
                  <c:v>-5.4801163918525742E-2</c:v>
                </c:pt>
                <c:pt idx="225">
                  <c:v>0.27296049256028732</c:v>
                </c:pt>
                <c:pt idx="226">
                  <c:v>-0.25272067714631197</c:v>
                </c:pt>
                <c:pt idx="227">
                  <c:v>-5.9331175836030203E-2</c:v>
                </c:pt>
                <c:pt idx="228">
                  <c:v>-0.14756860857005294</c:v>
                </c:pt>
                <c:pt idx="229">
                  <c:v>0.10957356678904273</c:v>
                </c:pt>
                <c:pt idx="230">
                  <c:v>9.4935097989310213E-2</c:v>
                </c:pt>
                <c:pt idx="231">
                  <c:v>7.2524407252440692E-2</c:v>
                </c:pt>
                <c:pt idx="232">
                  <c:v>1.9289120069354126E-2</c:v>
                </c:pt>
                <c:pt idx="233">
                  <c:v>-0.24962789708696576</c:v>
                </c:pt>
                <c:pt idx="234">
                  <c:v>0.48597336355908194</c:v>
                </c:pt>
                <c:pt idx="235">
                  <c:v>-0.26411136536994662</c:v>
                </c:pt>
                <c:pt idx="236">
                  <c:v>7.5149002332211001E-3</c:v>
                </c:pt>
                <c:pt idx="237">
                  <c:v>0.32741769547325106</c:v>
                </c:pt>
                <c:pt idx="238">
                  <c:v>-0.26196473551637278</c:v>
                </c:pt>
                <c:pt idx="239">
                  <c:v>1.8114990811236575E-2</c:v>
                </c:pt>
                <c:pt idx="240">
                  <c:v>0.16492693110647183</c:v>
                </c:pt>
                <c:pt idx="241">
                  <c:v>-0.17025089605734767</c:v>
                </c:pt>
                <c:pt idx="242">
                  <c:v>0.20302375809935214</c:v>
                </c:pt>
                <c:pt idx="243">
                  <c:v>2.3339317773788171E-2</c:v>
                </c:pt>
                <c:pt idx="244">
                  <c:v>0.21754385964912282</c:v>
                </c:pt>
                <c:pt idx="245">
                  <c:v>-0.24135446685878958</c:v>
                </c:pt>
                <c:pt idx="246">
                  <c:v>0.23551756885090214</c:v>
                </c:pt>
                <c:pt idx="247">
                  <c:v>-0.24519600307455802</c:v>
                </c:pt>
                <c:pt idx="248">
                  <c:v>-2.4439918533604943E-2</c:v>
                </c:pt>
                <c:pt idx="249">
                  <c:v>0.23799582463465563</c:v>
                </c:pt>
                <c:pt idx="250">
                  <c:v>-0.39629005059021927</c:v>
                </c:pt>
                <c:pt idx="251">
                  <c:v>0.18715083798882692</c:v>
                </c:pt>
                <c:pt idx="252">
                  <c:v>0.19318824194460138</c:v>
                </c:pt>
                <c:pt idx="253">
                  <c:v>-0.12116546251332461</c:v>
                </c:pt>
                <c:pt idx="254">
                  <c:v>0.10175202156334229</c:v>
                </c:pt>
                <c:pt idx="255">
                  <c:v>-5.5045871559632475E-3</c:v>
                </c:pt>
                <c:pt idx="256">
                  <c:v>0.26457564575645764</c:v>
                </c:pt>
                <c:pt idx="257">
                  <c:v>-0.17498297830950293</c:v>
                </c:pt>
                <c:pt idx="258">
                  <c:v>9.6439518981372263E-2</c:v>
                </c:pt>
                <c:pt idx="259">
                  <c:v>-0.18849462365591396</c:v>
                </c:pt>
                <c:pt idx="260">
                  <c:v>-5.8698820723466327E-2</c:v>
                </c:pt>
                <c:pt idx="261">
                  <c:v>0.30011261261261257</c:v>
                </c:pt>
                <c:pt idx="262">
                  <c:v>-0.26699870073624943</c:v>
                </c:pt>
                <c:pt idx="263">
                  <c:v>3.8404726735599137E-3</c:v>
                </c:pt>
                <c:pt idx="264">
                  <c:v>0.20740740740740748</c:v>
                </c:pt>
                <c:pt idx="265">
                  <c:v>-4.8738922972051846E-2</c:v>
                </c:pt>
                <c:pt idx="266">
                  <c:v>-6.091006807595889E-3</c:v>
                </c:pt>
                <c:pt idx="267">
                  <c:v>-6.4888248017304084E-3</c:v>
                </c:pt>
                <c:pt idx="268">
                  <c:v>0.18976777939042089</c:v>
                </c:pt>
                <c:pt idx="269">
                  <c:v>-0.172003659652333</c:v>
                </c:pt>
                <c:pt idx="270">
                  <c:v>0.2180478821362799</c:v>
                </c:pt>
                <c:pt idx="271">
                  <c:v>-0.22165104324160867</c:v>
                </c:pt>
                <c:pt idx="272">
                  <c:v>-1.7094017094017144E-2</c:v>
                </c:pt>
                <c:pt idx="273">
                  <c:v>0.17154150197628448</c:v>
                </c:pt>
                <c:pt idx="274">
                  <c:v>-0.25708502024291502</c:v>
                </c:pt>
                <c:pt idx="275">
                  <c:v>4.4504995458674035E-2</c:v>
                </c:pt>
                <c:pt idx="276">
                  <c:v>5.0734312416555349E-2</c:v>
                </c:pt>
                <c:pt idx="277">
                  <c:v>-9.7416349004659009E-2</c:v>
                </c:pt>
                <c:pt idx="278">
                  <c:v>0.11450023463162839</c:v>
                </c:pt>
                <c:pt idx="279">
                  <c:v>0.31663157894736838</c:v>
                </c:pt>
                <c:pt idx="280">
                  <c:v>0.23824752158618479</c:v>
                </c:pt>
                <c:pt idx="281">
                  <c:v>-0.16115702479338845</c:v>
                </c:pt>
                <c:pt idx="282">
                  <c:v>0.33497536945812811</c:v>
                </c:pt>
                <c:pt idx="283">
                  <c:v>-0.14137453874538741</c:v>
                </c:pt>
                <c:pt idx="284">
                  <c:v>-8.622078968573732E-2</c:v>
                </c:pt>
                <c:pt idx="285">
                  <c:v>0.14888300999412118</c:v>
                </c:pt>
                <c:pt idx="286">
                  <c:v>-0.33516694384034795</c:v>
                </c:pt>
                <c:pt idx="287">
                  <c:v>3.3865691745237569E-2</c:v>
                </c:pt>
                <c:pt idx="288">
                  <c:v>0.2184045413803406</c:v>
                </c:pt>
                <c:pt idx="289">
                  <c:v>-0.19274153997057386</c:v>
                </c:pt>
                <c:pt idx="290">
                  <c:v>7.7460510328068111E-2</c:v>
                </c:pt>
                <c:pt idx="291">
                  <c:v>2.3681984775866916E-2</c:v>
                </c:pt>
                <c:pt idx="292">
                  <c:v>0.21371522996419712</c:v>
                </c:pt>
                <c:pt idx="293">
                  <c:v>-0.20694349897889719</c:v>
                </c:pt>
                <c:pt idx="294">
                  <c:v>0.19656652360515015</c:v>
                </c:pt>
                <c:pt idx="295">
                  <c:v>-0.10593017694882834</c:v>
                </c:pt>
                <c:pt idx="296">
                  <c:v>-1.3640010698047655E-2</c:v>
                </c:pt>
                <c:pt idx="297">
                  <c:v>0.17055314533622568</c:v>
                </c:pt>
                <c:pt idx="298">
                  <c:v>-0.28746814917766972</c:v>
                </c:pt>
                <c:pt idx="299">
                  <c:v>2.275682704811377E-3</c:v>
                </c:pt>
                <c:pt idx="300">
                  <c:v>0.1333333333333333</c:v>
                </c:pt>
                <c:pt idx="301">
                  <c:v>-8.2043343653250722E-2</c:v>
                </c:pt>
                <c:pt idx="302">
                  <c:v>3.2040472175379531E-2</c:v>
                </c:pt>
                <c:pt idx="303">
                  <c:v>4.2483660130719025E-2</c:v>
                </c:pt>
                <c:pt idx="304">
                  <c:v>0.13636363636363646</c:v>
                </c:pt>
                <c:pt idx="305">
                  <c:v>-0.25931034482758619</c:v>
                </c:pt>
                <c:pt idx="306">
                  <c:v>0.24208566108007457</c:v>
                </c:pt>
                <c:pt idx="307">
                  <c:v>-0.18440779610194902</c:v>
                </c:pt>
                <c:pt idx="308">
                  <c:v>4.2279411764705843E-2</c:v>
                </c:pt>
                <c:pt idx="309">
                  <c:v>0.23280423280423279</c:v>
                </c:pt>
                <c:pt idx="310">
                  <c:v>-0.26323319027181691</c:v>
                </c:pt>
                <c:pt idx="311">
                  <c:v>0.16893203883495156</c:v>
                </c:pt>
                <c:pt idx="312">
                  <c:v>0.39456085599643331</c:v>
                </c:pt>
                <c:pt idx="313">
                  <c:v>-0.25575447570332477</c:v>
                </c:pt>
                <c:pt idx="314">
                  <c:v>0.24513172966781216</c:v>
                </c:pt>
                <c:pt idx="315">
                  <c:v>-5.3817847286108611E-2</c:v>
                </c:pt>
                <c:pt idx="316">
                  <c:v>0.29448225571220221</c:v>
                </c:pt>
                <c:pt idx="317">
                  <c:v>-0.17481926579663887</c:v>
                </c:pt>
                <c:pt idx="318">
                  <c:v>8.920241210604174E-2</c:v>
                </c:pt>
                <c:pt idx="319">
                  <c:v>-0.22302308576203911</c:v>
                </c:pt>
                <c:pt idx="320">
                  <c:v>2.7157838128529121E-2</c:v>
                </c:pt>
                <c:pt idx="321">
                  <c:v>0.17316753926701578</c:v>
                </c:pt>
                <c:pt idx="322">
                  <c:v>-0.23028004016512327</c:v>
                </c:pt>
                <c:pt idx="323">
                  <c:v>-6.0153645455863214E-2</c:v>
                </c:pt>
                <c:pt idx="324">
                  <c:v>0.27802690582959633</c:v>
                </c:pt>
                <c:pt idx="325">
                  <c:v>7.0175438596491224E-2</c:v>
                </c:pt>
                <c:pt idx="326">
                  <c:v>-6.2295081967213117E-2</c:v>
                </c:pt>
                <c:pt idx="327">
                  <c:v>0.22377622377622375</c:v>
                </c:pt>
                <c:pt idx="328">
                  <c:v>0.14857142857142858</c:v>
                </c:pt>
                <c:pt idx="329">
                  <c:v>-0.29353233830845771</c:v>
                </c:pt>
                <c:pt idx="330">
                  <c:v>5.6338028169014009E-2</c:v>
                </c:pt>
                <c:pt idx="331">
                  <c:v>-1.0000000000000009E-2</c:v>
                </c:pt>
                <c:pt idx="332">
                  <c:v>-9.0909090909090939E-2</c:v>
                </c:pt>
                <c:pt idx="333">
                  <c:v>0.35555555555555562</c:v>
                </c:pt>
                <c:pt idx="334">
                  <c:v>-9.8360655737704916E-2</c:v>
                </c:pt>
                <c:pt idx="335">
                  <c:v>-9.6969696969696928E-2</c:v>
                </c:pt>
                <c:pt idx="336">
                  <c:v>0.10486891385767794</c:v>
                </c:pt>
                <c:pt idx="337">
                  <c:v>-5.8757062146892691E-2</c:v>
                </c:pt>
                <c:pt idx="338">
                  <c:v>-3.6014405762304635E-3</c:v>
                </c:pt>
                <c:pt idx="339">
                  <c:v>3.9759036144578319E-2</c:v>
                </c:pt>
                <c:pt idx="340">
                  <c:v>0.34067207415990719</c:v>
                </c:pt>
                <c:pt idx="341">
                  <c:v>-0.19965427830596372</c:v>
                </c:pt>
                <c:pt idx="342">
                  <c:v>0.20086393088552912</c:v>
                </c:pt>
                <c:pt idx="343">
                  <c:v>-7.6438848920863278E-2</c:v>
                </c:pt>
                <c:pt idx="344">
                  <c:v>-0.16260954235637781</c:v>
                </c:pt>
                <c:pt idx="345">
                  <c:v>0.35465116279069764</c:v>
                </c:pt>
                <c:pt idx="346">
                  <c:v>-0.32961373390557935</c:v>
                </c:pt>
                <c:pt idx="347">
                  <c:v>4.6094750320102351E-2</c:v>
                </c:pt>
                <c:pt idx="348">
                  <c:v>-3.3623910336239127E-2</c:v>
                </c:pt>
                <c:pt idx="349">
                  <c:v>2.5773195876288568E-3</c:v>
                </c:pt>
                <c:pt idx="350">
                  <c:v>6.4267352185090054E-3</c:v>
                </c:pt>
                <c:pt idx="351">
                  <c:v>5.23627075351214E-2</c:v>
                </c:pt>
                <c:pt idx="352">
                  <c:v>0.27305825242718451</c:v>
                </c:pt>
                <c:pt idx="353">
                  <c:v>-0.1706387035271687</c:v>
                </c:pt>
                <c:pt idx="354">
                  <c:v>-5.2873563218390762E-2</c:v>
                </c:pt>
                <c:pt idx="355">
                  <c:v>-0.12864077669902918</c:v>
                </c:pt>
                <c:pt idx="356">
                  <c:v>-5.5710306406685284E-2</c:v>
                </c:pt>
                <c:pt idx="357">
                  <c:v>0.58554572271386429</c:v>
                </c:pt>
                <c:pt idx="358">
                  <c:v>-0.48651162790697677</c:v>
                </c:pt>
                <c:pt idx="359">
                  <c:v>0.30434782608695654</c:v>
                </c:pt>
                <c:pt idx="360">
                  <c:v>0.14618011096884342</c:v>
                </c:pt>
                <c:pt idx="361">
                  <c:v>-8.1921429901321563E-3</c:v>
                </c:pt>
                <c:pt idx="362">
                  <c:v>-6.8331143232588709E-2</c:v>
                </c:pt>
                <c:pt idx="363">
                  <c:v>0.2196252266774128</c:v>
                </c:pt>
                <c:pt idx="364">
                  <c:v>0.19213613084420955</c:v>
                </c:pt>
                <c:pt idx="365">
                  <c:v>-0.22671840354767181</c:v>
                </c:pt>
                <c:pt idx="366">
                  <c:v>7.2043010752688152E-2</c:v>
                </c:pt>
                <c:pt idx="367">
                  <c:v>-0.25442995653627554</c:v>
                </c:pt>
                <c:pt idx="368">
                  <c:v>4.6860986547085259E-2</c:v>
                </c:pt>
                <c:pt idx="369">
                  <c:v>0.19683015635039625</c:v>
                </c:pt>
                <c:pt idx="370">
                  <c:v>-0.26485325697924123</c:v>
                </c:pt>
                <c:pt idx="371">
                  <c:v>-3.1888997078870496E-2</c:v>
                </c:pt>
                <c:pt idx="372">
                  <c:v>1.0367170626349891</c:v>
                </c:pt>
                <c:pt idx="373">
                  <c:v>0.32873806998939559</c:v>
                </c:pt>
                <c:pt idx="374">
                  <c:v>0.16839584996009571</c:v>
                </c:pt>
                <c:pt idx="375">
                  <c:v>-8.4016393442622905E-2</c:v>
                </c:pt>
                <c:pt idx="376">
                  <c:v>0.52647278150633858</c:v>
                </c:pt>
                <c:pt idx="377">
                  <c:v>-0.22618466047874941</c:v>
                </c:pt>
                <c:pt idx="378">
                  <c:v>-5.8080808080808066E-2</c:v>
                </c:pt>
                <c:pt idx="379">
                  <c:v>-6.9034852546916881E-2</c:v>
                </c:pt>
                <c:pt idx="380">
                  <c:v>-0.1173506119510439</c:v>
                </c:pt>
                <c:pt idx="381">
                  <c:v>0.54159869494290369</c:v>
                </c:pt>
                <c:pt idx="382">
                  <c:v>-0.29100529100529104</c:v>
                </c:pt>
                <c:pt idx="383">
                  <c:v>2.9104477611940238E-2</c:v>
                </c:pt>
                <c:pt idx="384">
                  <c:v>0.2560422960725075</c:v>
                </c:pt>
                <c:pt idx="385">
                  <c:v>4.6301864101022217E-2</c:v>
                </c:pt>
                <c:pt idx="386">
                  <c:v>-1.551724137931032E-2</c:v>
                </c:pt>
                <c:pt idx="387">
                  <c:v>-1.8680677174547577E-2</c:v>
                </c:pt>
                <c:pt idx="388">
                  <c:v>2.5580011897679888E-2</c:v>
                </c:pt>
                <c:pt idx="389">
                  <c:v>-0.27958236658932711</c:v>
                </c:pt>
                <c:pt idx="390">
                  <c:v>0.34621578099838968</c:v>
                </c:pt>
                <c:pt idx="391">
                  <c:v>0.10167464114832536</c:v>
                </c:pt>
                <c:pt idx="392">
                  <c:v>-0.1134636264929425</c:v>
                </c:pt>
                <c:pt idx="393">
                  <c:v>-0.18554807103490512</c:v>
                </c:pt>
                <c:pt idx="394">
                  <c:v>-0.29774436090225564</c:v>
                </c:pt>
                <c:pt idx="395">
                  <c:v>0.17558886509635974</c:v>
                </c:pt>
                <c:pt idx="396">
                  <c:v>0.12734937642719135</c:v>
                </c:pt>
                <c:pt idx="397">
                  <c:v>-0.11818323465253977</c:v>
                </c:pt>
                <c:pt idx="398">
                  <c:v>0.18287834614365228</c:v>
                </c:pt>
                <c:pt idx="399">
                  <c:v>6.8190305474643331E-2</c:v>
                </c:pt>
                <c:pt idx="400">
                  <c:v>0.20941127115088798</c:v>
                </c:pt>
                <c:pt idx="401">
                  <c:v>-0.19783777533676361</c:v>
                </c:pt>
                <c:pt idx="402">
                  <c:v>0.1003963963963963</c:v>
                </c:pt>
                <c:pt idx="403">
                  <c:v>-0.20906471050563269</c:v>
                </c:pt>
                <c:pt idx="404">
                  <c:v>-5.8628684995031488E-2</c:v>
                </c:pt>
                <c:pt idx="405">
                  <c:v>0.32195636875439826</c:v>
                </c:pt>
                <c:pt idx="406">
                  <c:v>-0.30023955283470849</c:v>
                </c:pt>
                <c:pt idx="407">
                  <c:v>2.6911373145682704E-2</c:v>
                </c:pt>
                <c:pt idx="408">
                  <c:v>0.27572377490913658</c:v>
                </c:pt>
                <c:pt idx="409">
                  <c:v>-0.15089890951959917</c:v>
                </c:pt>
                <c:pt idx="410">
                  <c:v>0.10297350457017229</c:v>
                </c:pt>
                <c:pt idx="411">
                  <c:v>-2.1504248400293746E-2</c:v>
                </c:pt>
                <c:pt idx="412">
                  <c:v>0.21816037735849059</c:v>
                </c:pt>
                <c:pt idx="413">
                  <c:v>-0.17662589104989879</c:v>
                </c:pt>
                <c:pt idx="414">
                  <c:v>0.11190679777682777</c:v>
                </c:pt>
                <c:pt idx="415">
                  <c:v>-0.155532058060175</c:v>
                </c:pt>
                <c:pt idx="416">
                  <c:v>-3.5742743312464409E-2</c:v>
                </c:pt>
                <c:pt idx="417">
                  <c:v>0.20399008381537009</c:v>
                </c:pt>
                <c:pt idx="418">
                  <c:v>-0.2328659672516914</c:v>
                </c:pt>
                <c:pt idx="419">
                  <c:v>-4.6012269938650041E-3</c:v>
                </c:pt>
                <c:pt idx="420">
                  <c:v>0.17962003454231423</c:v>
                </c:pt>
                <c:pt idx="421">
                  <c:v>-0.16720351390922406</c:v>
                </c:pt>
                <c:pt idx="422">
                  <c:v>6.8213783403656914E-2</c:v>
                </c:pt>
                <c:pt idx="423">
                  <c:v>6.97827518104015E-2</c:v>
                </c:pt>
                <c:pt idx="424">
                  <c:v>0.21969230769230763</c:v>
                </c:pt>
                <c:pt idx="425">
                  <c:v>-0.18239152371342082</c:v>
                </c:pt>
                <c:pt idx="426">
                  <c:v>0.26380746683122491</c:v>
                </c:pt>
                <c:pt idx="427">
                  <c:v>-0.337646484375</c:v>
                </c:pt>
                <c:pt idx="428">
                  <c:v>-3.1699225949133769E-2</c:v>
                </c:pt>
                <c:pt idx="429">
                  <c:v>0.23068138561096307</c:v>
                </c:pt>
                <c:pt idx="430">
                  <c:v>-0.18249304051964121</c:v>
                </c:pt>
                <c:pt idx="431">
                  <c:v>6.8104426787741312E-2</c:v>
                </c:pt>
                <c:pt idx="432">
                  <c:v>0.12941176470588234</c:v>
                </c:pt>
                <c:pt idx="433">
                  <c:v>-0.1227678571428571</c:v>
                </c:pt>
                <c:pt idx="434">
                  <c:v>-1.9508057675996615E-2</c:v>
                </c:pt>
                <c:pt idx="435">
                  <c:v>-2.3788927335640087E-2</c:v>
                </c:pt>
                <c:pt idx="436">
                  <c:v>0.30615861763402741</c:v>
                </c:pt>
                <c:pt idx="437">
                  <c:v>-0.14280868385346002</c:v>
                </c:pt>
                <c:pt idx="438">
                  <c:v>0.18796992481203012</c:v>
                </c:pt>
                <c:pt idx="439">
                  <c:v>-0.21219187208527646</c:v>
                </c:pt>
                <c:pt idx="440">
                  <c:v>-8.0338266384778478E-3</c:v>
                </c:pt>
                <c:pt idx="441">
                  <c:v>7.0758738277919786E-2</c:v>
                </c:pt>
                <c:pt idx="442">
                  <c:v>6.7675159235669469E-3</c:v>
                </c:pt>
                <c:pt idx="443">
                  <c:v>-3.0446816923685227E-2</c:v>
                </c:pt>
                <c:pt idx="444">
                  <c:v>0.33354441831011394</c:v>
                </c:pt>
                <c:pt idx="445">
                  <c:v>-0.30126857065327994</c:v>
                </c:pt>
                <c:pt idx="446">
                  <c:v>2.0485436893203923E-2</c:v>
                </c:pt>
                <c:pt idx="447">
                  <c:v>3.68185710208353E-2</c:v>
                </c:pt>
                <c:pt idx="448">
                  <c:v>0.14186089190677187</c:v>
                </c:pt>
                <c:pt idx="449">
                  <c:v>-0.18924783027965286</c:v>
                </c:pt>
                <c:pt idx="450">
                  <c:v>0.20646248389334909</c:v>
                </c:pt>
                <c:pt idx="451">
                  <c:v>-0.15946434439697665</c:v>
                </c:pt>
                <c:pt idx="452">
                  <c:v>-4.1735900693969263E-2</c:v>
                </c:pt>
                <c:pt idx="453">
                  <c:v>0.30905752753977977</c:v>
                </c:pt>
                <c:pt idx="454">
                  <c:v>-0.24263674614305752</c:v>
                </c:pt>
                <c:pt idx="455">
                  <c:v>-5.7716049382716017E-2</c:v>
                </c:pt>
                <c:pt idx="456">
                  <c:v>2.4838012958963374E-2</c:v>
                </c:pt>
                <c:pt idx="457">
                  <c:v>0.1222339304531086</c:v>
                </c:pt>
                <c:pt idx="458">
                  <c:v>0.107981220657277</c:v>
                </c:pt>
                <c:pt idx="459">
                  <c:v>-0.15677966101694918</c:v>
                </c:pt>
                <c:pt idx="460">
                  <c:v>0.13668341708542719</c:v>
                </c:pt>
                <c:pt idx="461">
                  <c:v>-6.9849690539345755E-2</c:v>
                </c:pt>
                <c:pt idx="462">
                  <c:v>-2.281368821292773E-2</c:v>
                </c:pt>
                <c:pt idx="463">
                  <c:v>-0.14591439688715957</c:v>
                </c:pt>
                <c:pt idx="464">
                  <c:v>4.2141230068337032E-2</c:v>
                </c:pt>
                <c:pt idx="465">
                  <c:v>0.14754098360655732</c:v>
                </c:pt>
                <c:pt idx="466">
                  <c:v>-0.28285714285714281</c:v>
                </c:pt>
                <c:pt idx="467">
                  <c:v>-3.0544488711819362E-2</c:v>
                </c:pt>
                <c:pt idx="468">
                  <c:v>0.10027100271002709</c:v>
                </c:pt>
                <c:pt idx="469">
                  <c:v>-0.14901477832512311</c:v>
                </c:pt>
                <c:pt idx="470">
                  <c:v>0.20405209840810423</c:v>
                </c:pt>
                <c:pt idx="471">
                  <c:v>6.0096153846154188E-3</c:v>
                </c:pt>
                <c:pt idx="472">
                  <c:v>0.2377538829151733</c:v>
                </c:pt>
                <c:pt idx="473">
                  <c:v>-0.12644787644787647</c:v>
                </c:pt>
                <c:pt idx="474">
                  <c:v>6.8508287292817771E-2</c:v>
                </c:pt>
                <c:pt idx="475">
                  <c:v>-0.18510858324715618</c:v>
                </c:pt>
                <c:pt idx="476">
                  <c:v>-1.7766497461928932E-2</c:v>
                </c:pt>
                <c:pt idx="477">
                  <c:v>0.24289405684754528</c:v>
                </c:pt>
                <c:pt idx="478">
                  <c:v>-0.23492723492723488</c:v>
                </c:pt>
                <c:pt idx="479">
                  <c:v>-0.12228260869565222</c:v>
                </c:pt>
                <c:pt idx="480">
                  <c:v>0.32408435072142061</c:v>
                </c:pt>
                <c:pt idx="481">
                  <c:v>-0.19027661357921211</c:v>
                </c:pt>
                <c:pt idx="482">
                  <c:v>0.17986542443064191</c:v>
                </c:pt>
                <c:pt idx="483">
                  <c:v>-8.4887036630840074E-2</c:v>
                </c:pt>
                <c:pt idx="484">
                  <c:v>0.29194630872483218</c:v>
                </c:pt>
                <c:pt idx="485">
                  <c:v>-0.18218923933209652</c:v>
                </c:pt>
                <c:pt idx="486">
                  <c:v>0.13452813067150626</c:v>
                </c:pt>
                <c:pt idx="487">
                  <c:v>-0.17816436712657469</c:v>
                </c:pt>
                <c:pt idx="488">
                  <c:v>1.0462287104622936E-2</c:v>
                </c:pt>
                <c:pt idx="489">
                  <c:v>0.13989886828798448</c:v>
                </c:pt>
                <c:pt idx="490">
                  <c:v>-0.22370088719898606</c:v>
                </c:pt>
                <c:pt idx="491">
                  <c:v>-8.6258503401360542E-2</c:v>
                </c:pt>
                <c:pt idx="492">
                  <c:v>0.37113402061855671</c:v>
                </c:pt>
                <c:pt idx="493">
                  <c:v>-9.210526315789469E-2</c:v>
                </c:pt>
                <c:pt idx="494">
                  <c:v>1.0351966873705987E-2</c:v>
                </c:pt>
                <c:pt idx="495">
                  <c:v>7.7868852459016313E-2</c:v>
                </c:pt>
                <c:pt idx="496">
                  <c:v>0.11596958174904937</c:v>
                </c:pt>
                <c:pt idx="497">
                  <c:v>-0.30834752981260649</c:v>
                </c:pt>
                <c:pt idx="498">
                  <c:v>0.14285714285714279</c:v>
                </c:pt>
                <c:pt idx="499">
                  <c:v>-4.3103448275861878E-3</c:v>
                </c:pt>
                <c:pt idx="500">
                  <c:v>-0.12554112554112551</c:v>
                </c:pt>
                <c:pt idx="501">
                  <c:v>0.4232673267326732</c:v>
                </c:pt>
                <c:pt idx="502">
                  <c:v>-0.1878260869565217</c:v>
                </c:pt>
                <c:pt idx="503">
                  <c:v>6.85224839400429E-2</c:v>
                </c:pt>
                <c:pt idx="504">
                  <c:v>0.42068965517241375</c:v>
                </c:pt>
                <c:pt idx="505">
                  <c:v>-0.29824029126213591</c:v>
                </c:pt>
                <c:pt idx="506">
                  <c:v>0.15866839602248173</c:v>
                </c:pt>
                <c:pt idx="507">
                  <c:v>0.16529850746268648</c:v>
                </c:pt>
                <c:pt idx="508">
                  <c:v>0.16122318283701564</c:v>
                </c:pt>
                <c:pt idx="509">
                  <c:v>-0.19095546670343311</c:v>
                </c:pt>
                <c:pt idx="510">
                  <c:v>0.14093387866394003</c:v>
                </c:pt>
                <c:pt idx="511">
                  <c:v>-0.17311426437640032</c:v>
                </c:pt>
                <c:pt idx="512">
                  <c:v>-5.2384393063583778E-2</c:v>
                </c:pt>
                <c:pt idx="513">
                  <c:v>0.1923370186808997</c:v>
                </c:pt>
                <c:pt idx="514">
                  <c:v>-0.23980815347721818</c:v>
                </c:pt>
                <c:pt idx="515">
                  <c:v>-4.3322818086225068E-2</c:v>
                </c:pt>
                <c:pt idx="516">
                  <c:v>0.2970340858787075</c:v>
                </c:pt>
                <c:pt idx="517">
                  <c:v>-0.10500568828213874</c:v>
                </c:pt>
                <c:pt idx="518">
                  <c:v>2.9108936062031354E-2</c:v>
                </c:pt>
                <c:pt idx="519">
                  <c:v>9.5355731225296392E-2</c:v>
                </c:pt>
                <c:pt idx="520">
                  <c:v>0.22214704555705911</c:v>
                </c:pt>
                <c:pt idx="521">
                  <c:v>-0.20672633327182133</c:v>
                </c:pt>
                <c:pt idx="522">
                  <c:v>0.20395463797615587</c:v>
                </c:pt>
                <c:pt idx="523">
                  <c:v>-0.16128876437059225</c:v>
                </c:pt>
                <c:pt idx="524">
                  <c:v>-5.1258423083568871E-3</c:v>
                </c:pt>
                <c:pt idx="525">
                  <c:v>0.16985064258423055</c:v>
                </c:pt>
                <c:pt idx="526">
                  <c:v>-0.25366191607284239</c:v>
                </c:pt>
                <c:pt idx="527">
                  <c:v>1.1536931441453291E-2</c:v>
                </c:pt>
                <c:pt idx="528">
                  <c:v>0.30584551148225469</c:v>
                </c:pt>
                <c:pt idx="529">
                  <c:v>-0.10231814548361307</c:v>
                </c:pt>
                <c:pt idx="530">
                  <c:v>-4.8975957257346381E-2</c:v>
                </c:pt>
                <c:pt idx="531">
                  <c:v>8.2397003745318331E-2</c:v>
                </c:pt>
                <c:pt idx="532">
                  <c:v>0.16435986159169547</c:v>
                </c:pt>
                <c:pt idx="533">
                  <c:v>-0.20282317979197617</c:v>
                </c:pt>
                <c:pt idx="534">
                  <c:v>0.52376514445479971</c:v>
                </c:pt>
                <c:pt idx="535">
                  <c:v>-0.15290519877675846</c:v>
                </c:pt>
                <c:pt idx="536">
                  <c:v>-0.28592057761732848</c:v>
                </c:pt>
                <c:pt idx="537">
                  <c:v>0.24064711830131436</c:v>
                </c:pt>
                <c:pt idx="538">
                  <c:v>-0.17848410757946209</c:v>
                </c:pt>
                <c:pt idx="539">
                  <c:v>0.11309523809523814</c:v>
                </c:pt>
                <c:pt idx="540">
                  <c:v>0.25359195402298851</c:v>
                </c:pt>
                <c:pt idx="541">
                  <c:v>-0.16714422158548237</c:v>
                </c:pt>
                <c:pt idx="542">
                  <c:v>0.11880733944954125</c:v>
                </c:pt>
                <c:pt idx="543">
                  <c:v>7.5235752357523555E-2</c:v>
                </c:pt>
                <c:pt idx="544">
                  <c:v>0.16358436606291704</c:v>
                </c:pt>
                <c:pt idx="545">
                  <c:v>-0.215795510404719</c:v>
                </c:pt>
                <c:pt idx="546">
                  <c:v>0.16694525699958218</c:v>
                </c:pt>
                <c:pt idx="547">
                  <c:v>-0.20143240823634734</c:v>
                </c:pt>
                <c:pt idx="548">
                  <c:v>-6.2780269058295923E-2</c:v>
                </c:pt>
                <c:pt idx="549">
                  <c:v>0.12200956937799035</c:v>
                </c:pt>
                <c:pt idx="550">
                  <c:v>-0.19061833688699359</c:v>
                </c:pt>
                <c:pt idx="551">
                  <c:v>-6.4278187565858791E-2</c:v>
                </c:pt>
                <c:pt idx="552">
                  <c:v>0.24742268041237114</c:v>
                </c:pt>
                <c:pt idx="553">
                  <c:v>-0.20041322314049592</c:v>
                </c:pt>
                <c:pt idx="554">
                  <c:v>-3.1007751937984551E-2</c:v>
                </c:pt>
                <c:pt idx="555">
                  <c:v>0.13066666666666671</c:v>
                </c:pt>
                <c:pt idx="556">
                  <c:v>0.38443396226415105</c:v>
                </c:pt>
                <c:pt idx="557">
                  <c:v>-0.1362862010221465</c:v>
                </c:pt>
                <c:pt idx="558">
                  <c:v>2.564102564102555E-2</c:v>
                </c:pt>
                <c:pt idx="559">
                  <c:v>-0.13076923076923075</c:v>
                </c:pt>
                <c:pt idx="560">
                  <c:v>-9.7345132743362872E-2</c:v>
                </c:pt>
                <c:pt idx="561">
                  <c:v>0.25490196078431371</c:v>
                </c:pt>
                <c:pt idx="562">
                  <c:v>-0.328125</c:v>
                </c:pt>
                <c:pt idx="563">
                  <c:v>-1.1627906976744207E-2</c:v>
                </c:pt>
                <c:pt idx="564">
                  <c:v>0.34475688342120669</c:v>
                </c:pt>
                <c:pt idx="565">
                  <c:v>-8.9087344805053315E-2</c:v>
                </c:pt>
                <c:pt idx="566">
                  <c:v>5.3802008608321295E-2</c:v>
                </c:pt>
                <c:pt idx="567">
                  <c:v>5.1962786476060785E-2</c:v>
                </c:pt>
                <c:pt idx="568">
                  <c:v>0.255176876617774</c:v>
                </c:pt>
                <c:pt idx="569">
                  <c:v>-0.12338889843615741</c:v>
                </c:pt>
                <c:pt idx="570">
                  <c:v>-3.6659478533620837E-2</c:v>
                </c:pt>
                <c:pt idx="571">
                  <c:v>-0.15791615791615787</c:v>
                </c:pt>
                <c:pt idx="572">
                  <c:v>-5.1474142097631681E-2</c:v>
                </c:pt>
                <c:pt idx="573">
                  <c:v>0.26369426751592351</c:v>
                </c:pt>
                <c:pt idx="574">
                  <c:v>-0.26552419354838708</c:v>
                </c:pt>
                <c:pt idx="575">
                  <c:v>-1.701894043370844E-2</c:v>
                </c:pt>
                <c:pt idx="576">
                  <c:v>0.43448009277154997</c:v>
                </c:pt>
                <c:pt idx="577">
                  <c:v>-3.0180544327674474E-2</c:v>
                </c:pt>
                <c:pt idx="578">
                  <c:v>1.0558488469019078E-2</c:v>
                </c:pt>
                <c:pt idx="579">
                  <c:v>1.4297497937860948E-2</c:v>
                </c:pt>
                <c:pt idx="580">
                  <c:v>0.19002439685551642</c:v>
                </c:pt>
                <c:pt idx="581">
                  <c:v>-0.1608200455580866</c:v>
                </c:pt>
                <c:pt idx="582">
                  <c:v>0.17399565689467966</c:v>
                </c:pt>
                <c:pt idx="583">
                  <c:v>-0.18751445086705198</c:v>
                </c:pt>
                <c:pt idx="584">
                  <c:v>2.4758110415481038E-2</c:v>
                </c:pt>
                <c:pt idx="585">
                  <c:v>0.16495417939461254</c:v>
                </c:pt>
                <c:pt idx="586">
                  <c:v>-0.25887961859356379</c:v>
                </c:pt>
                <c:pt idx="587">
                  <c:v>1.576069475715669E-2</c:v>
                </c:pt>
                <c:pt idx="588">
                  <c:v>0.29186046511627906</c:v>
                </c:pt>
                <c:pt idx="589">
                  <c:v>-0.18811881188118806</c:v>
                </c:pt>
                <c:pt idx="590">
                  <c:v>4.434589800443467E-2</c:v>
                </c:pt>
                <c:pt idx="591">
                  <c:v>9.5541401273886439E-3</c:v>
                </c:pt>
                <c:pt idx="592">
                  <c:v>0.20557308096740279</c:v>
                </c:pt>
                <c:pt idx="593">
                  <c:v>7.9808111644134261E-2</c:v>
                </c:pt>
                <c:pt idx="594">
                  <c:v>7.1890145395799632E-2</c:v>
                </c:pt>
                <c:pt idx="595">
                  <c:v>-0.2290881688018086</c:v>
                </c:pt>
                <c:pt idx="596">
                  <c:v>-0.13831867057673508</c:v>
                </c:pt>
                <c:pt idx="597">
                  <c:v>0.38967668746454898</c:v>
                </c:pt>
                <c:pt idx="598">
                  <c:v>-0.29142857142857148</c:v>
                </c:pt>
                <c:pt idx="599">
                  <c:v>1.9585253456221308E-2</c:v>
                </c:pt>
                <c:pt idx="600">
                  <c:v>0.38914027149321262</c:v>
                </c:pt>
                <c:pt idx="601">
                  <c:v>-0.14983713355048855</c:v>
                </c:pt>
                <c:pt idx="602">
                  <c:v>0.12260536398467425</c:v>
                </c:pt>
                <c:pt idx="603">
                  <c:v>3.4129692832765013E-3</c:v>
                </c:pt>
                <c:pt idx="604">
                  <c:v>0.18707482993197289</c:v>
                </c:pt>
                <c:pt idx="605">
                  <c:v>-0.10601719197707737</c:v>
                </c:pt>
                <c:pt idx="606">
                  <c:v>0.22756410256410264</c:v>
                </c:pt>
                <c:pt idx="607">
                  <c:v>-0.17232375979112269</c:v>
                </c:pt>
                <c:pt idx="608">
                  <c:v>-3.1545741324921162E-2</c:v>
                </c:pt>
                <c:pt idx="609">
                  <c:v>9.7719869706840434E-2</c:v>
                </c:pt>
                <c:pt idx="610">
                  <c:v>-0.14836795252225521</c:v>
                </c:pt>
                <c:pt idx="611">
                  <c:v>-0.31707317073170727</c:v>
                </c:pt>
              </c:numCache>
            </c:numRef>
          </c:yVal>
          <c:smooth val="0"/>
          <c:extLst>
            <c:ext xmlns:c16="http://schemas.microsoft.com/office/drawing/2014/chart" uri="{C3380CC4-5D6E-409C-BE32-E72D297353CC}">
              <c16:uniqueId val="{00000001-A456-4058-BD22-63180F417F1A}"/>
            </c:ext>
          </c:extLst>
        </c:ser>
        <c:dLbls>
          <c:showLegendKey val="0"/>
          <c:showVal val="0"/>
          <c:showCatName val="0"/>
          <c:showSerName val="0"/>
          <c:showPercent val="0"/>
          <c:showBubbleSize val="0"/>
        </c:dLbls>
        <c:axId val="566458048"/>
        <c:axId val="358316304"/>
      </c:scatterChart>
      <c:valAx>
        <c:axId val="566458048"/>
        <c:scaling>
          <c:orientation val="minMax"/>
        </c:scaling>
        <c:delete val="0"/>
        <c:axPos val="b"/>
        <c:majorGridlines>
          <c:spPr>
            <a:ln w="9525" cap="flat" cmpd="sng" algn="ctr">
              <a:solidFill>
                <a:schemeClr val="tx1">
                  <a:lumMod val="15000"/>
                  <a:lumOff val="85000"/>
                </a:schemeClr>
              </a:solidFill>
              <a:round/>
            </a:ln>
            <a:effectLst/>
          </c:spPr>
        </c:majorGridlines>
        <c:title>
          <c:tx>
            <c:strRef>
              <c:f>'2015'!$C$1</c:f>
              <c:strCache>
                <c:ptCount val="1"/>
                <c:pt idx="0">
                  <c:v>AQI Growth</c:v>
                </c:pt>
              </c:strCache>
            </c:strRef>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8316304"/>
        <c:crosses val="autoZero"/>
        <c:crossBetween val="midCat"/>
      </c:valAx>
      <c:valAx>
        <c:axId val="358316304"/>
        <c:scaling>
          <c:orientation val="minMax"/>
        </c:scaling>
        <c:delete val="0"/>
        <c:axPos val="l"/>
        <c:majorGridlines>
          <c:spPr>
            <a:ln w="9525" cap="flat" cmpd="sng" algn="ctr">
              <a:solidFill>
                <a:schemeClr val="tx1">
                  <a:lumMod val="15000"/>
                  <a:lumOff val="85000"/>
                </a:schemeClr>
              </a:solidFill>
              <a:round/>
            </a:ln>
            <a:effectLst/>
          </c:spPr>
        </c:majorGridlines>
        <c:title>
          <c:tx>
            <c:strRef>
              <c:f>'2015'!$D$1</c:f>
              <c:strCache>
                <c:ptCount val="1"/>
                <c:pt idx="0">
                  <c:v>Disability Claim Growth</c:v>
                </c:pt>
              </c:strCache>
            </c:strRef>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64580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'2019'!$G$1</c:f>
          <c:strCache>
            <c:ptCount val="1"/>
            <c:pt idx="0">
              <c:v>2019</c:v>
            </c:pt>
          </c:strCache>
        </c:strRef>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9.6649555637420184E-2"/>
                  <c:y val="-0.38952111389453653"/>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'2019'!$C$2:$C$613</c:f>
              <c:numCache>
                <c:formatCode>0.00%</c:formatCode>
                <c:ptCount val="612"/>
                <c:pt idx="0">
                  <c:v>0.21512777241847694</c:v>
                </c:pt>
                <c:pt idx="1">
                  <c:v>-0.1456192149984086</c:v>
                </c:pt>
                <c:pt idx="2">
                  <c:v>-0.21494286145431732</c:v>
                </c:pt>
                <c:pt idx="3">
                  <c:v>-0.16900074290034231</c:v>
                </c:pt>
                <c:pt idx="4">
                  <c:v>-0.10997778533550144</c:v>
                </c:pt>
                <c:pt idx="5">
                  <c:v>0.11524919591000193</c:v>
                </c:pt>
                <c:pt idx="6">
                  <c:v>-0.28622700762673842</c:v>
                </c:pt>
                <c:pt idx="7">
                  <c:v>0</c:v>
                </c:pt>
                <c:pt idx="8">
                  <c:v>0</c:v>
                </c:pt>
                <c:pt idx="9">
                  <c:v>0</c:v>
                </c:pt>
                <c:pt idx="10">
                  <c:v>0</c:v>
                </c:pt>
                <c:pt idx="11">
                  <c:v>0</c:v>
                </c:pt>
                <c:pt idx="12">
                  <c:v>4.3068898132774841E-2</c:v>
                </c:pt>
                <c:pt idx="13">
                  <c:v>-2.3060207616570728E-2</c:v>
                </c:pt>
                <c:pt idx="14">
                  <c:v>0.44488712673569414</c:v>
                </c:pt>
                <c:pt idx="15">
                  <c:v>4.7734074598515149E-2</c:v>
                </c:pt>
                <c:pt idx="16">
                  <c:v>-7.4297887272004912E-2</c:v>
                </c:pt>
                <c:pt idx="17">
                  <c:v>1.791237751246515E-2</c:v>
                </c:pt>
                <c:pt idx="18">
                  <c:v>-9.0411296883993894E-2</c:v>
                </c:pt>
                <c:pt idx="19">
                  <c:v>-1.9243208279430785E-2</c:v>
                </c:pt>
                <c:pt idx="20">
                  <c:v>1.4944864965891055E-2</c:v>
                </c:pt>
                <c:pt idx="21">
                  <c:v>0</c:v>
                </c:pt>
                <c:pt idx="22">
                  <c:v>0</c:v>
                </c:pt>
                <c:pt idx="23">
                  <c:v>0</c:v>
                </c:pt>
                <c:pt idx="24">
                  <c:v>1.5166937140818737E-2</c:v>
                </c:pt>
                <c:pt idx="25">
                  <c:v>4.0661697403529949E-2</c:v>
                </c:pt>
                <c:pt idx="26">
                  <c:v>0.15489958923583624</c:v>
                </c:pt>
                <c:pt idx="27">
                  <c:v>4.1972265906241688E-2</c:v>
                </c:pt>
                <c:pt idx="28">
                  <c:v>2.44868258083348E-3</c:v>
                </c:pt>
                <c:pt idx="29">
                  <c:v>8.5642290018597564E-2</c:v>
                </c:pt>
                <c:pt idx="30">
                  <c:v>-4.407923756386848E-2</c:v>
                </c:pt>
                <c:pt idx="31">
                  <c:v>7.4864801685552207E-2</c:v>
                </c:pt>
                <c:pt idx="32">
                  <c:v>9.1691863141384847E-2</c:v>
                </c:pt>
                <c:pt idx="33">
                  <c:v>-0.13528520949015649</c:v>
                </c:pt>
                <c:pt idx="34">
                  <c:v>0</c:v>
                </c:pt>
                <c:pt idx="35">
                  <c:v>0</c:v>
                </c:pt>
                <c:pt idx="36">
                  <c:v>8.1018219572268728E-3</c:v>
                </c:pt>
                <c:pt idx="37">
                  <c:v>3.6726130079379735E-2</c:v>
                </c:pt>
                <c:pt idx="38">
                  <c:v>0.18601793731413566</c:v>
                </c:pt>
                <c:pt idx="39">
                  <c:v>0.10908755754180881</c:v>
                </c:pt>
                <c:pt idx="40">
                  <c:v>-5.578458426307775E-4</c:v>
                </c:pt>
                <c:pt idx="41">
                  <c:v>0.38378297202758671</c:v>
                </c:pt>
                <c:pt idx="42">
                  <c:v>-0.13056647476486333</c:v>
                </c:pt>
                <c:pt idx="43">
                  <c:v>-2.3227126256502695E-2</c:v>
                </c:pt>
                <c:pt idx="44">
                  <c:v>-0.24390439357221486</c:v>
                </c:pt>
                <c:pt idx="45">
                  <c:v>-0.18779398208117937</c:v>
                </c:pt>
                <c:pt idx="46">
                  <c:v>0</c:v>
                </c:pt>
                <c:pt idx="47">
                  <c:v>0</c:v>
                </c:pt>
                <c:pt idx="48">
                  <c:v>-4.0185003461783976E-2</c:v>
                </c:pt>
                <c:pt idx="49">
                  <c:v>-0.13436964076188845</c:v>
                </c:pt>
                <c:pt idx="50">
                  <c:v>6.4064969490691889E-2</c:v>
                </c:pt>
                <c:pt idx="51">
                  <c:v>0.12444234860544509</c:v>
                </c:pt>
                <c:pt idx="52">
                  <c:v>-6.0261594737970471E-2</c:v>
                </c:pt>
                <c:pt idx="53">
                  <c:v>0.10350345640297717</c:v>
                </c:pt>
                <c:pt idx="54">
                  <c:v>-7.0353684949730752E-2</c:v>
                </c:pt>
                <c:pt idx="55">
                  <c:v>-4.9098912770216344E-3</c:v>
                </c:pt>
                <c:pt idx="56">
                  <c:v>-0.13145311186310471</c:v>
                </c:pt>
                <c:pt idx="57">
                  <c:v>-4.0457118503028126E-2</c:v>
                </c:pt>
                <c:pt idx="58">
                  <c:v>0</c:v>
                </c:pt>
                <c:pt idx="59">
                  <c:v>0</c:v>
                </c:pt>
                <c:pt idx="60">
                  <c:v>6.0041099965413181E-2</c:v>
                </c:pt>
                <c:pt idx="61">
                  <c:v>7.0333340716202952E-2</c:v>
                </c:pt>
                <c:pt idx="62">
                  <c:v>0.20594502881223811</c:v>
                </c:pt>
                <c:pt idx="63">
                  <c:v>-7.4388436433821051E-2</c:v>
                </c:pt>
                <c:pt idx="64">
                  <c:v>-3.2299812595533405E-2</c:v>
                </c:pt>
                <c:pt idx="65">
                  <c:v>0.25571789330693923</c:v>
                </c:pt>
                <c:pt idx="66">
                  <c:v>-1.321286862339373E-2</c:v>
                </c:pt>
                <c:pt idx="67">
                  <c:v>2.2621054202057903E-2</c:v>
                </c:pt>
                <c:pt idx="68">
                  <c:v>-0.36199096871882264</c:v>
                </c:pt>
                <c:pt idx="69">
                  <c:v>0</c:v>
                </c:pt>
                <c:pt idx="70">
                  <c:v>0</c:v>
                </c:pt>
                <c:pt idx="71">
                  <c:v>0</c:v>
                </c:pt>
                <c:pt idx="72">
                  <c:v>-2.6006869554523655E-2</c:v>
                </c:pt>
                <c:pt idx="73">
                  <c:v>0.12643075398545214</c:v>
                </c:pt>
                <c:pt idx="74">
                  <c:v>0.17690561988383666</c:v>
                </c:pt>
                <c:pt idx="75">
                  <c:v>-7.1885637658540766E-2</c:v>
                </c:pt>
                <c:pt idx="76">
                  <c:v>-5.5776479694930492E-2</c:v>
                </c:pt>
                <c:pt idx="77">
                  <c:v>0.14466781988731658</c:v>
                </c:pt>
                <c:pt idx="78">
                  <c:v>-0.61293772745490938</c:v>
                </c:pt>
                <c:pt idx="79">
                  <c:v>-4.0369447903694476E-2</c:v>
                </c:pt>
                <c:pt idx="80">
                  <c:v>-0.15393043001917284</c:v>
                </c:pt>
                <c:pt idx="81">
                  <c:v>0</c:v>
                </c:pt>
                <c:pt idx="82">
                  <c:v>0</c:v>
                </c:pt>
                <c:pt idx="83">
                  <c:v>0</c:v>
                </c:pt>
                <c:pt idx="84">
                  <c:v>-5.5757490541127941E-2</c:v>
                </c:pt>
                <c:pt idx="85">
                  <c:v>0.23297988870638509</c:v>
                </c:pt>
                <c:pt idx="86">
                  <c:v>-2.1697070139094443E-2</c:v>
                </c:pt>
                <c:pt idx="87">
                  <c:v>-4.0388672678704496E-3</c:v>
                </c:pt>
                <c:pt idx="88">
                  <c:v>1.8976487144974907E-3</c:v>
                </c:pt>
                <c:pt idx="89">
                  <c:v>8.8813602876539166E-2</c:v>
                </c:pt>
                <c:pt idx="90">
                  <c:v>6.1576841658135151E-2</c:v>
                </c:pt>
                <c:pt idx="91">
                  <c:v>-0.15095130095130088</c:v>
                </c:pt>
                <c:pt idx="92">
                  <c:v>-7.6748486812715122E-2</c:v>
                </c:pt>
                <c:pt idx="93">
                  <c:v>0</c:v>
                </c:pt>
                <c:pt idx="94">
                  <c:v>0</c:v>
                </c:pt>
                <c:pt idx="95">
                  <c:v>0</c:v>
                </c:pt>
                <c:pt idx="96">
                  <c:v>0.10392192098138187</c:v>
                </c:pt>
                <c:pt idx="97">
                  <c:v>-2.8978349084592764E-2</c:v>
                </c:pt>
                <c:pt idx="98">
                  <c:v>0.24300002381501032</c:v>
                </c:pt>
                <c:pt idx="99">
                  <c:v>5.925236325241874E-4</c:v>
                </c:pt>
                <c:pt idx="100">
                  <c:v>-6.3910352484138191E-2</c:v>
                </c:pt>
                <c:pt idx="101">
                  <c:v>-2.0171279545549009E-2</c:v>
                </c:pt>
                <c:pt idx="102">
                  <c:v>-0.22304971191079981</c:v>
                </c:pt>
                <c:pt idx="103">
                  <c:v>0</c:v>
                </c:pt>
                <c:pt idx="104">
                  <c:v>0</c:v>
                </c:pt>
                <c:pt idx="105">
                  <c:v>0</c:v>
                </c:pt>
                <c:pt idx="106">
                  <c:v>0</c:v>
                </c:pt>
                <c:pt idx="107">
                  <c:v>0</c:v>
                </c:pt>
                <c:pt idx="108">
                  <c:v>4.5008665882289065E-2</c:v>
                </c:pt>
                <c:pt idx="109">
                  <c:v>5.9648603736795879E-3</c:v>
                </c:pt>
                <c:pt idx="110">
                  <c:v>0.25967095563059067</c:v>
                </c:pt>
                <c:pt idx="111">
                  <c:v>-4.4642923583498362E-2</c:v>
                </c:pt>
                <c:pt idx="112">
                  <c:v>2.5447052648407791E-2</c:v>
                </c:pt>
                <c:pt idx="113">
                  <c:v>-5.409891680070382E-2</c:v>
                </c:pt>
                <c:pt idx="114">
                  <c:v>1.3137453808661119E-2</c:v>
                </c:pt>
                <c:pt idx="115">
                  <c:v>-5.4429543348153607E-2</c:v>
                </c:pt>
                <c:pt idx="116">
                  <c:v>0.13805889792763729</c:v>
                </c:pt>
                <c:pt idx="117">
                  <c:v>-6.4957475656354E-2</c:v>
                </c:pt>
                <c:pt idx="118">
                  <c:v>0</c:v>
                </c:pt>
                <c:pt idx="119">
                  <c:v>0</c:v>
                </c:pt>
                <c:pt idx="120">
                  <c:v>6.7823478824191666E-2</c:v>
                </c:pt>
                <c:pt idx="121">
                  <c:v>-0.18683204079794088</c:v>
                </c:pt>
                <c:pt idx="122">
                  <c:v>0.20649394681011846</c:v>
                </c:pt>
                <c:pt idx="123">
                  <c:v>-1.842901930870855E-2</c:v>
                </c:pt>
                <c:pt idx="124">
                  <c:v>-0.17913484226693763</c:v>
                </c:pt>
                <c:pt idx="125">
                  <c:v>5.5333125378821775E-3</c:v>
                </c:pt>
                <c:pt idx="126">
                  <c:v>-0.56960420978325388</c:v>
                </c:pt>
                <c:pt idx="127">
                  <c:v>0.60144927536231896</c:v>
                </c:pt>
                <c:pt idx="128">
                  <c:v>0</c:v>
                </c:pt>
                <c:pt idx="129">
                  <c:v>0</c:v>
                </c:pt>
                <c:pt idx="130">
                  <c:v>0</c:v>
                </c:pt>
                <c:pt idx="131">
                  <c:v>0</c:v>
                </c:pt>
                <c:pt idx="132">
                  <c:v>1.2970566208450815E-2</c:v>
                </c:pt>
                <c:pt idx="133">
                  <c:v>0.12523285520594671</c:v>
                </c:pt>
                <c:pt idx="134">
                  <c:v>-6.863364672646044E-2</c:v>
                </c:pt>
                <c:pt idx="135">
                  <c:v>-0.10650500618275781</c:v>
                </c:pt>
                <c:pt idx="136">
                  <c:v>-7.0012433826783974E-2</c:v>
                </c:pt>
                <c:pt idx="137">
                  <c:v>0.23118651652219405</c:v>
                </c:pt>
                <c:pt idx="138">
                  <c:v>3.4041367317330068E-2</c:v>
                </c:pt>
                <c:pt idx="139">
                  <c:v>-0.16142788551742102</c:v>
                </c:pt>
                <c:pt idx="140">
                  <c:v>2.7079598361418322E-3</c:v>
                </c:pt>
                <c:pt idx="141">
                  <c:v>-0.20663094003909366</c:v>
                </c:pt>
                <c:pt idx="142">
                  <c:v>-0.10449735449735451</c:v>
                </c:pt>
                <c:pt idx="143">
                  <c:v>0</c:v>
                </c:pt>
                <c:pt idx="144">
                  <c:v>7.8374657033628559E-3</c:v>
                </c:pt>
                <c:pt idx="145">
                  <c:v>-0.12044148958954765</c:v>
                </c:pt>
                <c:pt idx="146">
                  <c:v>4.1068462223708781E-2</c:v>
                </c:pt>
                <c:pt idx="147">
                  <c:v>-1.4947679446734585E-2</c:v>
                </c:pt>
                <c:pt idx="148">
                  <c:v>5.0075143354296565E-3</c:v>
                </c:pt>
                <c:pt idx="149">
                  <c:v>0.10912222206215201</c:v>
                </c:pt>
                <c:pt idx="150">
                  <c:v>-0.18950241760922101</c:v>
                </c:pt>
                <c:pt idx="151">
                  <c:v>3.0009916324193142E-2</c:v>
                </c:pt>
                <c:pt idx="152">
                  <c:v>-0.22036397894074522</c:v>
                </c:pt>
                <c:pt idx="153">
                  <c:v>0</c:v>
                </c:pt>
                <c:pt idx="154">
                  <c:v>0</c:v>
                </c:pt>
                <c:pt idx="155">
                  <c:v>0</c:v>
                </c:pt>
                <c:pt idx="156">
                  <c:v>5.6777446692532409E-2</c:v>
                </c:pt>
                <c:pt idx="157">
                  <c:v>3.1522802317717386E-4</c:v>
                </c:pt>
                <c:pt idx="158">
                  <c:v>0.49110042196347314</c:v>
                </c:pt>
                <c:pt idx="159">
                  <c:v>-0.1307636872601306</c:v>
                </c:pt>
                <c:pt idx="160">
                  <c:v>1.5404026772515202</c:v>
                </c:pt>
                <c:pt idx="161">
                  <c:v>0.14766856464843695</c:v>
                </c:pt>
                <c:pt idx="162">
                  <c:v>2.221032867145456E-2</c:v>
                </c:pt>
                <c:pt idx="163">
                  <c:v>-5.8713466264238214E-2</c:v>
                </c:pt>
                <c:pt idx="164">
                  <c:v>-8.961133735716531E-2</c:v>
                </c:pt>
                <c:pt idx="165">
                  <c:v>5.9977193967091598E-3</c:v>
                </c:pt>
                <c:pt idx="166">
                  <c:v>-7.9468960359012714E-2</c:v>
                </c:pt>
                <c:pt idx="167">
                  <c:v>0</c:v>
                </c:pt>
                <c:pt idx="168">
                  <c:v>0.15877332935418942</c:v>
                </c:pt>
                <c:pt idx="169">
                  <c:v>2.7942861495897073E-2</c:v>
                </c:pt>
                <c:pt idx="170">
                  <c:v>0.10866029060928775</c:v>
                </c:pt>
                <c:pt idx="171">
                  <c:v>-1.0144275460079833E-2</c:v>
                </c:pt>
                <c:pt idx="172">
                  <c:v>5.1222725361958293E-2</c:v>
                </c:pt>
                <c:pt idx="173">
                  <c:v>0.11106756675355252</c:v>
                </c:pt>
                <c:pt idx="174">
                  <c:v>0.17955225098423777</c:v>
                </c:pt>
                <c:pt idx="175">
                  <c:v>-0.10192168445626944</c:v>
                </c:pt>
                <c:pt idx="176">
                  <c:v>-4.0943369294599713E-2</c:v>
                </c:pt>
                <c:pt idx="177">
                  <c:v>-0.10262426951856334</c:v>
                </c:pt>
                <c:pt idx="178">
                  <c:v>0</c:v>
                </c:pt>
                <c:pt idx="179">
                  <c:v>0</c:v>
                </c:pt>
                <c:pt idx="180">
                  <c:v>1.0011314329242849E-2</c:v>
                </c:pt>
                <c:pt idx="181">
                  <c:v>0.11791270283413152</c:v>
                </c:pt>
                <c:pt idx="182">
                  <c:v>9.5654118881756955E-2</c:v>
                </c:pt>
                <c:pt idx="183">
                  <c:v>9.5724570409031984E-2</c:v>
                </c:pt>
                <c:pt idx="184">
                  <c:v>-0.17122801092263923</c:v>
                </c:pt>
                <c:pt idx="185">
                  <c:v>0.23811830579908755</c:v>
                </c:pt>
                <c:pt idx="186">
                  <c:v>-0.22801875732708088</c:v>
                </c:pt>
                <c:pt idx="187">
                  <c:v>0</c:v>
                </c:pt>
                <c:pt idx="188">
                  <c:v>0</c:v>
                </c:pt>
                <c:pt idx="189">
                  <c:v>0</c:v>
                </c:pt>
                <c:pt idx="190">
                  <c:v>0</c:v>
                </c:pt>
                <c:pt idx="191">
                  <c:v>0</c:v>
                </c:pt>
                <c:pt idx="192">
                  <c:v>0.10296832046075648</c:v>
                </c:pt>
                <c:pt idx="193">
                  <c:v>-3.7694853055817504E-2</c:v>
                </c:pt>
                <c:pt idx="194">
                  <c:v>0.38532570534788019</c:v>
                </c:pt>
                <c:pt idx="195">
                  <c:v>-0.2411444775443497</c:v>
                </c:pt>
                <c:pt idx="196">
                  <c:v>8.1469486942513047E-2</c:v>
                </c:pt>
                <c:pt idx="197">
                  <c:v>-2.6289059835712253E-2</c:v>
                </c:pt>
                <c:pt idx="198">
                  <c:v>-0.10268598943828981</c:v>
                </c:pt>
                <c:pt idx="199">
                  <c:v>2.9035570061529542E-3</c:v>
                </c:pt>
                <c:pt idx="200">
                  <c:v>-0.19380481855275777</c:v>
                </c:pt>
                <c:pt idx="201">
                  <c:v>-9.0533088235294115E-2</c:v>
                </c:pt>
                <c:pt idx="202">
                  <c:v>0</c:v>
                </c:pt>
                <c:pt idx="203">
                  <c:v>0</c:v>
                </c:pt>
                <c:pt idx="204">
                  <c:v>-3.1753329166471361E-2</c:v>
                </c:pt>
                <c:pt idx="205">
                  <c:v>7.3947835765569223E-2</c:v>
                </c:pt>
                <c:pt idx="206">
                  <c:v>0.24245637089734975</c:v>
                </c:pt>
                <c:pt idx="207">
                  <c:v>3.2497618979617747E-2</c:v>
                </c:pt>
                <c:pt idx="208">
                  <c:v>-9.0527422195003406E-3</c:v>
                </c:pt>
                <c:pt idx="209">
                  <c:v>0.15115483469513874</c:v>
                </c:pt>
                <c:pt idx="210">
                  <c:v>-0.1707645402559485</c:v>
                </c:pt>
                <c:pt idx="211">
                  <c:v>7.4125138384404871E-3</c:v>
                </c:pt>
                <c:pt idx="212">
                  <c:v>9.5057551815143249E-2</c:v>
                </c:pt>
                <c:pt idx="213">
                  <c:v>-0.21595065529948901</c:v>
                </c:pt>
                <c:pt idx="214">
                  <c:v>0</c:v>
                </c:pt>
                <c:pt idx="215">
                  <c:v>0</c:v>
                </c:pt>
                <c:pt idx="216">
                  <c:v>2.0142178541188632E-2</c:v>
                </c:pt>
                <c:pt idx="217">
                  <c:v>9.5179402565484073E-2</c:v>
                </c:pt>
                <c:pt idx="218">
                  <c:v>9.6197285706804359E-2</c:v>
                </c:pt>
                <c:pt idx="219">
                  <c:v>-8.7427986798978591E-2</c:v>
                </c:pt>
                <c:pt idx="220">
                  <c:v>-5.79018681139363E-2</c:v>
                </c:pt>
                <c:pt idx="221">
                  <c:v>4.5428381083123776E-2</c:v>
                </c:pt>
                <c:pt idx="222">
                  <c:v>0.12287596779364185</c:v>
                </c:pt>
                <c:pt idx="223">
                  <c:v>-0.1797488908991727</c:v>
                </c:pt>
                <c:pt idx="224">
                  <c:v>-0.17992337164750957</c:v>
                </c:pt>
                <c:pt idx="225">
                  <c:v>0</c:v>
                </c:pt>
                <c:pt idx="226">
                  <c:v>0</c:v>
                </c:pt>
                <c:pt idx="227">
                  <c:v>0</c:v>
                </c:pt>
                <c:pt idx="228">
                  <c:v>-3.8183076011167993E-2</c:v>
                </c:pt>
                <c:pt idx="229">
                  <c:v>0.10054852351351466</c:v>
                </c:pt>
                <c:pt idx="230">
                  <c:v>4.4337552924391087E-2</c:v>
                </c:pt>
                <c:pt idx="231">
                  <c:v>-8.8772518094404704E-3</c:v>
                </c:pt>
                <c:pt idx="232">
                  <c:v>2.6788266195617288E-2</c:v>
                </c:pt>
                <c:pt idx="233">
                  <c:v>0.17965318127394866</c:v>
                </c:pt>
                <c:pt idx="234">
                  <c:v>7.6173862666663553E-2</c:v>
                </c:pt>
                <c:pt idx="235">
                  <c:v>-0.25576266177318568</c:v>
                </c:pt>
                <c:pt idx="236">
                  <c:v>-0.10379213878929168</c:v>
                </c:pt>
                <c:pt idx="237">
                  <c:v>-0.23084317729958603</c:v>
                </c:pt>
                <c:pt idx="238">
                  <c:v>0</c:v>
                </c:pt>
                <c:pt idx="239">
                  <c:v>0</c:v>
                </c:pt>
                <c:pt idx="240">
                  <c:v>-3.5287961997294406E-2</c:v>
                </c:pt>
                <c:pt idx="241">
                  <c:v>2.2543789478040255E-2</c:v>
                </c:pt>
                <c:pt idx="242">
                  <c:v>0.74928227647965218</c:v>
                </c:pt>
                <c:pt idx="243">
                  <c:v>-9.9702932803223579E-2</c:v>
                </c:pt>
                <c:pt idx="244">
                  <c:v>-7.834760722836856E-2</c:v>
                </c:pt>
                <c:pt idx="245">
                  <c:v>-4.3991823338890512E-2</c:v>
                </c:pt>
                <c:pt idx="246">
                  <c:v>0.130979084926236</c:v>
                </c:pt>
                <c:pt idx="247">
                  <c:v>-0.14254806335504508</c:v>
                </c:pt>
                <c:pt idx="248">
                  <c:v>-0.13100916070344981</c:v>
                </c:pt>
                <c:pt idx="249">
                  <c:v>-9.8918036264255924E-2</c:v>
                </c:pt>
                <c:pt idx="250">
                  <c:v>-0.19422718808193667</c:v>
                </c:pt>
                <c:pt idx="251">
                  <c:v>0</c:v>
                </c:pt>
                <c:pt idx="252">
                  <c:v>-7.774043603534192E-2</c:v>
                </c:pt>
                <c:pt idx="253">
                  <c:v>0.12139820668191531</c:v>
                </c:pt>
                <c:pt idx="254">
                  <c:v>4.4199024485480555E-2</c:v>
                </c:pt>
                <c:pt idx="255">
                  <c:v>-1.4090517687307938E-2</c:v>
                </c:pt>
                <c:pt idx="256">
                  <c:v>-5.1261757235416913E-2</c:v>
                </c:pt>
                <c:pt idx="257">
                  <c:v>6.7298293086093225E-2</c:v>
                </c:pt>
                <c:pt idx="258">
                  <c:v>-0.10654944021810785</c:v>
                </c:pt>
                <c:pt idx="259">
                  <c:v>-1.6365252477189673E-2</c:v>
                </c:pt>
                <c:pt idx="260">
                  <c:v>-2.8244118502808124E-2</c:v>
                </c:pt>
                <c:pt idx="261">
                  <c:v>-1.2331262805646108E-2</c:v>
                </c:pt>
                <c:pt idx="262">
                  <c:v>0</c:v>
                </c:pt>
                <c:pt idx="263">
                  <c:v>0</c:v>
                </c:pt>
                <c:pt idx="264">
                  <c:v>5.4030934962073229E-2</c:v>
                </c:pt>
                <c:pt idx="265">
                  <c:v>0.27347615519922924</c:v>
                </c:pt>
                <c:pt idx="266">
                  <c:v>6.7060477377798564E-2</c:v>
                </c:pt>
                <c:pt idx="267">
                  <c:v>-9.411022427156028E-2</c:v>
                </c:pt>
                <c:pt idx="268">
                  <c:v>-7.2075475168048533E-2</c:v>
                </c:pt>
                <c:pt idx="269">
                  <c:v>4.4809846904769225E-2</c:v>
                </c:pt>
                <c:pt idx="270">
                  <c:v>8.3216310396834936E-4</c:v>
                </c:pt>
                <c:pt idx="271">
                  <c:v>-0.1018283753817832</c:v>
                </c:pt>
                <c:pt idx="272">
                  <c:v>-6.5793151642208267E-2</c:v>
                </c:pt>
                <c:pt idx="273">
                  <c:v>0</c:v>
                </c:pt>
                <c:pt idx="274">
                  <c:v>0</c:v>
                </c:pt>
                <c:pt idx="275">
                  <c:v>0</c:v>
                </c:pt>
                <c:pt idx="276">
                  <c:v>-3.4455675604450176E-2</c:v>
                </c:pt>
                <c:pt idx="277">
                  <c:v>-0.11186089655435755</c:v>
                </c:pt>
                <c:pt idx="278">
                  <c:v>0.86761455816918498</c:v>
                </c:pt>
                <c:pt idx="279">
                  <c:v>-1.9509455672598236E-2</c:v>
                </c:pt>
                <c:pt idx="280">
                  <c:v>-6.4830408783129456E-2</c:v>
                </c:pt>
                <c:pt idx="281">
                  <c:v>8.348350391110182E-2</c:v>
                </c:pt>
                <c:pt idx="282">
                  <c:v>5.3020778791302681E-2</c:v>
                </c:pt>
                <c:pt idx="283">
                  <c:v>-6.3329576916852481E-2</c:v>
                </c:pt>
                <c:pt idx="284">
                  <c:v>7.5205430510896731E-2</c:v>
                </c:pt>
                <c:pt idx="285">
                  <c:v>0</c:v>
                </c:pt>
                <c:pt idx="286">
                  <c:v>0</c:v>
                </c:pt>
                <c:pt idx="287">
                  <c:v>0</c:v>
                </c:pt>
                <c:pt idx="288">
                  <c:v>-5.2798548702824244E-2</c:v>
                </c:pt>
                <c:pt idx="289">
                  <c:v>-1.2994824990700649E-2</c:v>
                </c:pt>
                <c:pt idx="290">
                  <c:v>0.31765163551786002</c:v>
                </c:pt>
                <c:pt idx="291">
                  <c:v>-8.9620240581558361E-2</c:v>
                </c:pt>
                <c:pt idx="292">
                  <c:v>-5.1806315455711849E-2</c:v>
                </c:pt>
                <c:pt idx="293">
                  <c:v>8.8813041831418485E-2</c:v>
                </c:pt>
                <c:pt idx="294">
                  <c:v>-0.10475361044002313</c:v>
                </c:pt>
                <c:pt idx="295">
                  <c:v>-2.6579733639365517E-2</c:v>
                </c:pt>
                <c:pt idx="296">
                  <c:v>0.22386679336186099</c:v>
                </c:pt>
                <c:pt idx="297">
                  <c:v>-0.15978435420968112</c:v>
                </c:pt>
                <c:pt idx="298">
                  <c:v>0</c:v>
                </c:pt>
                <c:pt idx="299">
                  <c:v>0</c:v>
                </c:pt>
                <c:pt idx="300">
                  <c:v>0.10099214273947256</c:v>
                </c:pt>
                <c:pt idx="301">
                  <c:v>3.7334439066005358E-2</c:v>
                </c:pt>
                <c:pt idx="302">
                  <c:v>4.4947962859313795E-2</c:v>
                </c:pt>
                <c:pt idx="303">
                  <c:v>-0.33133370613395835</c:v>
                </c:pt>
                <c:pt idx="304">
                  <c:v>0.39189353004828897</c:v>
                </c:pt>
                <c:pt idx="305">
                  <c:v>2.8648413911455579E-2</c:v>
                </c:pt>
                <c:pt idx="306">
                  <c:v>-3.4933845816820006E-2</c:v>
                </c:pt>
                <c:pt idx="307">
                  <c:v>-1.4321959580902242E-2</c:v>
                </c:pt>
                <c:pt idx="308">
                  <c:v>-0.21873857573339439</c:v>
                </c:pt>
                <c:pt idx="309">
                  <c:v>0</c:v>
                </c:pt>
                <c:pt idx="310">
                  <c:v>0</c:v>
                </c:pt>
                <c:pt idx="311">
                  <c:v>0</c:v>
                </c:pt>
                <c:pt idx="312">
                  <c:v>-0.11384442784057583</c:v>
                </c:pt>
                <c:pt idx="313">
                  <c:v>0.15811364600832145</c:v>
                </c:pt>
                <c:pt idx="314">
                  <c:v>0.46643797843122492</c:v>
                </c:pt>
                <c:pt idx="315">
                  <c:v>0.15456169100521097</c:v>
                </c:pt>
                <c:pt idx="316">
                  <c:v>-1.0130650828598549E-2</c:v>
                </c:pt>
                <c:pt idx="317">
                  <c:v>-2.5407635384116056E-2</c:v>
                </c:pt>
                <c:pt idx="318">
                  <c:v>-4.9256397255553752E-2</c:v>
                </c:pt>
                <c:pt idx="319">
                  <c:v>-7.4038739325173464E-2</c:v>
                </c:pt>
                <c:pt idx="320">
                  <c:v>2.6295520424892582E-2</c:v>
                </c:pt>
                <c:pt idx="321">
                  <c:v>-3.8345410628019327E-2</c:v>
                </c:pt>
                <c:pt idx="322">
                  <c:v>0</c:v>
                </c:pt>
                <c:pt idx="323">
                  <c:v>0</c:v>
                </c:pt>
                <c:pt idx="324">
                  <c:v>0.14966769423770013</c:v>
                </c:pt>
                <c:pt idx="325">
                  <c:v>0.1154734856356127</c:v>
                </c:pt>
                <c:pt idx="326">
                  <c:v>0.12532852768334557</c:v>
                </c:pt>
                <c:pt idx="327">
                  <c:v>-8.10808478899427E-2</c:v>
                </c:pt>
                <c:pt idx="328">
                  <c:v>7.0009903950046137E-2</c:v>
                </c:pt>
                <c:pt idx="329">
                  <c:v>4.9966250593313354E-2</c:v>
                </c:pt>
                <c:pt idx="330">
                  <c:v>-0.1812467533077835</c:v>
                </c:pt>
                <c:pt idx="331">
                  <c:v>-3.1893120323643408E-2</c:v>
                </c:pt>
                <c:pt idx="332">
                  <c:v>-0.27124176147065993</c:v>
                </c:pt>
                <c:pt idx="333">
                  <c:v>-0.32140015910898967</c:v>
                </c:pt>
                <c:pt idx="334">
                  <c:v>0</c:v>
                </c:pt>
                <c:pt idx="335">
                  <c:v>0</c:v>
                </c:pt>
                <c:pt idx="336">
                  <c:v>0.45189108124251415</c:v>
                </c:pt>
                <c:pt idx="337">
                  <c:v>0.33173970301305822</c:v>
                </c:pt>
                <c:pt idx="338">
                  <c:v>0.41801556819179631</c:v>
                </c:pt>
                <c:pt idx="339">
                  <c:v>0.15627096966620616</c:v>
                </c:pt>
                <c:pt idx="340">
                  <c:v>-0.15983665843459671</c:v>
                </c:pt>
                <c:pt idx="341">
                  <c:v>-0.2789323376371316</c:v>
                </c:pt>
                <c:pt idx="342">
                  <c:v>5.3200215297835811</c:v>
                </c:pt>
                <c:pt idx="343">
                  <c:v>-0.19078488338157007</c:v>
                </c:pt>
                <c:pt idx="344">
                  <c:v>2.3384317291221073E-2</c:v>
                </c:pt>
                <c:pt idx="345">
                  <c:v>0</c:v>
                </c:pt>
                <c:pt idx="346">
                  <c:v>0</c:v>
                </c:pt>
                <c:pt idx="347">
                  <c:v>0</c:v>
                </c:pt>
                <c:pt idx="348">
                  <c:v>0.16006030320944684</c:v>
                </c:pt>
                <c:pt idx="349">
                  <c:v>-6.707163054172674E-2</c:v>
                </c:pt>
                <c:pt idx="350">
                  <c:v>2.9569977409596979</c:v>
                </c:pt>
                <c:pt idx="351">
                  <c:v>-9.2822225172504519E-2</c:v>
                </c:pt>
                <c:pt idx="352">
                  <c:v>-8.5140154691103961E-2</c:v>
                </c:pt>
                <c:pt idx="353">
                  <c:v>5.7275877189823812E-2</c:v>
                </c:pt>
                <c:pt idx="354">
                  <c:v>-0.148507426626486</c:v>
                </c:pt>
                <c:pt idx="355">
                  <c:v>-3.9976825028968731E-2</c:v>
                </c:pt>
                <c:pt idx="356">
                  <c:v>-0.19102099927588703</c:v>
                </c:pt>
                <c:pt idx="357">
                  <c:v>0</c:v>
                </c:pt>
                <c:pt idx="358">
                  <c:v>0</c:v>
                </c:pt>
                <c:pt idx="359">
                  <c:v>0</c:v>
                </c:pt>
                <c:pt idx="360">
                  <c:v>-6.2585151365432662E-2</c:v>
                </c:pt>
                <c:pt idx="361">
                  <c:v>0.16276203116075705</c:v>
                </c:pt>
                <c:pt idx="362">
                  <c:v>7.4450859343906883E-2</c:v>
                </c:pt>
                <c:pt idx="363">
                  <c:v>-7.1238119095207886E-2</c:v>
                </c:pt>
                <c:pt idx="364">
                  <c:v>-2.8951612367273366E-2</c:v>
                </c:pt>
                <c:pt idx="365">
                  <c:v>0.17735673247891676</c:v>
                </c:pt>
                <c:pt idx="366">
                  <c:v>1.072123524233054E-2</c:v>
                </c:pt>
                <c:pt idx="367">
                  <c:v>0</c:v>
                </c:pt>
                <c:pt idx="368">
                  <c:v>0</c:v>
                </c:pt>
                <c:pt idx="369">
                  <c:v>0</c:v>
                </c:pt>
                <c:pt idx="370">
                  <c:v>0</c:v>
                </c:pt>
                <c:pt idx="371">
                  <c:v>0</c:v>
                </c:pt>
                <c:pt idx="372">
                  <c:v>0.13564949494274325</c:v>
                </c:pt>
                <c:pt idx="373">
                  <c:v>4.0323977855596334E-2</c:v>
                </c:pt>
                <c:pt idx="374">
                  <c:v>0.20111003363570085</c:v>
                </c:pt>
                <c:pt idx="375">
                  <c:v>0.12971333292462128</c:v>
                </c:pt>
                <c:pt idx="376">
                  <c:v>2.4756339821691946E-2</c:v>
                </c:pt>
                <c:pt idx="377">
                  <c:v>0.12346222763567906</c:v>
                </c:pt>
                <c:pt idx="378">
                  <c:v>4.6435907561635944E-4</c:v>
                </c:pt>
                <c:pt idx="379">
                  <c:v>-3.8733482457165271E-2</c:v>
                </c:pt>
                <c:pt idx="380">
                  <c:v>9.4939872662835878E-3</c:v>
                </c:pt>
                <c:pt idx="381">
                  <c:v>0</c:v>
                </c:pt>
                <c:pt idx="382">
                  <c:v>0</c:v>
                </c:pt>
                <c:pt idx="383">
                  <c:v>0</c:v>
                </c:pt>
                <c:pt idx="384">
                  <c:v>6.2455853201020206E-2</c:v>
                </c:pt>
                <c:pt idx="385">
                  <c:v>-0.17999845250595797</c:v>
                </c:pt>
                <c:pt idx="386">
                  <c:v>-1.3182434399665422E-2</c:v>
                </c:pt>
                <c:pt idx="387">
                  <c:v>0.11569504014776059</c:v>
                </c:pt>
                <c:pt idx="388">
                  <c:v>8.477959799061334E-2</c:v>
                </c:pt>
                <c:pt idx="389">
                  <c:v>0.33421733342434695</c:v>
                </c:pt>
                <c:pt idx="390">
                  <c:v>-0.24059551454371073</c:v>
                </c:pt>
                <c:pt idx="391">
                  <c:v>2.0153452685421992E-2</c:v>
                </c:pt>
                <c:pt idx="392">
                  <c:v>-1.5037174721189595E-2</c:v>
                </c:pt>
                <c:pt idx="393">
                  <c:v>-0.18442367601246107</c:v>
                </c:pt>
                <c:pt idx="394">
                  <c:v>0</c:v>
                </c:pt>
                <c:pt idx="395">
                  <c:v>0</c:v>
                </c:pt>
                <c:pt idx="396">
                  <c:v>2.2383374463538809E-2</c:v>
                </c:pt>
                <c:pt idx="397">
                  <c:v>3.7636877377992929E-3</c:v>
                </c:pt>
                <c:pt idx="398">
                  <c:v>7.3125337126214565E-2</c:v>
                </c:pt>
                <c:pt idx="399">
                  <c:v>-0.10886858655195923</c:v>
                </c:pt>
                <c:pt idx="400">
                  <c:v>-0.14638531446433914</c:v>
                </c:pt>
                <c:pt idx="401">
                  <c:v>0.19601663816730247</c:v>
                </c:pt>
                <c:pt idx="402">
                  <c:v>-2.0048086995511406E-2</c:v>
                </c:pt>
                <c:pt idx="403">
                  <c:v>-0.10391754372348223</c:v>
                </c:pt>
                <c:pt idx="404">
                  <c:v>-6.2305085986041585E-2</c:v>
                </c:pt>
                <c:pt idx="405">
                  <c:v>-0.36400616326630564</c:v>
                </c:pt>
                <c:pt idx="406">
                  <c:v>0</c:v>
                </c:pt>
                <c:pt idx="407">
                  <c:v>0</c:v>
                </c:pt>
                <c:pt idx="408">
                  <c:v>-7.2185111066804433E-2</c:v>
                </c:pt>
                <c:pt idx="409">
                  <c:v>0.21316092609512813</c:v>
                </c:pt>
                <c:pt idx="410">
                  <c:v>2.0417140784244148</c:v>
                </c:pt>
                <c:pt idx="411">
                  <c:v>-1.838268301896823E-3</c:v>
                </c:pt>
                <c:pt idx="412">
                  <c:v>1.7650172818851961E-2</c:v>
                </c:pt>
                <c:pt idx="413">
                  <c:v>3.7674911344825542E-2</c:v>
                </c:pt>
                <c:pt idx="414">
                  <c:v>0.11564234416450028</c:v>
                </c:pt>
                <c:pt idx="415">
                  <c:v>-0.12069754341738863</c:v>
                </c:pt>
                <c:pt idx="416">
                  <c:v>-0.1644759772114521</c:v>
                </c:pt>
                <c:pt idx="417">
                  <c:v>0</c:v>
                </c:pt>
                <c:pt idx="418">
                  <c:v>0</c:v>
                </c:pt>
                <c:pt idx="419">
                  <c:v>0</c:v>
                </c:pt>
                <c:pt idx="420">
                  <c:v>-2.2244616135576378E-2</c:v>
                </c:pt>
                <c:pt idx="421">
                  <c:v>9.4581247892348619E-2</c:v>
                </c:pt>
                <c:pt idx="422">
                  <c:v>0.33498228931563856</c:v>
                </c:pt>
                <c:pt idx="423">
                  <c:v>-5.0200591421646394E-2</c:v>
                </c:pt>
                <c:pt idx="424">
                  <c:v>-0.17058161891474619</c:v>
                </c:pt>
                <c:pt idx="425">
                  <c:v>0.12961433845027576</c:v>
                </c:pt>
                <c:pt idx="426">
                  <c:v>-3.8978970476744049E-2</c:v>
                </c:pt>
                <c:pt idx="427">
                  <c:v>4.7444020417317409E-5</c:v>
                </c:pt>
                <c:pt idx="428">
                  <c:v>-5.3675110452439112E-3</c:v>
                </c:pt>
                <c:pt idx="429">
                  <c:v>-0.21583021646414147</c:v>
                </c:pt>
                <c:pt idx="430">
                  <c:v>0</c:v>
                </c:pt>
                <c:pt idx="431">
                  <c:v>0</c:v>
                </c:pt>
                <c:pt idx="432">
                  <c:v>0.27956182359368315</c:v>
                </c:pt>
                <c:pt idx="433">
                  <c:v>-0.24178796582178247</c:v>
                </c:pt>
                <c:pt idx="434">
                  <c:v>7.6360206731069524E-2</c:v>
                </c:pt>
                <c:pt idx="435">
                  <c:v>-0.19646543813526554</c:v>
                </c:pt>
                <c:pt idx="436">
                  <c:v>0.22032523469199267</c:v>
                </c:pt>
                <c:pt idx="437">
                  <c:v>-6.1705665460063813E-2</c:v>
                </c:pt>
                <c:pt idx="438">
                  <c:v>0</c:v>
                </c:pt>
                <c:pt idx="439">
                  <c:v>0</c:v>
                </c:pt>
                <c:pt idx="440">
                  <c:v>0</c:v>
                </c:pt>
                <c:pt idx="441">
                  <c:v>0</c:v>
                </c:pt>
                <c:pt idx="442">
                  <c:v>0</c:v>
                </c:pt>
                <c:pt idx="443">
                  <c:v>0</c:v>
                </c:pt>
                <c:pt idx="444">
                  <c:v>4.5736233701777332E-2</c:v>
                </c:pt>
                <c:pt idx="445">
                  <c:v>0.10629390794538436</c:v>
                </c:pt>
                <c:pt idx="446">
                  <c:v>0.13743651317906605</c:v>
                </c:pt>
                <c:pt idx="447">
                  <c:v>-6.6752818103820485E-2</c:v>
                </c:pt>
                <c:pt idx="448">
                  <c:v>-4.121937532048197E-2</c:v>
                </c:pt>
                <c:pt idx="449">
                  <c:v>8.5349620226345652E-2</c:v>
                </c:pt>
                <c:pt idx="450">
                  <c:v>-1.0556774386117856E-2</c:v>
                </c:pt>
                <c:pt idx="451">
                  <c:v>-2.97566625556554E-2</c:v>
                </c:pt>
                <c:pt idx="452">
                  <c:v>-7.7242448621337775E-3</c:v>
                </c:pt>
                <c:pt idx="453">
                  <c:v>-9.4481206444091803E-2</c:v>
                </c:pt>
                <c:pt idx="454">
                  <c:v>0</c:v>
                </c:pt>
                <c:pt idx="455">
                  <c:v>0</c:v>
                </c:pt>
                <c:pt idx="456">
                  <c:v>1.4250371732379936</c:v>
                </c:pt>
                <c:pt idx="457">
                  <c:v>-1.7609837932647771E-2</c:v>
                </c:pt>
                <c:pt idx="458">
                  <c:v>-0.15322028900834986</c:v>
                </c:pt>
                <c:pt idx="459">
                  <c:v>-3.5105188037869405E-2</c:v>
                </c:pt>
                <c:pt idx="460">
                  <c:v>-6.7861821257406987E-2</c:v>
                </c:pt>
                <c:pt idx="461">
                  <c:v>-2.1489428432917495E-2</c:v>
                </c:pt>
                <c:pt idx="462">
                  <c:v>-0.56204630070130346</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-2.2380469049198327E-3</c:v>
                </c:pt>
                <c:pt idx="481">
                  <c:v>0.15351184375328747</c:v>
                </c:pt>
                <c:pt idx="482">
                  <c:v>0.22149768023576319</c:v>
                </c:pt>
                <c:pt idx="483">
                  <c:v>-4.1600026762755239E-2</c:v>
                </c:pt>
                <c:pt idx="484">
                  <c:v>-1.8164372941857999E-2</c:v>
                </c:pt>
                <c:pt idx="485">
                  <c:v>8.2144709908594463E-3</c:v>
                </c:pt>
                <c:pt idx="486">
                  <c:v>-7.9711475473997484E-3</c:v>
                </c:pt>
                <c:pt idx="487">
                  <c:v>-7.3902385802996323E-2</c:v>
                </c:pt>
                <c:pt idx="488">
                  <c:v>0.11056469644649629</c:v>
                </c:pt>
                <c:pt idx="489">
                  <c:v>-0.19115139690868438</c:v>
                </c:pt>
                <c:pt idx="490">
                  <c:v>0</c:v>
                </c:pt>
                <c:pt idx="491">
                  <c:v>0</c:v>
                </c:pt>
                <c:pt idx="492">
                  <c:v>0.11008876093448058</c:v>
                </c:pt>
                <c:pt idx="493">
                  <c:v>0.35684083694684576</c:v>
                </c:pt>
                <c:pt idx="494">
                  <c:v>-4.9799715904915456E-2</c:v>
                </c:pt>
                <c:pt idx="495">
                  <c:v>-0.12463163514276514</c:v>
                </c:pt>
                <c:pt idx="496">
                  <c:v>-1.723001753685538E-2</c:v>
                </c:pt>
                <c:pt idx="497">
                  <c:v>0.22357573914436207</c:v>
                </c:pt>
                <c:pt idx="498">
                  <c:v>-0.27196428571428577</c:v>
                </c:pt>
                <c:pt idx="499">
                  <c:v>-2.1587301587301579E-2</c:v>
                </c:pt>
                <c:pt idx="500">
                  <c:v>-8.5409252669039308E-3</c:v>
                </c:pt>
                <c:pt idx="501">
                  <c:v>0</c:v>
                </c:pt>
                <c:pt idx="502">
                  <c:v>0</c:v>
                </c:pt>
                <c:pt idx="503">
                  <c:v>0</c:v>
                </c:pt>
                <c:pt idx="504">
                  <c:v>-4.9773273221632795E-2</c:v>
                </c:pt>
                <c:pt idx="505">
                  <c:v>7.2158321451953153E-2</c:v>
                </c:pt>
                <c:pt idx="506">
                  <c:v>0.17264395062619578</c:v>
                </c:pt>
                <c:pt idx="507">
                  <c:v>1.7225911813562329E-2</c:v>
                </c:pt>
                <c:pt idx="508">
                  <c:v>7.3493106450918569E-2</c:v>
                </c:pt>
                <c:pt idx="509">
                  <c:v>-3.4333710205566005E-2</c:v>
                </c:pt>
                <c:pt idx="510">
                  <c:v>-0.21044033758389427</c:v>
                </c:pt>
                <c:pt idx="511">
                  <c:v>3.1296186769351343E-2</c:v>
                </c:pt>
                <c:pt idx="512">
                  <c:v>-1.2597287080275724E-2</c:v>
                </c:pt>
                <c:pt idx="513">
                  <c:v>0</c:v>
                </c:pt>
                <c:pt idx="514">
                  <c:v>0</c:v>
                </c:pt>
                <c:pt idx="515">
                  <c:v>0</c:v>
                </c:pt>
                <c:pt idx="516">
                  <c:v>3.349542595411454E-2</c:v>
                </c:pt>
                <c:pt idx="517">
                  <c:v>7.444657567403519E-2</c:v>
                </c:pt>
                <c:pt idx="518">
                  <c:v>0.19883733586788133</c:v>
                </c:pt>
                <c:pt idx="519">
                  <c:v>7.5988803129225166E-2</c:v>
                </c:pt>
                <c:pt idx="520">
                  <c:v>-1.3818350589525366E-2</c:v>
                </c:pt>
                <c:pt idx="521">
                  <c:v>6.4146198908953789E-2</c:v>
                </c:pt>
                <c:pt idx="522">
                  <c:v>-0.19190221534006596</c:v>
                </c:pt>
                <c:pt idx="523">
                  <c:v>-6.5840520994566179E-2</c:v>
                </c:pt>
                <c:pt idx="524">
                  <c:v>-7.5656360801910627E-2</c:v>
                </c:pt>
                <c:pt idx="525">
                  <c:v>0</c:v>
                </c:pt>
                <c:pt idx="526">
                  <c:v>0</c:v>
                </c:pt>
                <c:pt idx="527">
                  <c:v>0</c:v>
                </c:pt>
                <c:pt idx="528">
                  <c:v>0.12115837029130247</c:v>
                </c:pt>
                <c:pt idx="529">
                  <c:v>7.0521762711872493E-2</c:v>
                </c:pt>
                <c:pt idx="530">
                  <c:v>1.2408210897159289E-2</c:v>
                </c:pt>
                <c:pt idx="531">
                  <c:v>-5.9926972066028553E-2</c:v>
                </c:pt>
                <c:pt idx="532">
                  <c:v>0.10097951965485703</c:v>
                </c:pt>
                <c:pt idx="533">
                  <c:v>0.14161646831194646</c:v>
                </c:pt>
                <c:pt idx="534">
                  <c:v>-2.9355043619153552E-2</c:v>
                </c:pt>
                <c:pt idx="535">
                  <c:v>9.963104040493876E-3</c:v>
                </c:pt>
                <c:pt idx="536">
                  <c:v>-0.16886953677295263</c:v>
                </c:pt>
                <c:pt idx="537">
                  <c:v>-0.30213237731995168</c:v>
                </c:pt>
                <c:pt idx="538">
                  <c:v>-0.35118973905351614</c:v>
                </c:pt>
                <c:pt idx="539">
                  <c:v>0</c:v>
                </c:pt>
                <c:pt idx="540">
                  <c:v>-9.0223508022412288E-2</c:v>
                </c:pt>
                <c:pt idx="541">
                  <c:v>0.15352948660772484</c:v>
                </c:pt>
                <c:pt idx="542">
                  <c:v>0.23864344075795546</c:v>
                </c:pt>
                <c:pt idx="543">
                  <c:v>6.825331662476633E-2</c:v>
                </c:pt>
                <c:pt idx="544">
                  <c:v>-5.0769125642675821E-2</c:v>
                </c:pt>
                <c:pt idx="545">
                  <c:v>5.9642460419630106E-3</c:v>
                </c:pt>
                <c:pt idx="546">
                  <c:v>-0.18375233505071006</c:v>
                </c:pt>
                <c:pt idx="547">
                  <c:v>-0.1659438610925478</c:v>
                </c:pt>
                <c:pt idx="548">
                  <c:v>8.4325817609888082E-2</c:v>
                </c:pt>
                <c:pt idx="549">
                  <c:v>-0.10612244897959185</c:v>
                </c:pt>
                <c:pt idx="550">
                  <c:v>0</c:v>
                </c:pt>
                <c:pt idx="551">
                  <c:v>0</c:v>
                </c:pt>
                <c:pt idx="552">
                  <c:v>-1.5043815606472055E-2</c:v>
                </c:pt>
                <c:pt idx="553">
                  <c:v>6.7113255438032565E-2</c:v>
                </c:pt>
                <c:pt idx="554">
                  <c:v>7.5775457192506307E-2</c:v>
                </c:pt>
                <c:pt idx="555">
                  <c:v>-0.10266569767946057</c:v>
                </c:pt>
                <c:pt idx="556">
                  <c:v>-0.1149841665640892</c:v>
                </c:pt>
                <c:pt idx="557">
                  <c:v>-7.7181506210331815E-3</c:v>
                </c:pt>
                <c:pt idx="558">
                  <c:v>-0.41221090376414871</c:v>
                </c:pt>
                <c:pt idx="559">
                  <c:v>0</c:v>
                </c:pt>
                <c:pt idx="560">
                  <c:v>0</c:v>
                </c:pt>
                <c:pt idx="561">
                  <c:v>0</c:v>
                </c:pt>
                <c:pt idx="562">
                  <c:v>0</c:v>
                </c:pt>
                <c:pt idx="563">
                  <c:v>0</c:v>
                </c:pt>
                <c:pt idx="564">
                  <c:v>9.9921740759734173E-2</c:v>
                </c:pt>
                <c:pt idx="565">
                  <c:v>-3.8819171177250658E-2</c:v>
                </c:pt>
                <c:pt idx="566">
                  <c:v>1.8215174019289909E-3</c:v>
                </c:pt>
                <c:pt idx="567">
                  <c:v>-0.35032050973754525</c:v>
                </c:pt>
                <c:pt idx="568">
                  <c:v>0.4193302318429506</c:v>
                </c:pt>
                <c:pt idx="569">
                  <c:v>-0.15852479466868497</c:v>
                </c:pt>
                <c:pt idx="570">
                  <c:v>0.11839236611016912</c:v>
                </c:pt>
                <c:pt idx="571">
                  <c:v>-6.6543824469855906E-2</c:v>
                </c:pt>
                <c:pt idx="572">
                  <c:v>-2.6961827728111256E-2</c:v>
                </c:pt>
                <c:pt idx="573">
                  <c:v>2.4636752136752142E-2</c:v>
                </c:pt>
                <c:pt idx="574">
                  <c:v>0</c:v>
                </c:pt>
                <c:pt idx="575">
                  <c:v>0</c:v>
                </c:pt>
                <c:pt idx="576">
                  <c:v>-0.11962641971648483</c:v>
                </c:pt>
                <c:pt idx="577">
                  <c:v>0.11664820376073452</c:v>
                </c:pt>
                <c:pt idx="578">
                  <c:v>7.8951762880897849E-3</c:v>
                </c:pt>
                <c:pt idx="579">
                  <c:v>1.3542464154672215E-2</c:v>
                </c:pt>
                <c:pt idx="580">
                  <c:v>-6.7763847858620149E-2</c:v>
                </c:pt>
                <c:pt idx="581">
                  <c:v>0.10672381801666955</c:v>
                </c:pt>
                <c:pt idx="582">
                  <c:v>-3.8667033330381372E-2</c:v>
                </c:pt>
                <c:pt idx="583">
                  <c:v>-0.22964896015851752</c:v>
                </c:pt>
                <c:pt idx="584">
                  <c:v>-0.12001921422236513</c:v>
                </c:pt>
                <c:pt idx="585">
                  <c:v>-5.104949468774294E-2</c:v>
                </c:pt>
                <c:pt idx="586">
                  <c:v>0</c:v>
                </c:pt>
                <c:pt idx="587">
                  <c:v>0</c:v>
                </c:pt>
                <c:pt idx="588">
                  <c:v>-0.11155105349450017</c:v>
                </c:pt>
                <c:pt idx="589">
                  <c:v>8.8956427149909589E-2</c:v>
                </c:pt>
                <c:pt idx="590">
                  <c:v>0.62958449938848338</c:v>
                </c:pt>
                <c:pt idx="591">
                  <c:v>-3.1031497643345576E-2</c:v>
                </c:pt>
                <c:pt idx="592">
                  <c:v>-8.7506658377485141E-3</c:v>
                </c:pt>
                <c:pt idx="593">
                  <c:v>0.21476096895374694</c:v>
                </c:pt>
                <c:pt idx="594">
                  <c:v>4.6935691878010471E-3</c:v>
                </c:pt>
                <c:pt idx="595">
                  <c:v>9.8287902207312705E-3</c:v>
                </c:pt>
                <c:pt idx="596">
                  <c:v>-5.0879529532780451E-2</c:v>
                </c:pt>
                <c:pt idx="597">
                  <c:v>-0.28465419669352554</c:v>
                </c:pt>
                <c:pt idx="598">
                  <c:v>0</c:v>
                </c:pt>
                <c:pt idx="599">
                  <c:v>0</c:v>
                </c:pt>
                <c:pt idx="600">
                  <c:v>3.2113406419146125E-2</c:v>
                </c:pt>
                <c:pt idx="601">
                  <c:v>5.6220698133622835E-2</c:v>
                </c:pt>
                <c:pt idx="602">
                  <c:v>0.11596521363022369</c:v>
                </c:pt>
                <c:pt idx="603">
                  <c:v>-2.9018026674694219E-2</c:v>
                </c:pt>
                <c:pt idx="604">
                  <c:v>-2.1954801268141105E-3</c:v>
                </c:pt>
                <c:pt idx="605">
                  <c:v>0.12249282754917654</c:v>
                </c:pt>
                <c:pt idx="606">
                  <c:v>-0.35683631620245865</c:v>
                </c:pt>
                <c:pt idx="607">
                  <c:v>8.3279014380304005E-3</c:v>
                </c:pt>
                <c:pt idx="608">
                  <c:v>-6.5098568103014662E-2</c:v>
                </c:pt>
                <c:pt idx="609">
                  <c:v>0</c:v>
                </c:pt>
                <c:pt idx="610">
                  <c:v>0</c:v>
                </c:pt>
                <c:pt idx="611">
                  <c:v>0</c:v>
                </c:pt>
              </c:numCache>
            </c:numRef>
          </c:xVal>
          <c:yVal>
            <c:numRef>
              <c:f>'2019'!$D$2:$D$613</c:f>
              <c:numCache>
                <c:formatCode>0.00%</c:formatCode>
                <c:ptCount val="612"/>
                <c:pt idx="0">
                  <c:v>0.28063241106719361</c:v>
                </c:pt>
                <c:pt idx="1">
                  <c:v>-8.333333333333337E-2</c:v>
                </c:pt>
                <c:pt idx="2">
                  <c:v>0.21885521885521886</c:v>
                </c:pt>
                <c:pt idx="3">
                  <c:v>-0.11049723756906082</c:v>
                </c:pt>
                <c:pt idx="4">
                  <c:v>0.2577639751552796</c:v>
                </c:pt>
                <c:pt idx="5">
                  <c:v>-4.9382716049382713E-2</c:v>
                </c:pt>
                <c:pt idx="6">
                  <c:v>-0.1506493506493507</c:v>
                </c:pt>
                <c:pt idx="7">
                  <c:v>0.2262996941896025</c:v>
                </c:pt>
                <c:pt idx="8">
                  <c:v>-0.18952618453865333</c:v>
                </c:pt>
                <c:pt idx="9">
                  <c:v>-0.10769230769230764</c:v>
                </c:pt>
                <c:pt idx="10">
                  <c:v>9.5808383233533023E-2</c:v>
                </c:pt>
                <c:pt idx="11">
                  <c:v>0.18865469685141822</c:v>
                </c:pt>
                <c:pt idx="12">
                  <c:v>0.29662872154115583</c:v>
                </c:pt>
                <c:pt idx="13">
                  <c:v>-0.16258652709775456</c:v>
                </c:pt>
                <c:pt idx="14">
                  <c:v>0.23346774193548381</c:v>
                </c:pt>
                <c:pt idx="15">
                  <c:v>0.18911408957175557</c:v>
                </c:pt>
                <c:pt idx="16">
                  <c:v>0.12522336769759446</c:v>
                </c:pt>
                <c:pt idx="17">
                  <c:v>-3.1395064744686008E-2</c:v>
                </c:pt>
                <c:pt idx="18">
                  <c:v>-0.25993189557321228</c:v>
                </c:pt>
                <c:pt idx="19">
                  <c:v>7.7368779822767575E-2</c:v>
                </c:pt>
                <c:pt idx="20">
                  <c:v>0.17289925208974921</c:v>
                </c:pt>
                <c:pt idx="21">
                  <c:v>5.0637659414853653E-2</c:v>
                </c:pt>
                <c:pt idx="22">
                  <c:v>0.35344519814352027</c:v>
                </c:pt>
                <c:pt idx="23">
                  <c:v>-0.23371142178844628</c:v>
                </c:pt>
                <c:pt idx="24">
                  <c:v>0.18072289156626509</c:v>
                </c:pt>
                <c:pt idx="25">
                  <c:v>-7.4344023323615116E-2</c:v>
                </c:pt>
                <c:pt idx="26">
                  <c:v>-7.6850393700787389E-2</c:v>
                </c:pt>
                <c:pt idx="27">
                  <c:v>0.38451040600477659</c:v>
                </c:pt>
                <c:pt idx="28">
                  <c:v>-0.22893050763923117</c:v>
                </c:pt>
                <c:pt idx="29">
                  <c:v>-2.7165228507510353E-2</c:v>
                </c:pt>
                <c:pt idx="30">
                  <c:v>9.9758648431214736E-2</c:v>
                </c:pt>
                <c:pt idx="31">
                  <c:v>7.9370885149963488E-2</c:v>
                </c:pt>
                <c:pt idx="32">
                  <c:v>0.37716028464927143</c:v>
                </c:pt>
                <c:pt idx="33">
                  <c:v>-0.19217519685039375</c:v>
                </c:pt>
                <c:pt idx="34">
                  <c:v>0.25494974109046598</c:v>
                </c:pt>
                <c:pt idx="35">
                  <c:v>-2.7669902912621391E-2</c:v>
                </c:pt>
                <c:pt idx="36">
                  <c:v>-0.10634048926610085</c:v>
                </c:pt>
                <c:pt idx="37">
                  <c:v>0.30642458100558656</c:v>
                </c:pt>
                <c:pt idx="38">
                  <c:v>-0.17874706008124863</c:v>
                </c:pt>
                <c:pt idx="39">
                  <c:v>-0.2403020046862796</c:v>
                </c:pt>
                <c:pt idx="40">
                  <c:v>0.18857901726427628</c:v>
                </c:pt>
                <c:pt idx="41">
                  <c:v>4.8044692737430061E-2</c:v>
                </c:pt>
                <c:pt idx="42">
                  <c:v>0.36750769959725194</c:v>
                </c:pt>
                <c:pt idx="43">
                  <c:v>-0.23353111871453935</c:v>
                </c:pt>
                <c:pt idx="44">
                  <c:v>0.23388144883313555</c:v>
                </c:pt>
                <c:pt idx="45">
                  <c:v>-0.1445777614947793</c:v>
                </c:pt>
                <c:pt idx="46">
                  <c:v>-7.1524171529525171E-2</c:v>
                </c:pt>
                <c:pt idx="47">
                  <c:v>0.31315228045897481</c:v>
                </c:pt>
                <c:pt idx="48">
                  <c:v>-0.22363221217177487</c:v>
                </c:pt>
                <c:pt idx="49">
                  <c:v>4.0438889203099349E-2</c:v>
                </c:pt>
                <c:pt idx="50">
                  <c:v>5.9638554216867368E-2</c:v>
                </c:pt>
                <c:pt idx="51">
                  <c:v>0.14781125639567927</c:v>
                </c:pt>
                <c:pt idx="52">
                  <c:v>0.3372956909361069</c:v>
                </c:pt>
                <c:pt idx="53">
                  <c:v>-0.15962962962962968</c:v>
                </c:pt>
                <c:pt idx="54">
                  <c:v>0.1507271925958571</c:v>
                </c:pt>
                <c:pt idx="55">
                  <c:v>-6.5109153581003443E-2</c:v>
                </c:pt>
                <c:pt idx="56">
                  <c:v>-0.16714461286358051</c:v>
                </c:pt>
                <c:pt idx="57">
                  <c:v>0.36743728480078697</c:v>
                </c:pt>
                <c:pt idx="58">
                  <c:v>-0.2431654676258993</c:v>
                </c:pt>
                <c:pt idx="59">
                  <c:v>-1.3307984790874472E-2</c:v>
                </c:pt>
                <c:pt idx="60">
                  <c:v>5.7328990228012966E-2</c:v>
                </c:pt>
                <c:pt idx="61">
                  <c:v>0.13493530499075779</c:v>
                </c:pt>
                <c:pt idx="62">
                  <c:v>0.32736156351791523</c:v>
                </c:pt>
                <c:pt idx="63">
                  <c:v>-0.16809815950920248</c:v>
                </c:pt>
                <c:pt idx="64">
                  <c:v>0.20206489675516215</c:v>
                </c:pt>
                <c:pt idx="65">
                  <c:v>-0.1231083844580777</c:v>
                </c:pt>
                <c:pt idx="66">
                  <c:v>-0.15998134328358204</c:v>
                </c:pt>
                <c:pt idx="67">
                  <c:v>0.39977790116601897</c:v>
                </c:pt>
                <c:pt idx="68">
                  <c:v>-0.20071400238000792</c:v>
                </c:pt>
                <c:pt idx="69">
                  <c:v>-9.131513647642675E-2</c:v>
                </c:pt>
                <c:pt idx="70">
                  <c:v>0.21194879089615926</c:v>
                </c:pt>
                <c:pt idx="71">
                  <c:v>-0.11032863849765262</c:v>
                </c:pt>
                <c:pt idx="72">
                  <c:v>-5.2770448548812299E-3</c:v>
                </c:pt>
                <c:pt idx="73">
                  <c:v>-0.14058355437665782</c:v>
                </c:pt>
                <c:pt idx="74">
                  <c:v>-7.7160493827160836E-3</c:v>
                </c:pt>
                <c:pt idx="75">
                  <c:v>-9.4867807153965811E-2</c:v>
                </c:pt>
                <c:pt idx="76">
                  <c:v>3.9518900343642693E-2</c:v>
                </c:pt>
                <c:pt idx="77">
                  <c:v>0.15702479338842967</c:v>
                </c:pt>
                <c:pt idx="78">
                  <c:v>-0.42714285714285716</c:v>
                </c:pt>
                <c:pt idx="79">
                  <c:v>7.4812967581048273E-3</c:v>
                </c:pt>
                <c:pt idx="80">
                  <c:v>4.0085565476190466E-2</c:v>
                </c:pt>
                <c:pt idx="81">
                  <c:v>0.15362603952427789</c:v>
                </c:pt>
                <c:pt idx="82">
                  <c:v>0.28121851019300825</c:v>
                </c:pt>
                <c:pt idx="83">
                  <c:v>-0.17284772218525013</c:v>
                </c:pt>
                <c:pt idx="84">
                  <c:v>0.19755705090696307</c:v>
                </c:pt>
                <c:pt idx="85">
                  <c:v>-0.11897636352531604</c:v>
                </c:pt>
                <c:pt idx="86">
                  <c:v>-6.1005199306759073E-2</c:v>
                </c:pt>
                <c:pt idx="87">
                  <c:v>0.32410483573274274</c:v>
                </c:pt>
                <c:pt idx="88">
                  <c:v>-0.27276275439085584</c:v>
                </c:pt>
                <c:pt idx="89">
                  <c:v>6.5935750977534902E-3</c:v>
                </c:pt>
                <c:pt idx="90">
                  <c:v>1.4277096320128635E-2</c:v>
                </c:pt>
                <c:pt idx="91">
                  <c:v>4.9167327517843029E-2</c:v>
                </c:pt>
                <c:pt idx="92">
                  <c:v>0.32029478458049887</c:v>
                </c:pt>
                <c:pt idx="93">
                  <c:v>-0.24874767425218258</c:v>
                </c:pt>
                <c:pt idx="94">
                  <c:v>0.34844732329967609</c:v>
                </c:pt>
                <c:pt idx="95">
                  <c:v>-0.13944617123481207</c:v>
                </c:pt>
                <c:pt idx="96">
                  <c:v>-8.1103267115416156E-2</c:v>
                </c:pt>
                <c:pt idx="97">
                  <c:v>0.20439521172056452</c:v>
                </c:pt>
                <c:pt idx="98">
                  <c:v>-0.22771102210354544</c:v>
                </c:pt>
                <c:pt idx="99">
                  <c:v>-1.3638109873223225E-2</c:v>
                </c:pt>
                <c:pt idx="100">
                  <c:v>3.3412887828162319E-2</c:v>
                </c:pt>
                <c:pt idx="101">
                  <c:v>0.18706697459584287</c:v>
                </c:pt>
                <c:pt idx="102">
                  <c:v>0.32879377431906609</c:v>
                </c:pt>
                <c:pt idx="103">
                  <c:v>-0.15080527086383599</c:v>
                </c:pt>
                <c:pt idx="104">
                  <c:v>0.21896551724137936</c:v>
                </c:pt>
                <c:pt idx="105">
                  <c:v>-0.19236209335219234</c:v>
                </c:pt>
                <c:pt idx="106">
                  <c:v>-0.21716287215411556</c:v>
                </c:pt>
                <c:pt idx="107">
                  <c:v>0.53691275167785224</c:v>
                </c:pt>
                <c:pt idx="108">
                  <c:v>-0.15138282387190682</c:v>
                </c:pt>
                <c:pt idx="109">
                  <c:v>-0.11663807890222988</c:v>
                </c:pt>
                <c:pt idx="110">
                  <c:v>4.6852122986822842E-2</c:v>
                </c:pt>
                <c:pt idx="111">
                  <c:v>4.4055944055944041E-2</c:v>
                </c:pt>
                <c:pt idx="112">
                  <c:v>0.41527126590756858</c:v>
                </c:pt>
                <c:pt idx="113">
                  <c:v>-0.17510648367250359</c:v>
                </c:pt>
                <c:pt idx="114">
                  <c:v>0.28112449799196781</c:v>
                </c:pt>
                <c:pt idx="115">
                  <c:v>-0.20062695924764895</c:v>
                </c:pt>
                <c:pt idx="116">
                  <c:v>-3.5294117647058809E-2</c:v>
                </c:pt>
                <c:pt idx="117">
                  <c:v>0.24448315911730556</c:v>
                </c:pt>
                <c:pt idx="118">
                  <c:v>-0.22678488100793281</c:v>
                </c:pt>
                <c:pt idx="119">
                  <c:v>-3.0175015087507973E-3</c:v>
                </c:pt>
                <c:pt idx="120">
                  <c:v>-6.4732142857142905E-2</c:v>
                </c:pt>
                <c:pt idx="121">
                  <c:v>0.1885441527446301</c:v>
                </c:pt>
                <c:pt idx="122">
                  <c:v>0.22891566265060237</c:v>
                </c:pt>
                <c:pt idx="123">
                  <c:v>-0.23611111111111116</c:v>
                </c:pt>
                <c:pt idx="124">
                  <c:v>0.17112299465240643</c:v>
                </c:pt>
                <c:pt idx="125">
                  <c:v>-0.17168949771689501</c:v>
                </c:pt>
                <c:pt idx="126">
                  <c:v>-1.1025358324145973E-3</c:v>
                </c:pt>
                <c:pt idx="127">
                  <c:v>0.34657836644591611</c:v>
                </c:pt>
                <c:pt idx="128">
                  <c:v>-0.25163934426229506</c:v>
                </c:pt>
                <c:pt idx="129">
                  <c:v>-2.8477546549835697E-2</c:v>
                </c:pt>
                <c:pt idx="130">
                  <c:v>2.0148669796557162E-2</c:v>
                </c:pt>
                <c:pt idx="131">
                  <c:v>3.413231064237765E-2</c:v>
                </c:pt>
                <c:pt idx="132">
                  <c:v>0.53365473762284443</c:v>
                </c:pt>
                <c:pt idx="133">
                  <c:v>-0.18800628702696165</c:v>
                </c:pt>
                <c:pt idx="134">
                  <c:v>0.18016676593210246</c:v>
                </c:pt>
                <c:pt idx="135">
                  <c:v>-0.11948019177390867</c:v>
                </c:pt>
                <c:pt idx="136">
                  <c:v>-9.7291875626880686E-2</c:v>
                </c:pt>
                <c:pt idx="137">
                  <c:v>0.38095238095238093</c:v>
                </c:pt>
                <c:pt idx="138">
                  <c:v>-0.25172413793103443</c:v>
                </c:pt>
                <c:pt idx="139">
                  <c:v>-3.072196620583667E-3</c:v>
                </c:pt>
                <c:pt idx="140">
                  <c:v>4.1449275362318794E-2</c:v>
                </c:pt>
                <c:pt idx="141">
                  <c:v>0.12524352908433056</c:v>
                </c:pt>
                <c:pt idx="142">
                  <c:v>0.35716052436309664</c:v>
                </c:pt>
                <c:pt idx="143">
                  <c:v>-0.20338983050847459</c:v>
                </c:pt>
                <c:pt idx="144">
                  <c:v>0.19034545870510189</c:v>
                </c:pt>
                <c:pt idx="145">
                  <c:v>-0.13165481453007877</c:v>
                </c:pt>
                <c:pt idx="146">
                  <c:v>-9.0748118636564845E-2</c:v>
                </c:pt>
                <c:pt idx="147">
                  <c:v>0.43597857838364162</c:v>
                </c:pt>
                <c:pt idx="148">
                  <c:v>-0.25394134599084595</c:v>
                </c:pt>
                <c:pt idx="149">
                  <c:v>-9.3160645307884593E-2</c:v>
                </c:pt>
                <c:pt idx="150">
                  <c:v>0.26444833625218922</c:v>
                </c:pt>
                <c:pt idx="151">
                  <c:v>1.1080332409972193E-2</c:v>
                </c:pt>
                <c:pt idx="152">
                  <c:v>0.52602739726027403</c:v>
                </c:pt>
                <c:pt idx="153">
                  <c:v>-0.27917414721723521</c:v>
                </c:pt>
                <c:pt idx="154">
                  <c:v>0.19800747198007462</c:v>
                </c:pt>
                <c:pt idx="155">
                  <c:v>-0.19854469854469858</c:v>
                </c:pt>
                <c:pt idx="156">
                  <c:v>4.6692607003891107E-2</c:v>
                </c:pt>
                <c:pt idx="157">
                  <c:v>0.27013630731102856</c:v>
                </c:pt>
                <c:pt idx="158">
                  <c:v>-0.13951219512195123</c:v>
                </c:pt>
                <c:pt idx="159">
                  <c:v>-5.6689342403628107E-2</c:v>
                </c:pt>
                <c:pt idx="160">
                  <c:v>7.437500000000008E-2</c:v>
                </c:pt>
                <c:pt idx="161">
                  <c:v>7.9988365328679478E-2</c:v>
                </c:pt>
                <c:pt idx="162">
                  <c:v>0.41987611096148658</c:v>
                </c:pt>
                <c:pt idx="163">
                  <c:v>-0.24260242792109254</c:v>
                </c:pt>
                <c:pt idx="164">
                  <c:v>0.22814926120711254</c:v>
                </c:pt>
                <c:pt idx="165">
                  <c:v>-0.17557096247960846</c:v>
                </c:pt>
                <c:pt idx="166">
                  <c:v>-5.7630472421469237E-2</c:v>
                </c:pt>
                <c:pt idx="167">
                  <c:v>0.38818897637795269</c:v>
                </c:pt>
                <c:pt idx="168">
                  <c:v>-0.25373416524862924</c:v>
                </c:pt>
                <c:pt idx="169">
                  <c:v>-7.5753737015454736E-2</c:v>
                </c:pt>
                <c:pt idx="170">
                  <c:v>9.9559471365638696E-2</c:v>
                </c:pt>
                <c:pt idx="171">
                  <c:v>5.9561965811965711E-2</c:v>
                </c:pt>
                <c:pt idx="172">
                  <c:v>5.2432568691706649E-2</c:v>
                </c:pt>
                <c:pt idx="173">
                  <c:v>-0.24742514970059881</c:v>
                </c:pt>
                <c:pt idx="174">
                  <c:v>0.17154678548695101</c:v>
                </c:pt>
                <c:pt idx="175">
                  <c:v>-2.933985330073352E-2</c:v>
                </c:pt>
                <c:pt idx="176">
                  <c:v>-0.17492303386509933</c:v>
                </c:pt>
                <c:pt idx="177">
                  <c:v>0.50203527815468107</c:v>
                </c:pt>
                <c:pt idx="178">
                  <c:v>-0.21635049683830176</c:v>
                </c:pt>
                <c:pt idx="179">
                  <c:v>0.22708933717579249</c:v>
                </c:pt>
                <c:pt idx="180">
                  <c:v>8.7666666666666559E-2</c:v>
                </c:pt>
                <c:pt idx="181">
                  <c:v>3.7695372356727042E-2</c:v>
                </c:pt>
                <c:pt idx="182">
                  <c:v>0.35587714116952163</c:v>
                </c:pt>
                <c:pt idx="183">
                  <c:v>-0.1820954040514049</c:v>
                </c:pt>
                <c:pt idx="184">
                  <c:v>0.18695073235685755</c:v>
                </c:pt>
                <c:pt idx="185">
                  <c:v>-0.19228180390397132</c:v>
                </c:pt>
                <c:pt idx="186">
                  <c:v>-4.2777777777777803E-2</c:v>
                </c:pt>
                <c:pt idx="187">
                  <c:v>0.28583865351131754</c:v>
                </c:pt>
                <c:pt idx="188">
                  <c:v>-0.22997066125028209</c:v>
                </c:pt>
                <c:pt idx="189">
                  <c:v>-1.4654161781946118E-2</c:v>
                </c:pt>
                <c:pt idx="190">
                  <c:v>0.33313180169286571</c:v>
                </c:pt>
                <c:pt idx="191">
                  <c:v>-1.7006802721088454E-2</c:v>
                </c:pt>
                <c:pt idx="192">
                  <c:v>0.37647058823529411</c:v>
                </c:pt>
                <c:pt idx="193">
                  <c:v>-0.20948550360315066</c:v>
                </c:pt>
                <c:pt idx="194">
                  <c:v>0.16005935976256103</c:v>
                </c:pt>
                <c:pt idx="195">
                  <c:v>-0.24360380116959068</c:v>
                </c:pt>
                <c:pt idx="196">
                  <c:v>-0.1560763469437062</c:v>
                </c:pt>
                <c:pt idx="197">
                  <c:v>0.28628685943315202</c:v>
                </c:pt>
                <c:pt idx="198">
                  <c:v>-0.16981971956376585</c:v>
                </c:pt>
                <c:pt idx="199">
                  <c:v>0.14128686327077755</c:v>
                </c:pt>
                <c:pt idx="200">
                  <c:v>0.13946587537091992</c:v>
                </c:pt>
                <c:pt idx="201">
                  <c:v>-1.041666666666663E-2</c:v>
                </c:pt>
                <c:pt idx="202">
                  <c:v>0.36184210526315796</c:v>
                </c:pt>
                <c:pt idx="203">
                  <c:v>-0.17777777777777781</c:v>
                </c:pt>
                <c:pt idx="204">
                  <c:v>0.35605170387779084</c:v>
                </c:pt>
                <c:pt idx="205">
                  <c:v>-0.17244367417677642</c:v>
                </c:pt>
                <c:pt idx="206">
                  <c:v>-0.13403141361256543</c:v>
                </c:pt>
                <c:pt idx="207">
                  <c:v>0.39903264812575578</c:v>
                </c:pt>
                <c:pt idx="208">
                  <c:v>-0.24891961970613652</c:v>
                </c:pt>
                <c:pt idx="209">
                  <c:v>-0.10241657077100119</c:v>
                </c:pt>
                <c:pt idx="210">
                  <c:v>6.2425209413641713E-2</c:v>
                </c:pt>
                <c:pt idx="211">
                  <c:v>-2.5342594330767798E-2</c:v>
                </c:pt>
                <c:pt idx="212">
                  <c:v>0.66390600924499221</c:v>
                </c:pt>
                <c:pt idx="213">
                  <c:v>-0.22745688158351662</c:v>
                </c:pt>
                <c:pt idx="214">
                  <c:v>0.20302667066227142</c:v>
                </c:pt>
                <c:pt idx="215">
                  <c:v>-0.15369286337028276</c:v>
                </c:pt>
                <c:pt idx="216">
                  <c:v>-9.8307579102281051E-2</c:v>
                </c:pt>
                <c:pt idx="217">
                  <c:v>0.38387465317447367</c:v>
                </c:pt>
                <c:pt idx="218">
                  <c:v>-0.23127727326335656</c:v>
                </c:pt>
                <c:pt idx="219">
                  <c:v>-3.2832157103405923E-2</c:v>
                </c:pt>
                <c:pt idx="220">
                  <c:v>8.0447522642514757E-2</c:v>
                </c:pt>
                <c:pt idx="221">
                  <c:v>-4.5364891518737682E-2</c:v>
                </c:pt>
                <c:pt idx="222">
                  <c:v>0.52117768595041314</c:v>
                </c:pt>
                <c:pt idx="223">
                  <c:v>-0.21358234295415957</c:v>
                </c:pt>
                <c:pt idx="224">
                  <c:v>0.2664075993091537</c:v>
                </c:pt>
                <c:pt idx="225">
                  <c:v>-0.15990453460620524</c:v>
                </c:pt>
                <c:pt idx="226">
                  <c:v>-4.2613636363636354E-2</c:v>
                </c:pt>
                <c:pt idx="227">
                  <c:v>0.29207291225095378</c:v>
                </c:pt>
                <c:pt idx="228">
                  <c:v>-0.24803149606299213</c:v>
                </c:pt>
                <c:pt idx="229">
                  <c:v>-2.0942408376963373E-2</c:v>
                </c:pt>
                <c:pt idx="230">
                  <c:v>0.10774028919761847</c:v>
                </c:pt>
                <c:pt idx="231">
                  <c:v>6.0916304069618565E-2</c:v>
                </c:pt>
                <c:pt idx="232">
                  <c:v>0.4880579010856454</c:v>
                </c:pt>
                <c:pt idx="233">
                  <c:v>-0.15742542153047989</c:v>
                </c:pt>
                <c:pt idx="234">
                  <c:v>0.21531652876659613</c:v>
                </c:pt>
                <c:pt idx="235">
                  <c:v>-0.13647878404053193</c:v>
                </c:pt>
                <c:pt idx="236">
                  <c:v>-7.0040337367070049E-2</c:v>
                </c:pt>
                <c:pt idx="237">
                  <c:v>0.45997634069400628</c:v>
                </c:pt>
                <c:pt idx="238">
                  <c:v>-0.29020931802835925</c:v>
                </c:pt>
                <c:pt idx="239">
                  <c:v>-7.0205479452054798E-2</c:v>
                </c:pt>
                <c:pt idx="240">
                  <c:v>0.37510993843447671</c:v>
                </c:pt>
                <c:pt idx="241">
                  <c:v>-1.2152222577550331E-2</c:v>
                </c:pt>
                <c:pt idx="242">
                  <c:v>0.27128520556814495</c:v>
                </c:pt>
                <c:pt idx="243">
                  <c:v>-0.18079959256429845</c:v>
                </c:pt>
                <c:pt idx="244">
                  <c:v>0.23966428349393842</c:v>
                </c:pt>
                <c:pt idx="245">
                  <c:v>-0.1053159478435306</c:v>
                </c:pt>
                <c:pt idx="246">
                  <c:v>-0.10426008968609868</c:v>
                </c:pt>
                <c:pt idx="247">
                  <c:v>0.35888610763454309</c:v>
                </c:pt>
                <c:pt idx="248">
                  <c:v>-0.19088187888556296</c:v>
                </c:pt>
                <c:pt idx="249">
                  <c:v>-6.0045532157085968E-2</c:v>
                </c:pt>
                <c:pt idx="250">
                  <c:v>-8.9999999999999969E-2</c:v>
                </c:pt>
                <c:pt idx="251">
                  <c:v>6.0439560439560447E-2</c:v>
                </c:pt>
                <c:pt idx="252">
                  <c:v>0.70207253886010368</c:v>
                </c:pt>
                <c:pt idx="253">
                  <c:v>-9.7412480974124804E-2</c:v>
                </c:pt>
                <c:pt idx="254">
                  <c:v>0.36593591905564926</c:v>
                </c:pt>
                <c:pt idx="255">
                  <c:v>-3.703703703703709E-2</c:v>
                </c:pt>
                <c:pt idx="256">
                  <c:v>-0.25384615384615383</c:v>
                </c:pt>
                <c:pt idx="257">
                  <c:v>0.10309278350515472</c:v>
                </c:pt>
                <c:pt idx="258">
                  <c:v>-0.12928348909657317</c:v>
                </c:pt>
                <c:pt idx="259">
                  <c:v>-4.4722719141323752E-2</c:v>
                </c:pt>
                <c:pt idx="260">
                  <c:v>0.13716174344143761</c:v>
                </c:pt>
                <c:pt idx="261">
                  <c:v>7.5022706630336167E-2</c:v>
                </c:pt>
                <c:pt idx="262">
                  <c:v>0.40824602906387297</c:v>
                </c:pt>
                <c:pt idx="263">
                  <c:v>-0.25149988000959922</c:v>
                </c:pt>
                <c:pt idx="264">
                  <c:v>0.24478999679384428</c:v>
                </c:pt>
                <c:pt idx="265">
                  <c:v>-0.11281390856406959</c:v>
                </c:pt>
                <c:pt idx="266">
                  <c:v>-0.10741762229641461</c:v>
                </c:pt>
                <c:pt idx="267">
                  <c:v>0.3999024231582371</c:v>
                </c:pt>
                <c:pt idx="268">
                  <c:v>-0.2505808550185874</c:v>
                </c:pt>
                <c:pt idx="269">
                  <c:v>1.5501472639900538E-3</c:v>
                </c:pt>
                <c:pt idx="270">
                  <c:v>0.21518987341772156</c:v>
                </c:pt>
                <c:pt idx="271">
                  <c:v>1.0416666666666741E-2</c:v>
                </c:pt>
                <c:pt idx="272">
                  <c:v>0.84020618556701021</c:v>
                </c:pt>
                <c:pt idx="273">
                  <c:v>-0.31932773109243695</c:v>
                </c:pt>
                <c:pt idx="274">
                  <c:v>0.18106995884773669</c:v>
                </c:pt>
                <c:pt idx="275">
                  <c:v>-0.18466898954703836</c:v>
                </c:pt>
                <c:pt idx="276">
                  <c:v>4.2735042735042805E-2</c:v>
                </c:pt>
                <c:pt idx="277">
                  <c:v>2.4590163934426146E-2</c:v>
                </c:pt>
                <c:pt idx="278">
                  <c:v>0.10400000000000009</c:v>
                </c:pt>
                <c:pt idx="279">
                  <c:v>-0.25</c:v>
                </c:pt>
                <c:pt idx="280">
                  <c:v>9.4311377245509087E-2</c:v>
                </c:pt>
                <c:pt idx="281">
                  <c:v>5.4719562243501496E-3</c:v>
                </c:pt>
                <c:pt idx="282">
                  <c:v>0.50340136054421758</c:v>
                </c:pt>
                <c:pt idx="283">
                  <c:v>-0.25158371040723981</c:v>
                </c:pt>
                <c:pt idx="284">
                  <c:v>0.33615477629987911</c:v>
                </c:pt>
                <c:pt idx="285">
                  <c:v>-0.22171945701357465</c:v>
                </c:pt>
                <c:pt idx="286">
                  <c:v>-9.302325581395321E-3</c:v>
                </c:pt>
                <c:pt idx="287">
                  <c:v>0.40962441314553999</c:v>
                </c:pt>
                <c:pt idx="288">
                  <c:v>-0.26977518734388006</c:v>
                </c:pt>
                <c:pt idx="289">
                  <c:v>1.4823261117445918E-2</c:v>
                </c:pt>
                <c:pt idx="290">
                  <c:v>3.5185185185185208E-2</c:v>
                </c:pt>
                <c:pt idx="291">
                  <c:v>8.5867620751341578E-2</c:v>
                </c:pt>
                <c:pt idx="292">
                  <c:v>0.46293245469522248</c:v>
                </c:pt>
                <c:pt idx="293">
                  <c:v>-0.18130630630630629</c:v>
                </c:pt>
                <c:pt idx="294">
                  <c:v>0.10178817056396139</c:v>
                </c:pt>
                <c:pt idx="295">
                  <c:v>-0.15730337078651691</c:v>
                </c:pt>
                <c:pt idx="296">
                  <c:v>-0.11259259259259258</c:v>
                </c:pt>
                <c:pt idx="297">
                  <c:v>0.21702838063439067</c:v>
                </c:pt>
                <c:pt idx="298">
                  <c:v>1.7832647462277196E-2</c:v>
                </c:pt>
                <c:pt idx="299">
                  <c:v>-0.20350404312668469</c:v>
                </c:pt>
                <c:pt idx="300">
                  <c:v>0.14581961816984856</c:v>
                </c:pt>
                <c:pt idx="301">
                  <c:v>6.6360241309968426E-2</c:v>
                </c:pt>
                <c:pt idx="302">
                  <c:v>0.41702586206896552</c:v>
                </c:pt>
                <c:pt idx="303">
                  <c:v>-0.3106463878326996</c:v>
                </c:pt>
                <c:pt idx="304">
                  <c:v>0.29702151130722565</c:v>
                </c:pt>
                <c:pt idx="305">
                  <c:v>-6.3363810333829429E-2</c:v>
                </c:pt>
                <c:pt idx="306">
                  <c:v>-0.16231555051078317</c:v>
                </c:pt>
                <c:pt idx="307">
                  <c:v>0.29105691056910565</c:v>
                </c:pt>
                <c:pt idx="308">
                  <c:v>-0.16519731318219988</c:v>
                </c:pt>
                <c:pt idx="309">
                  <c:v>-7.0404827759618094E-3</c:v>
                </c:pt>
                <c:pt idx="310">
                  <c:v>0.3886583679114799</c:v>
                </c:pt>
                <c:pt idx="311">
                  <c:v>0.12749003984063756</c:v>
                </c:pt>
                <c:pt idx="312">
                  <c:v>0.31625441696113077</c:v>
                </c:pt>
                <c:pt idx="313">
                  <c:v>-0.19597315436241614</c:v>
                </c:pt>
                <c:pt idx="314">
                  <c:v>0.34223706176961599</c:v>
                </c:pt>
                <c:pt idx="315">
                  <c:v>-0.14800995024875618</c:v>
                </c:pt>
                <c:pt idx="316">
                  <c:v>-8.9051094890510996E-2</c:v>
                </c:pt>
                <c:pt idx="317">
                  <c:v>0.32932692307692313</c:v>
                </c:pt>
                <c:pt idx="318">
                  <c:v>-0.20132610006027729</c:v>
                </c:pt>
                <c:pt idx="319">
                  <c:v>-6.5660377358490618E-2</c:v>
                </c:pt>
                <c:pt idx="320">
                  <c:v>6.0633484162895934E-2</c:v>
                </c:pt>
                <c:pt idx="321">
                  <c:v>3.6689419795221889E-2</c:v>
                </c:pt>
                <c:pt idx="322">
                  <c:v>0.35226337448559675</c:v>
                </c:pt>
                <c:pt idx="323">
                  <c:v>-0.10955569080949479</c:v>
                </c:pt>
                <c:pt idx="324">
                  <c:v>0.40054682159945321</c:v>
                </c:pt>
                <c:pt idx="325">
                  <c:v>-0.26110297706198149</c:v>
                </c:pt>
                <c:pt idx="326">
                  <c:v>-1.8494055482166427E-2</c:v>
                </c:pt>
                <c:pt idx="327">
                  <c:v>0.33512786002691786</c:v>
                </c:pt>
                <c:pt idx="328">
                  <c:v>-0.21522177419354838</c:v>
                </c:pt>
                <c:pt idx="329">
                  <c:v>-0.16313423249839432</c:v>
                </c:pt>
                <c:pt idx="330">
                  <c:v>5.9288071664309383E-2</c:v>
                </c:pt>
                <c:pt idx="331">
                  <c:v>2.6037609880939172E-2</c:v>
                </c:pt>
                <c:pt idx="332">
                  <c:v>0.42348986010194123</c:v>
                </c:pt>
                <c:pt idx="333">
                  <c:v>-0.17804357763218037</c:v>
                </c:pt>
                <c:pt idx="334">
                  <c:v>0.27361201223468345</c:v>
                </c:pt>
                <c:pt idx="335">
                  <c:v>-0.17837129757659564</c:v>
                </c:pt>
                <c:pt idx="336">
                  <c:v>-4.8892825509300297E-2</c:v>
                </c:pt>
                <c:pt idx="337">
                  <c:v>0.36217172657850627</c:v>
                </c:pt>
                <c:pt idx="338">
                  <c:v>-0.32364804813017023</c:v>
                </c:pt>
                <c:pt idx="339">
                  <c:v>0.16910947134337406</c:v>
                </c:pt>
                <c:pt idx="340">
                  <c:v>0.13163860103626934</c:v>
                </c:pt>
                <c:pt idx="341">
                  <c:v>-3.0905708971240564E-2</c:v>
                </c:pt>
                <c:pt idx="342">
                  <c:v>0.556917171120626</c:v>
                </c:pt>
                <c:pt idx="343">
                  <c:v>-0.24134660976766242</c:v>
                </c:pt>
                <c:pt idx="344">
                  <c:v>0.16662500000000002</c:v>
                </c:pt>
                <c:pt idx="345">
                  <c:v>-0.11753991213971926</c:v>
                </c:pt>
                <c:pt idx="346">
                  <c:v>-0.12445361826129187</c:v>
                </c:pt>
                <c:pt idx="347">
                  <c:v>0.35542920538066847</c:v>
                </c:pt>
                <c:pt idx="348">
                  <c:v>-0.2473910374462861</c:v>
                </c:pt>
                <c:pt idx="349">
                  <c:v>5.5872756933115886E-2</c:v>
                </c:pt>
                <c:pt idx="350">
                  <c:v>2.8890959925442772E-2</c:v>
                </c:pt>
                <c:pt idx="351">
                  <c:v>7.1859903381642498E-2</c:v>
                </c:pt>
                <c:pt idx="352">
                  <c:v>0.21436619718309857</c:v>
                </c:pt>
                <c:pt idx="353">
                  <c:v>2.9691486893992147E-2</c:v>
                </c:pt>
                <c:pt idx="354">
                  <c:v>7.0286100473079482E-2</c:v>
                </c:pt>
                <c:pt idx="355">
                  <c:v>-0.22353188802357393</c:v>
                </c:pt>
                <c:pt idx="356">
                  <c:v>3.117375982651116E-2</c:v>
                </c:pt>
                <c:pt idx="357">
                  <c:v>0.23711882229232395</c:v>
                </c:pt>
                <c:pt idx="358">
                  <c:v>-0.1791330216744581</c:v>
                </c:pt>
                <c:pt idx="359">
                  <c:v>-0.23401501423763915</c:v>
                </c:pt>
                <c:pt idx="360">
                  <c:v>6.944444444444442E-2</c:v>
                </c:pt>
                <c:pt idx="361">
                  <c:v>0.15171192443919712</c:v>
                </c:pt>
                <c:pt idx="362">
                  <c:v>0.33521271143003584</c:v>
                </c:pt>
                <c:pt idx="363">
                  <c:v>-0.26794625719769671</c:v>
                </c:pt>
                <c:pt idx="364">
                  <c:v>0.34556895647614061</c:v>
                </c:pt>
                <c:pt idx="365">
                  <c:v>-0.22213561964146533</c:v>
                </c:pt>
                <c:pt idx="366">
                  <c:v>1.4529058116232507E-2</c:v>
                </c:pt>
                <c:pt idx="367">
                  <c:v>0.28987654320987644</c:v>
                </c:pt>
                <c:pt idx="368">
                  <c:v>-0.25918836140888213</c:v>
                </c:pt>
                <c:pt idx="369">
                  <c:v>0.10025839793281643</c:v>
                </c:pt>
                <c:pt idx="370">
                  <c:v>0.22844151771715282</c:v>
                </c:pt>
                <c:pt idx="371">
                  <c:v>3.8289725590299861E-2</c:v>
                </c:pt>
                <c:pt idx="372">
                  <c:v>0.43220651505838958</c:v>
                </c:pt>
                <c:pt idx="373">
                  <c:v>-0.16041541498583811</c:v>
                </c:pt>
                <c:pt idx="374">
                  <c:v>0.17399304845634833</c:v>
                </c:pt>
                <c:pt idx="375">
                  <c:v>-0.1556078021595263</c:v>
                </c:pt>
                <c:pt idx="376">
                  <c:v>-3.7846756728885267E-2</c:v>
                </c:pt>
                <c:pt idx="377">
                  <c:v>0.34222936763129685</c:v>
                </c:pt>
                <c:pt idx="378">
                  <c:v>-0.21608240836860182</c:v>
                </c:pt>
                <c:pt idx="379">
                  <c:v>-0.10349393908526028</c:v>
                </c:pt>
                <c:pt idx="380">
                  <c:v>0.54175588865096369</c:v>
                </c:pt>
                <c:pt idx="381">
                  <c:v>0.10000000000000009</c:v>
                </c:pt>
                <c:pt idx="382">
                  <c:v>0.58333333333333326</c:v>
                </c:pt>
                <c:pt idx="383">
                  <c:v>-0.17384370015948958</c:v>
                </c:pt>
                <c:pt idx="384">
                  <c:v>0.1505791505791505</c:v>
                </c:pt>
                <c:pt idx="385">
                  <c:v>-0.17701342281879195</c:v>
                </c:pt>
                <c:pt idx="386">
                  <c:v>-9.5820591233435226E-2</c:v>
                </c:pt>
                <c:pt idx="387">
                  <c:v>0.40135287485907556</c:v>
                </c:pt>
                <c:pt idx="388">
                  <c:v>-0.29525341914722447</c:v>
                </c:pt>
                <c:pt idx="389">
                  <c:v>8.7899543378995526E-2</c:v>
                </c:pt>
                <c:pt idx="390">
                  <c:v>-1.1666666666666714E-2</c:v>
                </c:pt>
                <c:pt idx="391">
                  <c:v>9.1062394603709906E-2</c:v>
                </c:pt>
                <c:pt idx="392">
                  <c:v>0.34621329211746521</c:v>
                </c:pt>
                <c:pt idx="393">
                  <c:v>-0.16417910447761197</c:v>
                </c:pt>
                <c:pt idx="394">
                  <c:v>0.17307692307692313</c:v>
                </c:pt>
                <c:pt idx="395">
                  <c:v>-0.16042154566744726</c:v>
                </c:pt>
                <c:pt idx="396">
                  <c:v>-0.11157601115760107</c:v>
                </c:pt>
                <c:pt idx="397">
                  <c:v>0.36263736263736268</c:v>
                </c:pt>
                <c:pt idx="398">
                  <c:v>-0.27534562211981561</c:v>
                </c:pt>
                <c:pt idx="399">
                  <c:v>-1.748807631160576E-2</c:v>
                </c:pt>
                <c:pt idx="400">
                  <c:v>0.27453671928620449</c:v>
                </c:pt>
                <c:pt idx="401">
                  <c:v>-5.5465805061927886E-2</c:v>
                </c:pt>
                <c:pt idx="402">
                  <c:v>0.28591790193842637</c:v>
                </c:pt>
                <c:pt idx="403">
                  <c:v>-0.15783639991132792</c:v>
                </c:pt>
                <c:pt idx="404">
                  <c:v>0.16083179784153723</c:v>
                </c:pt>
                <c:pt idx="405">
                  <c:v>-0.12925170068027214</c:v>
                </c:pt>
                <c:pt idx="406">
                  <c:v>-7.0572916666666652E-2</c:v>
                </c:pt>
                <c:pt idx="407">
                  <c:v>0.32418044270103663</c:v>
                </c:pt>
                <c:pt idx="408">
                  <c:v>-0.18366483283961066</c:v>
                </c:pt>
                <c:pt idx="409">
                  <c:v>-2.0736132711249855E-3</c:v>
                </c:pt>
                <c:pt idx="410">
                  <c:v>0.15322580645161299</c:v>
                </c:pt>
                <c:pt idx="411">
                  <c:v>0</c:v>
                </c:pt>
                <c:pt idx="412">
                  <c:v>0.20046620046620056</c:v>
                </c:pt>
                <c:pt idx="413">
                  <c:v>-0.12427184466019414</c:v>
                </c:pt>
                <c:pt idx="414">
                  <c:v>1.1042128603104211</c:v>
                </c:pt>
                <c:pt idx="415">
                  <c:v>-5.3740779768177038E-2</c:v>
                </c:pt>
                <c:pt idx="416">
                  <c:v>-0.4342984409799554</c:v>
                </c:pt>
                <c:pt idx="417">
                  <c:v>0.10629921259842523</c:v>
                </c:pt>
                <c:pt idx="418">
                  <c:v>-0.1512455516014235</c:v>
                </c:pt>
                <c:pt idx="419">
                  <c:v>-0.19287211740041932</c:v>
                </c:pt>
                <c:pt idx="420">
                  <c:v>1.9254813703425855E-2</c:v>
                </c:pt>
                <c:pt idx="421">
                  <c:v>5.201177625122666E-2</c:v>
                </c:pt>
                <c:pt idx="422">
                  <c:v>0.18843283582089554</c:v>
                </c:pt>
                <c:pt idx="423">
                  <c:v>-9.0266875981161676E-2</c:v>
                </c:pt>
                <c:pt idx="424">
                  <c:v>0.12575496117342544</c:v>
                </c:pt>
                <c:pt idx="425">
                  <c:v>-0.19965510634221117</c:v>
                </c:pt>
                <c:pt idx="426">
                  <c:v>-4.1656691405314805E-2</c:v>
                </c:pt>
                <c:pt idx="427">
                  <c:v>0.42867849113165124</c:v>
                </c:pt>
                <c:pt idx="428">
                  <c:v>-0.23168386081482772</c:v>
                </c:pt>
                <c:pt idx="429">
                  <c:v>-7.7150659990896653E-2</c:v>
                </c:pt>
                <c:pt idx="430">
                  <c:v>0.33645744580138226</c:v>
                </c:pt>
                <c:pt idx="431">
                  <c:v>3.6693348445137053E-2</c:v>
                </c:pt>
                <c:pt idx="432">
                  <c:v>0.2837717799795012</c:v>
                </c:pt>
                <c:pt idx="433">
                  <c:v>-0.17058760911219928</c:v>
                </c:pt>
                <c:pt idx="434">
                  <c:v>0.23910671886029644</c:v>
                </c:pt>
                <c:pt idx="435">
                  <c:v>-0.13874359107152101</c:v>
                </c:pt>
                <c:pt idx="436">
                  <c:v>-7.546602525556223E-2</c:v>
                </c:pt>
                <c:pt idx="437">
                  <c:v>0.28845528455284564</c:v>
                </c:pt>
                <c:pt idx="438">
                  <c:v>-0.20585562847046945</c:v>
                </c:pt>
                <c:pt idx="439">
                  <c:v>-5.8479532163742687E-2</c:v>
                </c:pt>
                <c:pt idx="440">
                  <c:v>9.6774193548387011E-2</c:v>
                </c:pt>
                <c:pt idx="441">
                  <c:v>-2.352941176470591E-2</c:v>
                </c:pt>
                <c:pt idx="442">
                  <c:v>0.57469879518072298</c:v>
                </c:pt>
                <c:pt idx="443">
                  <c:v>-0.21423106350420806</c:v>
                </c:pt>
                <c:pt idx="444">
                  <c:v>-5.8422590068160085E-3</c:v>
                </c:pt>
                <c:pt idx="445">
                  <c:v>-4.1136141038197849E-2</c:v>
                </c:pt>
                <c:pt idx="446">
                  <c:v>-0.1797752808988764</c:v>
                </c:pt>
                <c:pt idx="447">
                  <c:v>0.11457036114570363</c:v>
                </c:pt>
                <c:pt idx="448">
                  <c:v>-0.18882681564245807</c:v>
                </c:pt>
                <c:pt idx="449">
                  <c:v>-0.10881542699724522</c:v>
                </c:pt>
                <c:pt idx="450">
                  <c:v>0.12059831723278269</c:v>
                </c:pt>
                <c:pt idx="451">
                  <c:v>5.6729699666295819E-2</c:v>
                </c:pt>
                <c:pt idx="452">
                  <c:v>0.46157894736842109</c:v>
                </c:pt>
                <c:pt idx="453">
                  <c:v>-0.19157364061937343</c:v>
                </c:pt>
                <c:pt idx="454">
                  <c:v>0.26481069042316263</c:v>
                </c:pt>
                <c:pt idx="455">
                  <c:v>-0.20919175911251986</c:v>
                </c:pt>
                <c:pt idx="456">
                  <c:v>-4.2974838566020912E-2</c:v>
                </c:pt>
                <c:pt idx="457">
                  <c:v>0.36970684039087942</c:v>
                </c:pt>
                <c:pt idx="458">
                  <c:v>-0.2571768303040598</c:v>
                </c:pt>
                <c:pt idx="459">
                  <c:v>-8.9183626800822813E-3</c:v>
                </c:pt>
                <c:pt idx="460">
                  <c:v>5.9490084985835745E-2</c:v>
                </c:pt>
                <c:pt idx="461">
                  <c:v>0.12566844919786102</c:v>
                </c:pt>
                <c:pt idx="462">
                  <c:v>0.49168646080760103</c:v>
                </c:pt>
                <c:pt idx="463">
                  <c:v>-0.34872611464968151</c:v>
                </c:pt>
                <c:pt idx="464">
                  <c:v>0.10757946210268954</c:v>
                </c:pt>
                <c:pt idx="465">
                  <c:v>-0.13465783664459163</c:v>
                </c:pt>
                <c:pt idx="466">
                  <c:v>-0.18367346938775508</c:v>
                </c:pt>
                <c:pt idx="467">
                  <c:v>0.328125</c:v>
                </c:pt>
                <c:pt idx="468">
                  <c:v>-0.13176470588235289</c:v>
                </c:pt>
                <c:pt idx="469">
                  <c:v>-8.1300813008130079E-2</c:v>
                </c:pt>
                <c:pt idx="470">
                  <c:v>0.21673482227115448</c:v>
                </c:pt>
                <c:pt idx="471">
                  <c:v>-9.0486039296794329E-3</c:v>
                </c:pt>
                <c:pt idx="472">
                  <c:v>0.51552308896425769</c:v>
                </c:pt>
                <c:pt idx="473">
                  <c:v>-0.27268032363573769</c:v>
                </c:pt>
                <c:pt idx="474">
                  <c:v>0.10887573964497044</c:v>
                </c:pt>
                <c:pt idx="475">
                  <c:v>-0.1741728922091782</c:v>
                </c:pt>
                <c:pt idx="476">
                  <c:v>-8.9428792969759585E-2</c:v>
                </c:pt>
                <c:pt idx="477">
                  <c:v>0.27561737155833099</c:v>
                </c:pt>
                <c:pt idx="478">
                  <c:v>-0.22429906542056077</c:v>
                </c:pt>
                <c:pt idx="479">
                  <c:v>7.1715433161216868E-3</c:v>
                </c:pt>
                <c:pt idx="480">
                  <c:v>0.12551953449709052</c:v>
                </c:pt>
                <c:pt idx="481">
                  <c:v>-3.8774002954209741E-2</c:v>
                </c:pt>
                <c:pt idx="482">
                  <c:v>0.51555897041874754</c:v>
                </c:pt>
                <c:pt idx="483">
                  <c:v>-0.21039290240811148</c:v>
                </c:pt>
                <c:pt idx="484">
                  <c:v>0.25361155698234339</c:v>
                </c:pt>
                <c:pt idx="485">
                  <c:v>-0.13700384122919329</c:v>
                </c:pt>
                <c:pt idx="486">
                  <c:v>-0.16617210682492578</c:v>
                </c:pt>
                <c:pt idx="487">
                  <c:v>0.40818505338078293</c:v>
                </c:pt>
                <c:pt idx="488">
                  <c:v>-0.17614354308819813</c:v>
                </c:pt>
                <c:pt idx="489">
                  <c:v>-7.4846625766871178E-2</c:v>
                </c:pt>
                <c:pt idx="490">
                  <c:v>0.17049469964664321</c:v>
                </c:pt>
                <c:pt idx="491">
                  <c:v>3.1698113207547118E-2</c:v>
                </c:pt>
                <c:pt idx="492">
                  <c:v>0.4169714703730798</c:v>
                </c:pt>
                <c:pt idx="493">
                  <c:v>-4.1817243159525064E-2</c:v>
                </c:pt>
                <c:pt idx="494">
                  <c:v>0</c:v>
                </c:pt>
                <c:pt idx="495">
                  <c:v>-9.0517241379310387E-2</c:v>
                </c:pt>
                <c:pt idx="496">
                  <c:v>-0.16528436018957349</c:v>
                </c:pt>
                <c:pt idx="497">
                  <c:v>0.40809084457061751</c:v>
                </c:pt>
                <c:pt idx="498">
                  <c:v>-0.20161290322580649</c:v>
                </c:pt>
                <c:pt idx="499">
                  <c:v>-8.1439393939393923E-2</c:v>
                </c:pt>
                <c:pt idx="500">
                  <c:v>0.20903954802259883</c:v>
                </c:pt>
                <c:pt idx="501">
                  <c:v>0.13084112149532712</c:v>
                </c:pt>
                <c:pt idx="502">
                  <c:v>0.13636363636363646</c:v>
                </c:pt>
                <c:pt idx="503">
                  <c:v>0.24</c:v>
                </c:pt>
                <c:pt idx="504">
                  <c:v>2.6392961876832821E-2</c:v>
                </c:pt>
                <c:pt idx="505">
                  <c:v>-7.999999999999996E-2</c:v>
                </c:pt>
                <c:pt idx="506">
                  <c:v>-0.18944099378881984</c:v>
                </c:pt>
                <c:pt idx="507">
                  <c:v>0.2068965517241379</c:v>
                </c:pt>
                <c:pt idx="508">
                  <c:v>-0.15555555555555556</c:v>
                </c:pt>
                <c:pt idx="509">
                  <c:v>-0.1278195488721805</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numCache>
            </c:numRef>
          </c:yVal>
          <c:smooth val="0"/>
          <c:extLst>
            <c:ext xmlns:c16="http://schemas.microsoft.com/office/drawing/2014/chart" uri="{C3380CC4-5D6E-409C-BE32-E72D297353CC}">
              <c16:uniqueId val="{00000001-08DC-4418-B3E9-512EA185DB62}"/>
            </c:ext>
          </c:extLst>
        </c:ser>
        <c:dLbls>
          <c:showLegendKey val="0"/>
          <c:showVal val="0"/>
          <c:showCatName val="0"/>
          <c:showSerName val="0"/>
          <c:showPercent val="0"/>
          <c:showBubbleSize val="0"/>
        </c:dLbls>
        <c:axId val="437783384"/>
        <c:axId val="359646416"/>
      </c:scatterChart>
      <c:valAx>
        <c:axId val="437783384"/>
        <c:scaling>
          <c:orientation val="minMax"/>
        </c:scaling>
        <c:delete val="0"/>
        <c:axPos val="b"/>
        <c:majorGridlines>
          <c:spPr>
            <a:ln w="9525" cap="flat" cmpd="sng" algn="ctr">
              <a:solidFill>
                <a:schemeClr val="tx1">
                  <a:lumMod val="15000"/>
                  <a:lumOff val="85000"/>
                </a:schemeClr>
              </a:solidFill>
              <a:round/>
            </a:ln>
            <a:effectLst/>
          </c:spPr>
        </c:majorGridlines>
        <c:title>
          <c:tx>
            <c:strRef>
              <c:f>'2019'!$C$1</c:f>
              <c:strCache>
                <c:ptCount val="1"/>
                <c:pt idx="0">
                  <c:v>AQI Growth</c:v>
                </c:pt>
              </c:strCache>
            </c:strRef>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9646416"/>
        <c:crosses val="autoZero"/>
        <c:crossBetween val="midCat"/>
      </c:valAx>
      <c:valAx>
        <c:axId val="359646416"/>
        <c:scaling>
          <c:orientation val="minMax"/>
        </c:scaling>
        <c:delete val="0"/>
        <c:axPos val="l"/>
        <c:majorGridlines>
          <c:spPr>
            <a:ln w="9525" cap="flat" cmpd="sng" algn="ctr">
              <a:solidFill>
                <a:schemeClr val="tx1">
                  <a:lumMod val="15000"/>
                  <a:lumOff val="85000"/>
                </a:schemeClr>
              </a:solidFill>
              <a:round/>
            </a:ln>
            <a:effectLst/>
          </c:spPr>
        </c:majorGridlines>
        <c:title>
          <c:tx>
            <c:strRef>
              <c:f>'2019'!$D$1</c:f>
              <c:strCache>
                <c:ptCount val="1"/>
                <c:pt idx="0">
                  <c:v>Disability Claim Growth</c:v>
                </c:pt>
              </c:strCache>
            </c:strRef>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7783384"/>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2004020B-A7AD-49FC-87A9-6ECC270EC9B4}" type="datetimeFigureOut">
              <a:rPr lang="en-US" smtClean="0"/>
              <a:t>4/17/2020</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9E3A26C5-5FCD-4DAA-AFED-C3CE17FA99A5}"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475143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04020B-A7AD-49FC-87A9-6ECC270EC9B4}"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A26C5-5FCD-4DAA-AFED-C3CE17FA99A5}" type="slidenum">
              <a:rPr lang="en-US" smtClean="0"/>
              <a:t>‹#›</a:t>
            </a:fld>
            <a:endParaRPr lang="en-US"/>
          </a:p>
        </p:txBody>
      </p:sp>
    </p:spTree>
    <p:extLst>
      <p:ext uri="{BB962C8B-B14F-4D97-AF65-F5344CB8AC3E}">
        <p14:creationId xmlns:p14="http://schemas.microsoft.com/office/powerpoint/2010/main" val="3518930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04020B-A7AD-49FC-87A9-6ECC270EC9B4}"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A26C5-5FCD-4DAA-AFED-C3CE17FA99A5}" type="slidenum">
              <a:rPr lang="en-US" smtClean="0"/>
              <a:t>‹#›</a:t>
            </a:fld>
            <a:endParaRPr lang="en-US"/>
          </a:p>
        </p:txBody>
      </p:sp>
    </p:spTree>
    <p:extLst>
      <p:ext uri="{BB962C8B-B14F-4D97-AF65-F5344CB8AC3E}">
        <p14:creationId xmlns:p14="http://schemas.microsoft.com/office/powerpoint/2010/main" val="106119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04020B-A7AD-49FC-87A9-6ECC270EC9B4}"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A26C5-5FCD-4DAA-AFED-C3CE17FA99A5}" type="slidenum">
              <a:rPr lang="en-US" smtClean="0"/>
              <a:t>‹#›</a:t>
            </a:fld>
            <a:endParaRPr lang="en-US"/>
          </a:p>
        </p:txBody>
      </p:sp>
    </p:spTree>
    <p:extLst>
      <p:ext uri="{BB962C8B-B14F-4D97-AF65-F5344CB8AC3E}">
        <p14:creationId xmlns:p14="http://schemas.microsoft.com/office/powerpoint/2010/main" val="4210888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04020B-A7AD-49FC-87A9-6ECC270EC9B4}"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A26C5-5FCD-4DAA-AFED-C3CE17FA99A5}"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5775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04020B-A7AD-49FC-87A9-6ECC270EC9B4}"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A26C5-5FCD-4DAA-AFED-C3CE17FA99A5}" type="slidenum">
              <a:rPr lang="en-US" smtClean="0"/>
              <a:t>‹#›</a:t>
            </a:fld>
            <a:endParaRPr lang="en-US"/>
          </a:p>
        </p:txBody>
      </p:sp>
    </p:spTree>
    <p:extLst>
      <p:ext uri="{BB962C8B-B14F-4D97-AF65-F5344CB8AC3E}">
        <p14:creationId xmlns:p14="http://schemas.microsoft.com/office/powerpoint/2010/main" val="859927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04020B-A7AD-49FC-87A9-6ECC270EC9B4}"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3A26C5-5FCD-4DAA-AFED-C3CE17FA99A5}" type="slidenum">
              <a:rPr lang="en-US" smtClean="0"/>
              <a:t>‹#›</a:t>
            </a:fld>
            <a:endParaRPr lang="en-US"/>
          </a:p>
        </p:txBody>
      </p:sp>
    </p:spTree>
    <p:extLst>
      <p:ext uri="{BB962C8B-B14F-4D97-AF65-F5344CB8AC3E}">
        <p14:creationId xmlns:p14="http://schemas.microsoft.com/office/powerpoint/2010/main" val="2318219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04020B-A7AD-49FC-87A9-6ECC270EC9B4}" type="datetimeFigureOut">
              <a:rPr lang="en-US" smtClean="0"/>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3A26C5-5FCD-4DAA-AFED-C3CE17FA99A5}" type="slidenum">
              <a:rPr lang="en-US" smtClean="0"/>
              <a:t>‹#›</a:t>
            </a:fld>
            <a:endParaRPr lang="en-US"/>
          </a:p>
        </p:txBody>
      </p:sp>
    </p:spTree>
    <p:extLst>
      <p:ext uri="{BB962C8B-B14F-4D97-AF65-F5344CB8AC3E}">
        <p14:creationId xmlns:p14="http://schemas.microsoft.com/office/powerpoint/2010/main" val="1637531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04020B-A7AD-49FC-87A9-6ECC270EC9B4}" type="datetimeFigureOut">
              <a:rPr lang="en-US" smtClean="0"/>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3A26C5-5FCD-4DAA-AFED-C3CE17FA99A5}" type="slidenum">
              <a:rPr lang="en-US" smtClean="0"/>
              <a:t>‹#›</a:t>
            </a:fld>
            <a:endParaRPr lang="en-US"/>
          </a:p>
        </p:txBody>
      </p:sp>
    </p:spTree>
    <p:extLst>
      <p:ext uri="{BB962C8B-B14F-4D97-AF65-F5344CB8AC3E}">
        <p14:creationId xmlns:p14="http://schemas.microsoft.com/office/powerpoint/2010/main" val="3552354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04020B-A7AD-49FC-87A9-6ECC270EC9B4}"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A26C5-5FCD-4DAA-AFED-C3CE17FA99A5}" type="slidenum">
              <a:rPr lang="en-US" smtClean="0"/>
              <a:t>‹#›</a:t>
            </a:fld>
            <a:endParaRPr lang="en-US"/>
          </a:p>
        </p:txBody>
      </p:sp>
    </p:spTree>
    <p:extLst>
      <p:ext uri="{BB962C8B-B14F-4D97-AF65-F5344CB8AC3E}">
        <p14:creationId xmlns:p14="http://schemas.microsoft.com/office/powerpoint/2010/main" val="2231832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04020B-A7AD-49FC-87A9-6ECC270EC9B4}"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A26C5-5FCD-4DAA-AFED-C3CE17FA99A5}" type="slidenum">
              <a:rPr lang="en-US" smtClean="0"/>
              <a:t>‹#›</a:t>
            </a:fld>
            <a:endParaRPr lang="en-US"/>
          </a:p>
        </p:txBody>
      </p:sp>
    </p:spTree>
    <p:extLst>
      <p:ext uri="{BB962C8B-B14F-4D97-AF65-F5344CB8AC3E}">
        <p14:creationId xmlns:p14="http://schemas.microsoft.com/office/powerpoint/2010/main" val="2120008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2004020B-A7AD-49FC-87A9-6ECC270EC9B4}" type="datetimeFigureOut">
              <a:rPr lang="en-US" smtClean="0"/>
              <a:t>4/17/2020</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9E3A26C5-5FCD-4DAA-AFED-C3CE17FA99A5}" type="slidenum">
              <a:rPr lang="en-US" smtClean="0"/>
              <a:t>‹#›</a:t>
            </a:fld>
            <a:endParaRPr lang="en-US"/>
          </a:p>
        </p:txBody>
      </p:sp>
    </p:spTree>
    <p:extLst>
      <p:ext uri="{BB962C8B-B14F-4D97-AF65-F5344CB8AC3E}">
        <p14:creationId xmlns:p14="http://schemas.microsoft.com/office/powerpoint/2010/main" val="12374592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10.1037/h0080383" TargetMode="External"/><Relationship Id="rId2" Type="http://schemas.openxmlformats.org/officeDocument/2006/relationships/hyperlink" Target="https://doi.org/10.1177/0160017604273853" TargetMode="External"/><Relationship Id="rId1" Type="http://schemas.openxmlformats.org/officeDocument/2006/relationships/slideLayout" Target="../slideLayouts/slideLayout2.xml"/><Relationship Id="rId4" Type="http://schemas.openxmlformats.org/officeDocument/2006/relationships/hyperlink" Target="https://aqs.epa.gov/aqsweb/airdata/download_files.html#AQ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9173C-2D6E-48CC-8D61-136E988556DE}"/>
              </a:ext>
            </a:extLst>
          </p:cNvPr>
          <p:cNvSpPr>
            <a:spLocks noGrp="1"/>
          </p:cNvSpPr>
          <p:nvPr>
            <p:ph type="ctrTitle"/>
          </p:nvPr>
        </p:nvSpPr>
        <p:spPr>
          <a:xfrm>
            <a:off x="1261872" y="758952"/>
            <a:ext cx="9418320" cy="2964909"/>
          </a:xfrm>
        </p:spPr>
        <p:txBody>
          <a:bodyPr>
            <a:normAutofit/>
          </a:bodyPr>
          <a:lstStyle/>
          <a:p>
            <a:pPr algn="ctr"/>
            <a:r>
              <a:rPr lang="en-US" sz="4400" dirty="0" err="1"/>
              <a:t>Geoimpairment</a:t>
            </a:r>
            <a:r>
              <a:rPr lang="en-US" sz="4400" dirty="0"/>
              <a:t>: How Pollution Has Affected Disability in the United States</a:t>
            </a:r>
          </a:p>
        </p:txBody>
      </p:sp>
      <p:sp>
        <p:nvSpPr>
          <p:cNvPr id="3" name="Subtitle 2">
            <a:extLst>
              <a:ext uri="{FF2B5EF4-FFF2-40B4-BE49-F238E27FC236}">
                <a16:creationId xmlns:a16="http://schemas.microsoft.com/office/drawing/2014/main" id="{E35D63F6-8021-4B87-AF68-3E62E8109BBE}"/>
              </a:ext>
            </a:extLst>
          </p:cNvPr>
          <p:cNvSpPr>
            <a:spLocks noGrp="1"/>
          </p:cNvSpPr>
          <p:nvPr>
            <p:ph type="subTitle" idx="1"/>
          </p:nvPr>
        </p:nvSpPr>
        <p:spPr>
          <a:xfrm>
            <a:off x="1261872" y="4071731"/>
            <a:ext cx="9418320" cy="1691640"/>
          </a:xfrm>
        </p:spPr>
        <p:txBody>
          <a:bodyPr/>
          <a:lstStyle/>
          <a:p>
            <a:pPr algn="ctr"/>
            <a:r>
              <a:rPr lang="en-US" dirty="0"/>
              <a:t>Aidan Walraven</a:t>
            </a:r>
          </a:p>
          <a:p>
            <a:pPr algn="ctr"/>
            <a:r>
              <a:rPr lang="en-US" dirty="0"/>
              <a:t>Double Major in Finance and Economics</a:t>
            </a:r>
          </a:p>
          <a:p>
            <a:pPr algn="ctr"/>
            <a:r>
              <a:rPr lang="en-US" dirty="0"/>
              <a:t>Minors in Business Analytics and Honors</a:t>
            </a:r>
          </a:p>
        </p:txBody>
      </p:sp>
    </p:spTree>
    <p:extLst>
      <p:ext uri="{BB962C8B-B14F-4D97-AF65-F5344CB8AC3E}">
        <p14:creationId xmlns:p14="http://schemas.microsoft.com/office/powerpoint/2010/main" val="77060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9B03D-2E2E-4659-B988-1BFEB45BDC1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F3BD41E-3487-44E5-A7C2-5A5B4FCDCA9C}"/>
              </a:ext>
            </a:extLst>
          </p:cNvPr>
          <p:cNvSpPr>
            <a:spLocks noGrp="1"/>
          </p:cNvSpPr>
          <p:nvPr>
            <p:ph idx="1"/>
          </p:nvPr>
        </p:nvSpPr>
        <p:spPr/>
        <p:txBody>
          <a:bodyPr>
            <a:normAutofit/>
          </a:bodyPr>
          <a:lstStyle/>
          <a:p>
            <a:r>
              <a:rPr lang="en-US" dirty="0"/>
              <a:t>Arguments regarding the care of the global environment has been debated for long over a century by government officials and academics.</a:t>
            </a:r>
          </a:p>
          <a:p>
            <a:r>
              <a:rPr lang="en-US" dirty="0"/>
              <a:t>To help analyze how Americans may be directly impacted by their care of the environment, this research entails finding correlation between the changes in air quality to the growth of disability claims made per month in every U.S state.</a:t>
            </a:r>
          </a:p>
        </p:txBody>
      </p:sp>
    </p:spTree>
    <p:extLst>
      <p:ext uri="{BB962C8B-B14F-4D97-AF65-F5344CB8AC3E}">
        <p14:creationId xmlns:p14="http://schemas.microsoft.com/office/powerpoint/2010/main" val="1319198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D7634-E59E-4931-BEB4-484CCC53E5BB}"/>
              </a:ext>
            </a:extLst>
          </p:cNvPr>
          <p:cNvSpPr>
            <a:spLocks noGrp="1"/>
          </p:cNvSpPr>
          <p:nvPr>
            <p:ph type="title"/>
          </p:nvPr>
        </p:nvSpPr>
        <p:spPr>
          <a:xfrm>
            <a:off x="1261872" y="365760"/>
            <a:ext cx="9692640" cy="1325562"/>
          </a:xfrm>
        </p:spPr>
        <p:txBody>
          <a:bodyPr>
            <a:normAutofit/>
          </a:bodyPr>
          <a:lstStyle/>
          <a:p>
            <a:r>
              <a:rPr lang="en-US"/>
              <a:t>Hypothesis</a:t>
            </a:r>
          </a:p>
        </p:txBody>
      </p:sp>
      <p:sp>
        <p:nvSpPr>
          <p:cNvPr id="3" name="Content Placeholder 2">
            <a:extLst>
              <a:ext uri="{FF2B5EF4-FFF2-40B4-BE49-F238E27FC236}">
                <a16:creationId xmlns:a16="http://schemas.microsoft.com/office/drawing/2014/main" id="{3567E4E7-0E36-4A22-BB2B-7CB538037417}"/>
              </a:ext>
            </a:extLst>
          </p:cNvPr>
          <p:cNvSpPr>
            <a:spLocks noGrp="1"/>
          </p:cNvSpPr>
          <p:nvPr>
            <p:ph idx="1"/>
          </p:nvPr>
        </p:nvSpPr>
        <p:spPr>
          <a:xfrm>
            <a:off x="1261872" y="1933575"/>
            <a:ext cx="4401509" cy="4246562"/>
          </a:xfrm>
        </p:spPr>
        <p:txBody>
          <a:bodyPr>
            <a:normAutofit lnSpcReduction="10000"/>
          </a:bodyPr>
          <a:lstStyle/>
          <a:p>
            <a:pPr marL="0" indent="0">
              <a:buNone/>
            </a:pPr>
            <a:r>
              <a:rPr lang="en-US" dirty="0"/>
              <a:t>I predict that change in Air Quality and growth in the number of Disability Claims filed are directly correlated.</a:t>
            </a:r>
          </a:p>
          <a:p>
            <a:r>
              <a:rPr lang="en-US" dirty="0"/>
              <a:t>Large centers of pollution have been shown to disincentivize people to perform physical activities, resulting in obesity. (Frank)</a:t>
            </a:r>
          </a:p>
          <a:p>
            <a:r>
              <a:rPr lang="en-US" dirty="0"/>
              <a:t>Negative views of the environment has been shown to have an effect on mental health. (</a:t>
            </a:r>
            <a:r>
              <a:rPr lang="en-US" dirty="0" err="1"/>
              <a:t>Stiffman</a:t>
            </a:r>
            <a:r>
              <a:rPr lang="en-US" dirty="0"/>
              <a:t>)</a:t>
            </a:r>
          </a:p>
          <a:p>
            <a:r>
              <a:rPr lang="en-US" dirty="0"/>
              <a:t>The handling and disposal of Clinical Solid Waste by healthcare professionals increases the chance of exposure to disease for themselves and others. (Hossain)</a:t>
            </a:r>
          </a:p>
        </p:txBody>
      </p:sp>
      <p:pic>
        <p:nvPicPr>
          <p:cNvPr id="7" name="Picture 6" descr="A drawing of a cartoon character&#10;&#10;Description automatically generated">
            <a:extLst>
              <a:ext uri="{FF2B5EF4-FFF2-40B4-BE49-F238E27FC236}">
                <a16:creationId xmlns:a16="http://schemas.microsoft.com/office/drawing/2014/main" id="{6CE1A848-46E5-4A46-BFC5-0D6375492CB0}"/>
              </a:ext>
            </a:extLst>
          </p:cNvPr>
          <p:cNvPicPr>
            <a:picLocks noChangeAspect="1"/>
          </p:cNvPicPr>
          <p:nvPr/>
        </p:nvPicPr>
        <p:blipFill rotWithShape="1">
          <a:blip r:embed="rId2">
            <a:extLst>
              <a:ext uri="{28A0092B-C50C-407E-A947-70E740481C1C}">
                <a14:useLocalDpi xmlns:a14="http://schemas.microsoft.com/office/drawing/2010/main" val="0"/>
              </a:ext>
            </a:extLst>
          </a:blip>
          <a:srcRect r="941" b="-3"/>
          <a:stretch/>
        </p:blipFill>
        <p:spPr>
          <a:xfrm>
            <a:off x="6095999" y="1969997"/>
            <a:ext cx="4807287" cy="3567028"/>
          </a:xfrm>
          <a:prstGeom prst="rect">
            <a:avLst/>
          </a:prstGeom>
        </p:spPr>
      </p:pic>
    </p:spTree>
    <p:extLst>
      <p:ext uri="{BB962C8B-B14F-4D97-AF65-F5344CB8AC3E}">
        <p14:creationId xmlns:p14="http://schemas.microsoft.com/office/powerpoint/2010/main" val="1824605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F19E647-F6F0-4ABE-B7B9-F27F45A45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9284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70A8DB-4CCF-4E8F-918B-4093CF448B6F}"/>
              </a:ext>
            </a:extLst>
          </p:cNvPr>
          <p:cNvSpPr>
            <a:spLocks noGrp="1"/>
          </p:cNvSpPr>
          <p:nvPr>
            <p:ph type="title"/>
          </p:nvPr>
        </p:nvSpPr>
        <p:spPr>
          <a:xfrm>
            <a:off x="790519" y="599768"/>
            <a:ext cx="3863778" cy="2566217"/>
          </a:xfrm>
        </p:spPr>
        <p:txBody>
          <a:bodyPr anchor="ctr">
            <a:normAutofit/>
          </a:bodyPr>
          <a:lstStyle/>
          <a:p>
            <a:pPr algn="r"/>
            <a:r>
              <a:rPr lang="en-US"/>
              <a:t>Methodology</a:t>
            </a:r>
          </a:p>
        </p:txBody>
      </p:sp>
      <p:cxnSp>
        <p:nvCxnSpPr>
          <p:cNvPr id="13" name="Straight Connector 12">
            <a:extLst>
              <a:ext uri="{FF2B5EF4-FFF2-40B4-BE49-F238E27FC236}">
                <a16:creationId xmlns:a16="http://schemas.microsoft.com/office/drawing/2014/main" id="{92BFA6EF-C8B5-4562-9718-3167CB1C9C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3153" y="1242796"/>
            <a:ext cx="0" cy="12801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E5A3522-7329-4167-BB47-AC20A85E4EA1}"/>
              </a:ext>
            </a:extLst>
          </p:cNvPr>
          <p:cNvSpPr>
            <a:spLocks noGrp="1"/>
          </p:cNvSpPr>
          <p:nvPr>
            <p:ph idx="1"/>
          </p:nvPr>
        </p:nvSpPr>
        <p:spPr>
          <a:xfrm>
            <a:off x="5325037" y="599768"/>
            <a:ext cx="5559269" cy="2566217"/>
          </a:xfrm>
        </p:spPr>
        <p:txBody>
          <a:bodyPr anchor="ctr">
            <a:normAutofit fontScale="92500" lnSpcReduction="10000"/>
          </a:bodyPr>
          <a:lstStyle/>
          <a:p>
            <a:r>
              <a:rPr lang="en-US" dirty="0"/>
              <a:t>Ran Regression Models for 2001 through 2019 using:</a:t>
            </a:r>
          </a:p>
          <a:p>
            <a:pPr lvl="1"/>
            <a:r>
              <a:rPr lang="en-US" dirty="0"/>
              <a:t>Monthly AQI of each state</a:t>
            </a:r>
          </a:p>
          <a:p>
            <a:pPr lvl="2"/>
            <a:r>
              <a:rPr lang="en-US" dirty="0"/>
              <a:t>AQI: Air Quality Index</a:t>
            </a:r>
          </a:p>
          <a:p>
            <a:pPr lvl="1"/>
            <a:r>
              <a:rPr lang="en-US" dirty="0"/>
              <a:t>Monthly Total Disability Claims</a:t>
            </a:r>
          </a:p>
          <a:p>
            <a:pPr lvl="2"/>
            <a:r>
              <a:rPr lang="en-US" dirty="0"/>
              <a:t>SSI, SSDI, and Concurrent Claims</a:t>
            </a:r>
          </a:p>
          <a:p>
            <a:r>
              <a:rPr lang="en-US" dirty="0"/>
              <a:t>Supplementing Missing Data</a:t>
            </a:r>
          </a:p>
          <a:p>
            <a:r>
              <a:rPr lang="en-US" dirty="0"/>
              <a:t>Used </a:t>
            </a:r>
            <a:r>
              <a:rPr lang="en-US" i="1" dirty="0" err="1"/>
              <a:t>Eviews</a:t>
            </a:r>
            <a:r>
              <a:rPr lang="en-US" dirty="0"/>
              <a:t> program to </a:t>
            </a:r>
            <a:r>
              <a:rPr lang="en-US"/>
              <a:t>build regression models</a:t>
            </a:r>
            <a:endParaRPr lang="en-US" dirty="0"/>
          </a:p>
          <a:p>
            <a:endParaRPr lang="en-US" dirty="0"/>
          </a:p>
        </p:txBody>
      </p:sp>
      <p:sp>
        <p:nvSpPr>
          <p:cNvPr id="8" name="Rectangle 14">
            <a:extLst>
              <a:ext uri="{FF2B5EF4-FFF2-40B4-BE49-F238E27FC236}">
                <a16:creationId xmlns:a16="http://schemas.microsoft.com/office/drawing/2014/main" id="{FA2289DB-F4F2-44AA-8ED3-0141E331B7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1018" y="3541594"/>
            <a:ext cx="3047841" cy="2868525"/>
          </a:xfrm>
          <a:prstGeom prst="rect">
            <a:avLst/>
          </a:prstGeom>
          <a:solidFill>
            <a:srgbClr val="FFFFFF"/>
          </a:solidFill>
          <a:ln w="1270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8AFD5EF-D787-46BF-BAFD-5C9EA8DCDCCF}"/>
              </a:ext>
            </a:extLst>
          </p:cNvPr>
          <p:cNvPicPr>
            <a:picLocks noChangeAspect="1"/>
          </p:cNvPicPr>
          <p:nvPr/>
        </p:nvPicPr>
        <p:blipFill rotWithShape="1">
          <a:blip r:embed="rId2"/>
          <a:srcRect t="31422" r="72538" b="8168"/>
          <a:stretch/>
        </p:blipFill>
        <p:spPr>
          <a:xfrm>
            <a:off x="1083212" y="3655097"/>
            <a:ext cx="2293034" cy="2723837"/>
          </a:xfrm>
          <a:prstGeom prst="rect">
            <a:avLst/>
          </a:prstGeom>
        </p:spPr>
      </p:pic>
      <p:sp>
        <p:nvSpPr>
          <p:cNvPr id="9" name="Rectangle 16">
            <a:extLst>
              <a:ext uri="{FF2B5EF4-FFF2-40B4-BE49-F238E27FC236}">
                <a16:creationId xmlns:a16="http://schemas.microsoft.com/office/drawing/2014/main" id="{44C115A1-A2B9-496D-8FC5-3B6AA2BC9C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03888" y="3541594"/>
            <a:ext cx="3047841" cy="2871939"/>
          </a:xfrm>
          <a:prstGeom prst="rect">
            <a:avLst/>
          </a:prstGeom>
          <a:solidFill>
            <a:srgbClr val="FFFFFF"/>
          </a:solidFill>
          <a:ln w="1270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AE5CF55-6C7A-4E28-A25C-A035DA2F94AB}"/>
              </a:ext>
            </a:extLst>
          </p:cNvPr>
          <p:cNvPicPr>
            <a:picLocks noChangeAspect="1"/>
          </p:cNvPicPr>
          <p:nvPr/>
        </p:nvPicPr>
        <p:blipFill rotWithShape="1">
          <a:blip r:embed="rId3"/>
          <a:srcRect l="2076" t="17931" r="1221" b="8168"/>
          <a:stretch/>
        </p:blipFill>
        <p:spPr>
          <a:xfrm>
            <a:off x="4304715" y="4380383"/>
            <a:ext cx="2903800" cy="1234821"/>
          </a:xfrm>
          <a:prstGeom prst="rect">
            <a:avLst/>
          </a:prstGeom>
        </p:spPr>
      </p:pic>
      <p:sp>
        <p:nvSpPr>
          <p:cNvPr id="19" name="Rectangle 18">
            <a:extLst>
              <a:ext uri="{FF2B5EF4-FFF2-40B4-BE49-F238E27FC236}">
                <a16:creationId xmlns:a16="http://schemas.microsoft.com/office/drawing/2014/main" id="{29FA7D49-FB1E-4C96-AD88-49252278D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26757" y="3541594"/>
            <a:ext cx="3047841" cy="2871939"/>
          </a:xfrm>
          <a:prstGeom prst="rect">
            <a:avLst/>
          </a:prstGeom>
          <a:solidFill>
            <a:srgbClr val="FFFFFF"/>
          </a:solidFill>
          <a:ln w="1270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30F3D438-1BD4-49C7-A3CE-CFA94FF82995}"/>
              </a:ext>
            </a:extLst>
          </p:cNvPr>
          <p:cNvPicPr>
            <a:picLocks noChangeAspect="1"/>
          </p:cNvPicPr>
          <p:nvPr/>
        </p:nvPicPr>
        <p:blipFill rotWithShape="1">
          <a:blip r:embed="rId4"/>
          <a:srcRect l="2076" t="17931" r="1221" b="8168"/>
          <a:stretch/>
        </p:blipFill>
        <p:spPr>
          <a:xfrm>
            <a:off x="7798721" y="4380383"/>
            <a:ext cx="2903912" cy="1241868"/>
          </a:xfrm>
          <a:prstGeom prst="rect">
            <a:avLst/>
          </a:prstGeom>
        </p:spPr>
      </p:pic>
    </p:spTree>
    <p:extLst>
      <p:ext uri="{BB962C8B-B14F-4D97-AF65-F5344CB8AC3E}">
        <p14:creationId xmlns:p14="http://schemas.microsoft.com/office/powerpoint/2010/main" val="245595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B3A2E-3FE0-4305-A063-99C54ADFD261}"/>
              </a:ext>
            </a:extLst>
          </p:cNvPr>
          <p:cNvSpPr>
            <a:spLocks noGrp="1"/>
          </p:cNvSpPr>
          <p:nvPr>
            <p:ph type="title"/>
          </p:nvPr>
        </p:nvSpPr>
        <p:spPr>
          <a:xfrm>
            <a:off x="643831" y="640080"/>
            <a:ext cx="3690425" cy="1363344"/>
          </a:xfrm>
        </p:spPr>
        <p:txBody>
          <a:bodyPr>
            <a:normAutofit/>
          </a:bodyPr>
          <a:lstStyle/>
          <a:p>
            <a:r>
              <a:rPr lang="en-US" sz="3600" dirty="0"/>
              <a:t>Evidence Found</a:t>
            </a:r>
          </a:p>
        </p:txBody>
      </p:sp>
      <p:sp>
        <p:nvSpPr>
          <p:cNvPr id="3" name="Content Placeholder 2">
            <a:extLst>
              <a:ext uri="{FF2B5EF4-FFF2-40B4-BE49-F238E27FC236}">
                <a16:creationId xmlns:a16="http://schemas.microsoft.com/office/drawing/2014/main" id="{18C0836E-7041-4BA2-9890-8368ED7E3EB2}"/>
              </a:ext>
            </a:extLst>
          </p:cNvPr>
          <p:cNvSpPr>
            <a:spLocks noGrp="1"/>
          </p:cNvSpPr>
          <p:nvPr>
            <p:ph idx="1"/>
          </p:nvPr>
        </p:nvSpPr>
        <p:spPr>
          <a:xfrm>
            <a:off x="643831" y="2325157"/>
            <a:ext cx="3690425" cy="3854979"/>
          </a:xfrm>
        </p:spPr>
        <p:txBody>
          <a:bodyPr>
            <a:normAutofit/>
          </a:bodyPr>
          <a:lstStyle/>
          <a:p>
            <a:r>
              <a:rPr lang="en-US" dirty="0"/>
              <a:t>Correlation was not found between AQI and Total Claims</a:t>
            </a:r>
          </a:p>
          <a:p>
            <a:pPr lvl="1"/>
            <a:r>
              <a:rPr lang="en-US" sz="1800" dirty="0"/>
              <a:t>Varying P-Values</a:t>
            </a:r>
          </a:p>
          <a:p>
            <a:pPr lvl="1"/>
            <a:r>
              <a:rPr lang="en-US" sz="1800" dirty="0"/>
              <a:t>Scatterplot Graphs show little to no correlation</a:t>
            </a:r>
          </a:p>
          <a:p>
            <a:pPr lvl="2"/>
            <a:r>
              <a:rPr lang="en-US" sz="1800" dirty="0"/>
              <a:t>Trendlines</a:t>
            </a:r>
          </a:p>
          <a:p>
            <a:pPr lvl="1"/>
            <a:endParaRPr lang="en-US" dirty="0"/>
          </a:p>
        </p:txBody>
      </p:sp>
      <p:graphicFrame>
        <p:nvGraphicFramePr>
          <p:cNvPr id="4" name="Table 3">
            <a:extLst>
              <a:ext uri="{FF2B5EF4-FFF2-40B4-BE49-F238E27FC236}">
                <a16:creationId xmlns:a16="http://schemas.microsoft.com/office/drawing/2014/main" id="{DB1E376C-6B71-47E6-AE6B-C8E583457D01}"/>
              </a:ext>
            </a:extLst>
          </p:cNvPr>
          <p:cNvGraphicFramePr>
            <a:graphicFrameLocks noGrp="1"/>
          </p:cNvGraphicFramePr>
          <p:nvPr>
            <p:extLst>
              <p:ext uri="{D42A27DB-BD31-4B8C-83A1-F6EECF244321}">
                <p14:modId xmlns:p14="http://schemas.microsoft.com/office/powerpoint/2010/main" val="382857997"/>
              </p:ext>
            </p:extLst>
          </p:nvPr>
        </p:nvGraphicFramePr>
        <p:xfrm>
          <a:off x="4654296" y="986890"/>
          <a:ext cx="6155739" cy="5607677"/>
        </p:xfrm>
        <a:graphic>
          <a:graphicData uri="http://schemas.openxmlformats.org/drawingml/2006/table">
            <a:tbl>
              <a:tblPr>
                <a:tableStyleId>{5C22544A-7EE6-4342-B048-85BDC9FD1C3A}</a:tableStyleId>
              </a:tblPr>
              <a:tblGrid>
                <a:gridCol w="2241792">
                  <a:extLst>
                    <a:ext uri="{9D8B030D-6E8A-4147-A177-3AD203B41FA5}">
                      <a16:colId xmlns:a16="http://schemas.microsoft.com/office/drawing/2014/main" val="219681738"/>
                    </a:ext>
                  </a:extLst>
                </a:gridCol>
                <a:gridCol w="836037">
                  <a:extLst>
                    <a:ext uri="{9D8B030D-6E8A-4147-A177-3AD203B41FA5}">
                      <a16:colId xmlns:a16="http://schemas.microsoft.com/office/drawing/2014/main" val="2475108568"/>
                    </a:ext>
                  </a:extLst>
                </a:gridCol>
                <a:gridCol w="1578276">
                  <a:extLst>
                    <a:ext uri="{9D8B030D-6E8A-4147-A177-3AD203B41FA5}">
                      <a16:colId xmlns:a16="http://schemas.microsoft.com/office/drawing/2014/main" val="4177435041"/>
                    </a:ext>
                  </a:extLst>
                </a:gridCol>
                <a:gridCol w="749817">
                  <a:extLst>
                    <a:ext uri="{9D8B030D-6E8A-4147-A177-3AD203B41FA5}">
                      <a16:colId xmlns:a16="http://schemas.microsoft.com/office/drawing/2014/main" val="416241734"/>
                    </a:ext>
                  </a:extLst>
                </a:gridCol>
                <a:gridCol w="749817">
                  <a:extLst>
                    <a:ext uri="{9D8B030D-6E8A-4147-A177-3AD203B41FA5}">
                      <a16:colId xmlns:a16="http://schemas.microsoft.com/office/drawing/2014/main" val="3233380226"/>
                    </a:ext>
                  </a:extLst>
                </a:gridCol>
              </a:tblGrid>
              <a:tr h="411346">
                <a:tc>
                  <a:txBody>
                    <a:bodyPr/>
                    <a:lstStyle/>
                    <a:p>
                      <a:pPr algn="l" fontAlgn="b"/>
                      <a:r>
                        <a:rPr lang="en-US" sz="1200" u="none" strike="noStrike">
                          <a:effectLst/>
                        </a:rPr>
                        <a:t>Dependent Variable: AQI_GROWTH</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3535802010"/>
                  </a:ext>
                </a:extLst>
              </a:tr>
              <a:tr h="231409">
                <a:tc>
                  <a:txBody>
                    <a:bodyPr/>
                    <a:lstStyle/>
                    <a:p>
                      <a:pPr algn="l" fontAlgn="b"/>
                      <a:r>
                        <a:rPr lang="en-US" sz="1200" u="none" strike="noStrike">
                          <a:effectLst/>
                        </a:rPr>
                        <a:t>Method: Panel Least Squares</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1731033170"/>
                  </a:ext>
                </a:extLst>
              </a:tr>
              <a:tr h="231409">
                <a:tc>
                  <a:txBody>
                    <a:bodyPr/>
                    <a:lstStyle/>
                    <a:p>
                      <a:pPr algn="l" fontAlgn="b"/>
                      <a:r>
                        <a:rPr lang="en-US" sz="1200" u="none" strike="noStrike">
                          <a:effectLst/>
                        </a:rPr>
                        <a:t>Date: 04/16/20   Time: 21:03</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3218976270"/>
                  </a:ext>
                </a:extLst>
              </a:tr>
              <a:tr h="231409">
                <a:tc>
                  <a:txBody>
                    <a:bodyPr/>
                    <a:lstStyle/>
                    <a:p>
                      <a:pPr algn="l" fontAlgn="b"/>
                      <a:r>
                        <a:rPr lang="en-US" sz="1200" u="none" strike="noStrike">
                          <a:effectLst/>
                        </a:rPr>
                        <a:t>Sample: 1 612</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1539890867"/>
                  </a:ext>
                </a:extLst>
              </a:tr>
              <a:tr h="231409">
                <a:tc>
                  <a:txBody>
                    <a:bodyPr/>
                    <a:lstStyle/>
                    <a:p>
                      <a:pPr algn="l" fontAlgn="b"/>
                      <a:r>
                        <a:rPr lang="en-US" sz="1200" u="none" strike="noStrike">
                          <a:effectLst/>
                        </a:rPr>
                        <a:t>Periods included: 12</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2733976286"/>
                  </a:ext>
                </a:extLst>
              </a:tr>
              <a:tr h="231409">
                <a:tc>
                  <a:txBody>
                    <a:bodyPr/>
                    <a:lstStyle/>
                    <a:p>
                      <a:pPr algn="l" fontAlgn="b"/>
                      <a:r>
                        <a:rPr lang="en-US" sz="1200" u="none" strike="noStrike">
                          <a:effectLst/>
                        </a:rPr>
                        <a:t>Cross-sections included: 50</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1987303272"/>
                  </a:ext>
                </a:extLst>
              </a:tr>
              <a:tr h="411346">
                <a:tc>
                  <a:txBody>
                    <a:bodyPr/>
                    <a:lstStyle/>
                    <a:p>
                      <a:pPr algn="l" fontAlgn="b"/>
                      <a:r>
                        <a:rPr lang="en-US" sz="1200" u="none" strike="noStrike">
                          <a:effectLst/>
                        </a:rPr>
                        <a:t>Total panel (balanced) observations: 600</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2913002811"/>
                  </a:ext>
                </a:extLst>
              </a:tr>
              <a:tr h="200220">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2966190412"/>
                  </a:ext>
                </a:extLst>
              </a:tr>
              <a:tr h="231409">
                <a:tc>
                  <a:txBody>
                    <a:bodyPr/>
                    <a:lstStyle/>
                    <a:p>
                      <a:pPr algn="l" fontAlgn="b"/>
                      <a:r>
                        <a:rPr lang="en-US" sz="1200" u="none" strike="noStrike">
                          <a:effectLst/>
                        </a:rPr>
                        <a:t>Variable</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r>
                        <a:rPr lang="en-US" sz="1200" u="none" strike="noStrike">
                          <a:effectLst/>
                        </a:rPr>
                        <a:t>Coefficient</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r>
                        <a:rPr lang="en-US" sz="1200" u="none" strike="noStrike">
                          <a:effectLst/>
                        </a:rPr>
                        <a:t>Std. Error</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r>
                        <a:rPr lang="en-US" sz="1200" u="none" strike="noStrike">
                          <a:effectLst/>
                        </a:rPr>
                        <a:t>t-Statistic</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r>
                        <a:rPr lang="en-US" sz="1200" u="none" strike="noStrike">
                          <a:effectLst/>
                        </a:rPr>
                        <a:t>Prob.  </a:t>
                      </a:r>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1585626596"/>
                  </a:ext>
                </a:extLst>
              </a:tr>
              <a:tr h="200220">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3055376077"/>
                  </a:ext>
                </a:extLst>
              </a:tr>
              <a:tr h="231409">
                <a:tc>
                  <a:txBody>
                    <a:bodyPr/>
                    <a:lstStyle/>
                    <a:p>
                      <a:pPr algn="l" fontAlgn="b"/>
                      <a:r>
                        <a:rPr lang="en-US" sz="1200" u="none" strike="noStrike">
                          <a:effectLst/>
                        </a:rPr>
                        <a:t>C</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0.032365</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0.007965</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4.063261</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0.0001</a:t>
                      </a:r>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3912645076"/>
                  </a:ext>
                </a:extLst>
              </a:tr>
              <a:tr h="231409">
                <a:tc>
                  <a:txBody>
                    <a:bodyPr/>
                    <a:lstStyle/>
                    <a:p>
                      <a:pPr algn="l" fontAlgn="b"/>
                      <a:r>
                        <a:rPr lang="en-US" sz="1200" u="none" strike="noStrike">
                          <a:effectLst/>
                        </a:rPr>
                        <a:t>DISABILITY_CLAIM_GROWTH</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0.210547</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0.034725</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6.063264</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a:t>
                      </a:r>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4291898466"/>
                  </a:ext>
                </a:extLst>
              </a:tr>
              <a:tr h="200220">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2958752592"/>
                  </a:ext>
                </a:extLst>
              </a:tr>
              <a:tr h="231409">
                <a:tc>
                  <a:txBody>
                    <a:bodyPr/>
                    <a:lstStyle/>
                    <a:p>
                      <a:pPr algn="l" fontAlgn="b"/>
                      <a:r>
                        <a:rPr lang="en-US" sz="1200" u="none" strike="noStrike">
                          <a:effectLst/>
                        </a:rPr>
                        <a:t>R-squared</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0.057916</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r>
                        <a:rPr lang="en-US" sz="1200" u="none" strike="noStrike">
                          <a:effectLst/>
                        </a:rPr>
                        <a:t>    Mean dependent var</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0.03869</a:t>
                      </a:r>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4220438616"/>
                  </a:ext>
                </a:extLst>
              </a:tr>
              <a:tr h="231409">
                <a:tc>
                  <a:txBody>
                    <a:bodyPr/>
                    <a:lstStyle/>
                    <a:p>
                      <a:pPr algn="l" fontAlgn="b"/>
                      <a:r>
                        <a:rPr lang="en-US" sz="1200" u="none" strike="noStrike">
                          <a:effectLst/>
                        </a:rPr>
                        <a:t>Adjusted R-squared</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0.056341</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r>
                        <a:rPr lang="en-US" sz="1200" u="none" strike="noStrike">
                          <a:effectLst/>
                        </a:rPr>
                        <a:t>    S.D. dependent var</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0.199117</a:t>
                      </a:r>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3404399948"/>
                  </a:ext>
                </a:extLst>
              </a:tr>
              <a:tr h="231409">
                <a:tc>
                  <a:txBody>
                    <a:bodyPr/>
                    <a:lstStyle/>
                    <a:p>
                      <a:pPr algn="l" fontAlgn="b"/>
                      <a:r>
                        <a:rPr lang="en-US" sz="1200" u="none" strike="noStrike">
                          <a:effectLst/>
                        </a:rPr>
                        <a:t>S.E. of regression</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0.193426</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r>
                        <a:rPr lang="en-US" sz="1200" u="none" strike="noStrike">
                          <a:effectLst/>
                        </a:rPr>
                        <a:t>    Akaike info criterion</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-0.444511</a:t>
                      </a:r>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3661308550"/>
                  </a:ext>
                </a:extLst>
              </a:tr>
              <a:tr h="231409">
                <a:tc>
                  <a:txBody>
                    <a:bodyPr/>
                    <a:lstStyle/>
                    <a:p>
                      <a:pPr algn="l" fontAlgn="b"/>
                      <a:r>
                        <a:rPr lang="en-US" sz="1200" u="none" strike="noStrike">
                          <a:effectLst/>
                        </a:rPr>
                        <a:t>Sum squared resid</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22.37345</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r>
                        <a:rPr lang="en-US" sz="1200" u="none" strike="noStrike">
                          <a:effectLst/>
                        </a:rPr>
                        <a:t>    Schwarz criterion</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-0.429854</a:t>
                      </a:r>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1826381406"/>
                  </a:ext>
                </a:extLst>
              </a:tr>
              <a:tr h="231409">
                <a:tc>
                  <a:txBody>
                    <a:bodyPr/>
                    <a:lstStyle/>
                    <a:p>
                      <a:pPr algn="l" fontAlgn="b"/>
                      <a:r>
                        <a:rPr lang="en-US" sz="1200" u="none" strike="noStrike">
                          <a:effectLst/>
                        </a:rPr>
                        <a:t>Log likelihood</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135.3532</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r>
                        <a:rPr lang="en-US" sz="1200" u="none" strike="noStrike">
                          <a:effectLst/>
                        </a:rPr>
                        <a:t>    Hannan-Quinn criter.</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-0.438805</a:t>
                      </a:r>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2491211727"/>
                  </a:ext>
                </a:extLst>
              </a:tr>
              <a:tr h="231409">
                <a:tc>
                  <a:txBody>
                    <a:bodyPr/>
                    <a:lstStyle/>
                    <a:p>
                      <a:pPr algn="l" fontAlgn="b"/>
                      <a:r>
                        <a:rPr lang="en-US" sz="1200" u="none" strike="noStrike">
                          <a:effectLst/>
                        </a:rPr>
                        <a:t>F-statistic</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36.76316</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r>
                        <a:rPr lang="en-US" sz="1200" u="none" strike="noStrike">
                          <a:effectLst/>
                        </a:rPr>
                        <a:t>    Durbin-Watson stat</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2.280493</a:t>
                      </a:r>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3074780191"/>
                  </a:ext>
                </a:extLst>
              </a:tr>
              <a:tr h="231409">
                <a:tc>
                  <a:txBody>
                    <a:bodyPr/>
                    <a:lstStyle/>
                    <a:p>
                      <a:pPr algn="l" fontAlgn="b"/>
                      <a:r>
                        <a:rPr lang="en-US" sz="1200" u="none" strike="noStrike">
                          <a:effectLst/>
                        </a:rPr>
                        <a:t>Prob(F-statistic)</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r" fontAlgn="b"/>
                      <a:r>
                        <a:rPr lang="en-US" sz="1200" u="none" strike="noStrike">
                          <a:effectLst/>
                        </a:rPr>
                        <a:t>0</a:t>
                      </a:r>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8287" marR="8287" marT="8287" marB="0" anchor="b"/>
                </a:tc>
                <a:extLst>
                  <a:ext uri="{0D108BD9-81ED-4DB2-BD59-A6C34878D82A}">
                    <a16:rowId xmlns:a16="http://schemas.microsoft.com/office/drawing/2014/main" val="1590176541"/>
                  </a:ext>
                </a:extLst>
              </a:tr>
            </a:tbl>
          </a:graphicData>
        </a:graphic>
      </p:graphicFrame>
    </p:spTree>
    <p:extLst>
      <p:ext uri="{BB962C8B-B14F-4D97-AF65-F5344CB8AC3E}">
        <p14:creationId xmlns:p14="http://schemas.microsoft.com/office/powerpoint/2010/main" val="138166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BD7C0561-E09A-4FEB-8CEC-DB78369CF242}"/>
              </a:ext>
            </a:extLst>
          </p:cNvPr>
          <p:cNvGraphicFramePr>
            <a:graphicFrameLocks/>
          </p:cNvGraphicFramePr>
          <p:nvPr>
            <p:extLst>
              <p:ext uri="{D42A27DB-BD31-4B8C-83A1-F6EECF244321}">
                <p14:modId xmlns:p14="http://schemas.microsoft.com/office/powerpoint/2010/main" val="3336587687"/>
              </p:ext>
            </p:extLst>
          </p:nvPr>
        </p:nvGraphicFramePr>
        <p:xfrm>
          <a:off x="0" y="146262"/>
          <a:ext cx="3854548" cy="22030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04E4FA68-F8C5-497D-BB54-6540543F83FE}"/>
              </a:ext>
            </a:extLst>
          </p:cNvPr>
          <p:cNvGraphicFramePr>
            <a:graphicFrameLocks/>
          </p:cNvGraphicFramePr>
          <p:nvPr>
            <p:extLst>
              <p:ext uri="{D42A27DB-BD31-4B8C-83A1-F6EECF244321}">
                <p14:modId xmlns:p14="http://schemas.microsoft.com/office/powerpoint/2010/main" val="3416387146"/>
              </p:ext>
            </p:extLst>
          </p:nvPr>
        </p:nvGraphicFramePr>
        <p:xfrm>
          <a:off x="3854549" y="146262"/>
          <a:ext cx="3685734" cy="22030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ADD2D70B-10C8-4F15-935C-742C2C9625E3}"/>
              </a:ext>
            </a:extLst>
          </p:cNvPr>
          <p:cNvGraphicFramePr>
            <a:graphicFrameLocks/>
          </p:cNvGraphicFramePr>
          <p:nvPr>
            <p:extLst>
              <p:ext uri="{D42A27DB-BD31-4B8C-83A1-F6EECF244321}">
                <p14:modId xmlns:p14="http://schemas.microsoft.com/office/powerpoint/2010/main" val="686133945"/>
              </p:ext>
            </p:extLst>
          </p:nvPr>
        </p:nvGraphicFramePr>
        <p:xfrm>
          <a:off x="7540283" y="146261"/>
          <a:ext cx="3685734" cy="220304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a:extLst>
              <a:ext uri="{FF2B5EF4-FFF2-40B4-BE49-F238E27FC236}">
                <a16:creationId xmlns:a16="http://schemas.microsoft.com/office/drawing/2014/main" id="{4E162113-A3E5-4EA1-ACDD-DF13CFA0FF36}"/>
              </a:ext>
            </a:extLst>
          </p:cNvPr>
          <p:cNvGraphicFramePr>
            <a:graphicFrameLocks/>
          </p:cNvGraphicFramePr>
          <p:nvPr>
            <p:extLst>
              <p:ext uri="{D42A27DB-BD31-4B8C-83A1-F6EECF244321}">
                <p14:modId xmlns:p14="http://schemas.microsoft.com/office/powerpoint/2010/main" val="43316043"/>
              </p:ext>
            </p:extLst>
          </p:nvPr>
        </p:nvGraphicFramePr>
        <p:xfrm>
          <a:off x="957828" y="3858807"/>
          <a:ext cx="4240696" cy="247766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Chart 13">
            <a:extLst>
              <a:ext uri="{FF2B5EF4-FFF2-40B4-BE49-F238E27FC236}">
                <a16:creationId xmlns:a16="http://schemas.microsoft.com/office/drawing/2014/main" id="{0A072030-27CB-4CFC-8B6E-92293B4ED708}"/>
              </a:ext>
            </a:extLst>
          </p:cNvPr>
          <p:cNvGraphicFramePr>
            <a:graphicFrameLocks/>
          </p:cNvGraphicFramePr>
          <p:nvPr>
            <p:extLst>
              <p:ext uri="{D42A27DB-BD31-4B8C-83A1-F6EECF244321}">
                <p14:modId xmlns:p14="http://schemas.microsoft.com/office/powerpoint/2010/main" val="2709015087"/>
              </p:ext>
            </p:extLst>
          </p:nvPr>
        </p:nvGraphicFramePr>
        <p:xfrm>
          <a:off x="5844209" y="3858807"/>
          <a:ext cx="4240696" cy="2477666"/>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024742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31356-803D-4855-8BDB-CA44DE6C92B1}"/>
              </a:ext>
            </a:extLst>
          </p:cNvPr>
          <p:cNvSpPr>
            <a:spLocks noGrp="1"/>
          </p:cNvSpPr>
          <p:nvPr>
            <p:ph type="title"/>
          </p:nvPr>
        </p:nvSpPr>
        <p:spPr/>
        <p:txBody>
          <a:bodyPr/>
          <a:lstStyle/>
          <a:p>
            <a:r>
              <a:rPr lang="en-US" dirty="0"/>
              <a:t>Additional Factors Affecting Pollution Levels</a:t>
            </a:r>
          </a:p>
        </p:txBody>
      </p:sp>
      <p:sp>
        <p:nvSpPr>
          <p:cNvPr id="3" name="Content Placeholder 2">
            <a:extLst>
              <a:ext uri="{FF2B5EF4-FFF2-40B4-BE49-F238E27FC236}">
                <a16:creationId xmlns:a16="http://schemas.microsoft.com/office/drawing/2014/main" id="{03243C5B-103E-439F-A077-59C2D438D6B4}"/>
              </a:ext>
            </a:extLst>
          </p:cNvPr>
          <p:cNvSpPr>
            <a:spLocks noGrp="1"/>
          </p:cNvSpPr>
          <p:nvPr>
            <p:ph idx="1"/>
          </p:nvPr>
        </p:nvSpPr>
        <p:spPr>
          <a:xfrm>
            <a:off x="1261872" y="2140903"/>
            <a:ext cx="5152996" cy="4351337"/>
          </a:xfrm>
        </p:spPr>
        <p:txBody>
          <a:bodyPr>
            <a:normAutofit/>
          </a:bodyPr>
          <a:lstStyle/>
          <a:p>
            <a:r>
              <a:rPr lang="en-US" sz="2000" b="1" dirty="0"/>
              <a:t>Population Density</a:t>
            </a:r>
          </a:p>
          <a:p>
            <a:pPr lvl="1"/>
            <a:r>
              <a:rPr lang="en-US" sz="1800" dirty="0"/>
              <a:t>Larger Population = More Potential for Pollution</a:t>
            </a:r>
          </a:p>
          <a:p>
            <a:r>
              <a:rPr lang="en-US" sz="2000" b="1" dirty="0"/>
              <a:t>Poverty Levels</a:t>
            </a:r>
          </a:p>
          <a:p>
            <a:pPr lvl="1"/>
            <a:r>
              <a:rPr lang="en-US" sz="1800" dirty="0"/>
              <a:t>Lower income areas tend to have less than ideal means of waste disposal</a:t>
            </a:r>
          </a:p>
          <a:p>
            <a:r>
              <a:rPr lang="en-US" sz="2000" b="1" dirty="0"/>
              <a:t>Technology</a:t>
            </a:r>
          </a:p>
          <a:p>
            <a:pPr lvl="1"/>
            <a:r>
              <a:rPr lang="en-US" sz="1800" dirty="0"/>
              <a:t>Technological Innovations of the past decade have helped in waste reduction and “eco-friendly” disposal.</a:t>
            </a:r>
          </a:p>
        </p:txBody>
      </p:sp>
      <p:pic>
        <p:nvPicPr>
          <p:cNvPr id="5" name="Picture 4" descr="A close up of a logo&#10;&#10;Description automatically generated">
            <a:extLst>
              <a:ext uri="{FF2B5EF4-FFF2-40B4-BE49-F238E27FC236}">
                <a16:creationId xmlns:a16="http://schemas.microsoft.com/office/drawing/2014/main" id="{909525E1-852C-4796-BD03-70B3E1BF72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58704" y="2080704"/>
            <a:ext cx="2138310" cy="1183198"/>
          </a:xfrm>
          <a:prstGeom prst="rect">
            <a:avLst/>
          </a:prstGeom>
        </p:spPr>
      </p:pic>
      <p:pic>
        <p:nvPicPr>
          <p:cNvPr id="9" name="Picture 8" descr="A close up of a logo&#10;&#10;Description automatically generated">
            <a:extLst>
              <a:ext uri="{FF2B5EF4-FFF2-40B4-BE49-F238E27FC236}">
                <a16:creationId xmlns:a16="http://schemas.microsoft.com/office/drawing/2014/main" id="{63573720-BF94-4DF3-B55A-3D8DEE5C82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0978" y="3429000"/>
            <a:ext cx="613762" cy="1089650"/>
          </a:xfrm>
          <a:prstGeom prst="rect">
            <a:avLst/>
          </a:prstGeom>
        </p:spPr>
      </p:pic>
      <p:pic>
        <p:nvPicPr>
          <p:cNvPr id="13" name="Picture 12" descr="A picture containing clock&#10;&#10;Description automatically generated">
            <a:extLst>
              <a:ext uri="{FF2B5EF4-FFF2-40B4-BE49-F238E27FC236}">
                <a16:creationId xmlns:a16="http://schemas.microsoft.com/office/drawing/2014/main" id="{F6A5C26D-2BDC-4DB5-B6FA-0F3628FA96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92425" y="4683748"/>
            <a:ext cx="915194" cy="915194"/>
          </a:xfrm>
          <a:prstGeom prst="rect">
            <a:avLst/>
          </a:prstGeom>
        </p:spPr>
      </p:pic>
    </p:spTree>
    <p:extLst>
      <p:ext uri="{BB962C8B-B14F-4D97-AF65-F5344CB8AC3E}">
        <p14:creationId xmlns:p14="http://schemas.microsoft.com/office/powerpoint/2010/main" val="1639834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Heart 5">
            <a:extLst>
              <a:ext uri="{FF2B5EF4-FFF2-40B4-BE49-F238E27FC236}">
                <a16:creationId xmlns:a16="http://schemas.microsoft.com/office/drawing/2014/main" id="{188A84C8-B7EA-49B2-878B-86606D2308D3}"/>
              </a:ext>
            </a:extLst>
          </p:cNvPr>
          <p:cNvSpPr/>
          <p:nvPr/>
        </p:nvSpPr>
        <p:spPr>
          <a:xfrm>
            <a:off x="7218806" y="1691322"/>
            <a:ext cx="4011397" cy="3744877"/>
          </a:xfrm>
          <a:prstGeom prst="hear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38FE40-A996-4CE0-AB71-DB035C7C1460}"/>
              </a:ext>
            </a:extLst>
          </p:cNvPr>
          <p:cNvSpPr>
            <a:spLocks noGrp="1"/>
          </p:cNvSpPr>
          <p:nvPr>
            <p:ph type="title"/>
          </p:nvPr>
        </p:nvSpPr>
        <p:spPr>
          <a:xfrm>
            <a:off x="1261872" y="365760"/>
            <a:ext cx="9692640" cy="1325562"/>
          </a:xfrm>
        </p:spPr>
        <p:txBody>
          <a:bodyPr>
            <a:normAutofit/>
          </a:bodyPr>
          <a:lstStyle/>
          <a:p>
            <a:r>
              <a:rPr lang="en-US" dirty="0"/>
              <a:t>Conclusion</a:t>
            </a:r>
          </a:p>
        </p:txBody>
      </p:sp>
      <p:sp>
        <p:nvSpPr>
          <p:cNvPr id="3" name="Content Placeholder 2">
            <a:extLst>
              <a:ext uri="{FF2B5EF4-FFF2-40B4-BE49-F238E27FC236}">
                <a16:creationId xmlns:a16="http://schemas.microsoft.com/office/drawing/2014/main" id="{5878E5DF-5C84-4023-9582-BEE1E3E6A6C2}"/>
              </a:ext>
            </a:extLst>
          </p:cNvPr>
          <p:cNvSpPr>
            <a:spLocks noGrp="1"/>
          </p:cNvSpPr>
          <p:nvPr>
            <p:ph idx="1"/>
          </p:nvPr>
        </p:nvSpPr>
        <p:spPr>
          <a:xfrm>
            <a:off x="1261872" y="1933575"/>
            <a:ext cx="5852160" cy="4246562"/>
          </a:xfrm>
        </p:spPr>
        <p:txBody>
          <a:bodyPr>
            <a:normAutofit/>
          </a:bodyPr>
          <a:lstStyle/>
          <a:p>
            <a:r>
              <a:rPr lang="en-US" dirty="0"/>
              <a:t>Although correlation was not found, this does not mean the number of disability claims made per year are not affected by pollution.</a:t>
            </a:r>
          </a:p>
          <a:p>
            <a:pPr lvl="1"/>
            <a:r>
              <a:rPr lang="en-US" dirty="0"/>
              <a:t>Previously mentioned Pollution Factors</a:t>
            </a:r>
          </a:p>
          <a:p>
            <a:pPr lvl="1"/>
            <a:r>
              <a:rPr lang="en-US" dirty="0"/>
              <a:t>Evidence in Hypothesis of pollution’s effect on human health</a:t>
            </a:r>
          </a:p>
          <a:p>
            <a:pPr lvl="1"/>
            <a:r>
              <a:rPr lang="en-US" dirty="0"/>
              <a:t>Unfiled/Unconsidered Claims</a:t>
            </a:r>
          </a:p>
          <a:p>
            <a:pPr lvl="1"/>
            <a:r>
              <a:rPr lang="en-US" dirty="0"/>
              <a:t>Missing AQI Data</a:t>
            </a:r>
          </a:p>
          <a:p>
            <a:r>
              <a:rPr lang="en-US" dirty="0"/>
              <a:t>The Earth is our home, and we should be taking care of it regardless.</a:t>
            </a:r>
          </a:p>
          <a:p>
            <a:endParaRPr lang="en-US" dirty="0"/>
          </a:p>
        </p:txBody>
      </p:sp>
      <p:pic>
        <p:nvPicPr>
          <p:cNvPr id="5" name="Picture 4" descr="A close up of a logo&#10;&#10;Description automatically generated">
            <a:extLst>
              <a:ext uri="{FF2B5EF4-FFF2-40B4-BE49-F238E27FC236}">
                <a16:creationId xmlns:a16="http://schemas.microsoft.com/office/drawing/2014/main" id="{76EB0CD8-F67D-40AF-A504-81663F68AC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8127" y="2132462"/>
            <a:ext cx="3034216" cy="3034216"/>
          </a:xfrm>
          <a:prstGeom prst="rect">
            <a:avLst/>
          </a:prstGeom>
        </p:spPr>
      </p:pic>
    </p:spTree>
    <p:extLst>
      <p:ext uri="{BB962C8B-B14F-4D97-AF65-F5344CB8AC3E}">
        <p14:creationId xmlns:p14="http://schemas.microsoft.com/office/powerpoint/2010/main" val="418593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A8185-E843-4913-92FF-108F5A5830B6}"/>
              </a:ext>
            </a:extLst>
          </p:cNvPr>
          <p:cNvSpPr>
            <a:spLocks noGrp="1"/>
          </p:cNvSpPr>
          <p:nvPr>
            <p:ph type="title"/>
          </p:nvPr>
        </p:nvSpPr>
        <p:spPr/>
        <p:txBody>
          <a:bodyPr/>
          <a:lstStyle/>
          <a:p>
            <a:r>
              <a:rPr lang="en-US" dirty="0"/>
              <a:t>Bibliography</a:t>
            </a:r>
          </a:p>
        </p:txBody>
      </p:sp>
      <p:sp>
        <p:nvSpPr>
          <p:cNvPr id="3" name="Content Placeholder 2">
            <a:extLst>
              <a:ext uri="{FF2B5EF4-FFF2-40B4-BE49-F238E27FC236}">
                <a16:creationId xmlns:a16="http://schemas.microsoft.com/office/drawing/2014/main" id="{604EBF32-2AB6-44C6-92D6-9978576B4341}"/>
              </a:ext>
            </a:extLst>
          </p:cNvPr>
          <p:cNvSpPr>
            <a:spLocks noGrp="1"/>
          </p:cNvSpPr>
          <p:nvPr>
            <p:ph idx="1"/>
          </p:nvPr>
        </p:nvSpPr>
        <p:spPr>
          <a:xfrm>
            <a:off x="1261872" y="1828800"/>
            <a:ext cx="8595360" cy="4518991"/>
          </a:xfrm>
        </p:spPr>
        <p:txBody>
          <a:bodyPr>
            <a:normAutofit fontScale="92500" lnSpcReduction="20000"/>
          </a:bodyPr>
          <a:lstStyle/>
          <a:p>
            <a:r>
              <a:rPr lang="en-US" dirty="0"/>
              <a:t>Frank, L. D., &amp; </a:t>
            </a:r>
            <a:r>
              <a:rPr lang="en-US" dirty="0" err="1"/>
              <a:t>Engelke</a:t>
            </a:r>
            <a:r>
              <a:rPr lang="en-US" dirty="0"/>
              <a:t>, P. (2005). Multiple Impacts of the Built Environment on Public Health: Walkable Places and the Exposure to Air Pollution. </a:t>
            </a:r>
            <a:r>
              <a:rPr lang="en-US" i="1" dirty="0"/>
              <a:t>International Regional Science Review</a:t>
            </a:r>
            <a:r>
              <a:rPr lang="en-US" dirty="0"/>
              <a:t>, </a:t>
            </a:r>
            <a:r>
              <a:rPr lang="en-US" i="1" dirty="0"/>
              <a:t>28</a:t>
            </a:r>
            <a:r>
              <a:rPr lang="en-US" dirty="0"/>
              <a:t>(2), 193–216. </a:t>
            </a:r>
            <a:r>
              <a:rPr lang="en-US" dirty="0">
                <a:hlinkClick r:id="rId2"/>
              </a:rPr>
              <a:t>https://doi.org/10.1177/0160017604273853</a:t>
            </a:r>
            <a:endParaRPr lang="en-US" dirty="0"/>
          </a:p>
          <a:p>
            <a:r>
              <a:rPr lang="en-US" dirty="0"/>
              <a:t>Hossain, M. S., Santhanam, A., </a:t>
            </a:r>
            <a:r>
              <a:rPr lang="en-US" dirty="0" err="1"/>
              <a:t>Norulaini</a:t>
            </a:r>
            <a:r>
              <a:rPr lang="en-US" dirty="0"/>
              <a:t>, N. N., &amp; Omar, A. M. (2011). Clinical solid waste management practices and its impact on human health and environment–A review. </a:t>
            </a:r>
            <a:r>
              <a:rPr lang="en-US" i="1" dirty="0"/>
              <a:t>Waste management</a:t>
            </a:r>
            <a:r>
              <a:rPr lang="en-US" dirty="0"/>
              <a:t>, </a:t>
            </a:r>
            <a:r>
              <a:rPr lang="en-US" i="1" dirty="0"/>
              <a:t>31</a:t>
            </a:r>
            <a:r>
              <a:rPr lang="en-US" dirty="0"/>
              <a:t>(4), 754-766.</a:t>
            </a:r>
          </a:p>
          <a:p>
            <a:r>
              <a:rPr lang="en-US" dirty="0" err="1"/>
              <a:t>Stiffman</a:t>
            </a:r>
            <a:r>
              <a:rPr lang="en-US" dirty="0"/>
              <a:t>, A.R., Hadley‐Ives, E., </a:t>
            </a:r>
            <a:r>
              <a:rPr lang="en-US" dirty="0" err="1"/>
              <a:t>Elze</a:t>
            </a:r>
            <a:r>
              <a:rPr lang="en-US" dirty="0"/>
              <a:t>, D., Johnson, S. and </a:t>
            </a:r>
            <a:r>
              <a:rPr lang="en-US" dirty="0" err="1"/>
              <a:t>Doré</a:t>
            </a:r>
            <a:r>
              <a:rPr lang="en-US" dirty="0"/>
              <a:t>, P. (1999), IMPACT OF ENVIRONMENT ON ADOLESCENT MENTAL HEALTH AND BEHAVIOR: Structural Equation Modeling. American Journal of Orthopsychiatry, 69: 73-86. doi:</a:t>
            </a:r>
            <a:r>
              <a:rPr lang="en-US" dirty="0">
                <a:hlinkClick r:id="rId3"/>
              </a:rPr>
              <a:t>10.1037/h0080383</a:t>
            </a:r>
            <a:endParaRPr lang="en-US" dirty="0"/>
          </a:p>
          <a:p>
            <a:r>
              <a:rPr lang="en-US" dirty="0"/>
              <a:t>The United States Environmental Protection Agency. (2001 - 2019). </a:t>
            </a:r>
            <a:r>
              <a:rPr lang="en-US" dirty="0" err="1"/>
              <a:t>AirData</a:t>
            </a:r>
            <a:r>
              <a:rPr lang="en-US" dirty="0"/>
              <a:t> | US EPA. Retrieved from </a:t>
            </a:r>
            <a:r>
              <a:rPr lang="en-US" dirty="0">
                <a:hlinkClick r:id="rId4"/>
              </a:rPr>
              <a:t>https://aqs.epa.gov/aqsweb/airdata/download_files.html#AQI</a:t>
            </a:r>
            <a:endParaRPr lang="en-US" dirty="0"/>
          </a:p>
          <a:p>
            <a:r>
              <a:rPr lang="en-US" dirty="0"/>
              <a:t>The United States Social Security Administration. (2001, January 1). SSA Fiscal Year Disability Claim Data. Retrieved from https://www.ssa.gov/disability/data/ssa-sa-fywl.htm</a:t>
            </a:r>
          </a:p>
          <a:p>
            <a:endParaRPr lang="en-US" dirty="0"/>
          </a:p>
        </p:txBody>
      </p:sp>
    </p:spTree>
    <p:extLst>
      <p:ext uri="{BB962C8B-B14F-4D97-AF65-F5344CB8AC3E}">
        <p14:creationId xmlns:p14="http://schemas.microsoft.com/office/powerpoint/2010/main" val="2869681247"/>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TM03457515[[fn=View]]</Template>
  <TotalTime>597</TotalTime>
  <Words>699</Words>
  <Application>Microsoft Office PowerPoint</Application>
  <PresentationFormat>Widescreen</PresentationFormat>
  <Paragraphs>93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Century Schoolbook</vt:lpstr>
      <vt:lpstr>Wingdings 2</vt:lpstr>
      <vt:lpstr>View</vt:lpstr>
      <vt:lpstr>Geoimpairment: How Pollution Has Affected Disability in the United States</vt:lpstr>
      <vt:lpstr>Introduction</vt:lpstr>
      <vt:lpstr>Hypothesis</vt:lpstr>
      <vt:lpstr>Methodology</vt:lpstr>
      <vt:lpstr>Evidence Found</vt:lpstr>
      <vt:lpstr>PowerPoint Presentation</vt:lpstr>
      <vt:lpstr>Additional Factors Affecting Pollution Levels</vt:lpstr>
      <vt:lpstr>Conclusion</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Geoimpairment: How Pollution Has Affected Disability in the United States</dc:title>
  <dc:creator>Aidan Walraven</dc:creator>
  <cp:lastModifiedBy>Aidan Walraven</cp:lastModifiedBy>
  <cp:revision>9</cp:revision>
  <dcterms:created xsi:type="dcterms:W3CDTF">2020-04-17T03:34:08Z</dcterms:created>
  <dcterms:modified xsi:type="dcterms:W3CDTF">2020-04-17T13:35:12Z</dcterms:modified>
</cp:coreProperties>
</file>