
<file path=[Content_Types].xml><?xml version="1.0" encoding="utf-8"?>
<Types xmlns="http://schemas.openxmlformats.org/package/2006/content-types">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51206400" cy="36576000"/>
  <p:notesSz cx="9309100" cy="7053263"/>
  <p:defaultTextStyle>
    <a:defPPr>
      <a:defRPr lang="en-US"/>
    </a:defPPr>
    <a:lvl1pPr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50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50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50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50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50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752">
          <p15:clr>
            <a:srgbClr val="A4A3A4"/>
          </p15:clr>
        </p15:guide>
        <p15:guide id="2" pos="313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991343"/>
    <a:srgbClr val="B6010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B87FBB-1A29-42B8-9593-9E9C7728A0A3}" v="19" dt="2022-04-19T17:18:23.0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799" autoAdjust="0"/>
  </p:normalViewPr>
  <p:slideViewPr>
    <p:cSldViewPr>
      <p:cViewPr>
        <p:scale>
          <a:sx n="20" d="100"/>
          <a:sy n="20" d="100"/>
        </p:scale>
        <p:origin x="8" y="-1288"/>
      </p:cViewPr>
      <p:guideLst>
        <p:guide orient="horz" pos="22752"/>
        <p:guide pos="313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utumn Briglia" userId="1c6f3820ecdad6a1" providerId="LiveId" clId="{76B87FBB-1A29-42B8-9593-9E9C7728A0A3}"/>
    <pc:docChg chg="undo redo custSel modSld">
      <pc:chgData name="Autumn Briglia" userId="1c6f3820ecdad6a1" providerId="LiveId" clId="{76B87FBB-1A29-42B8-9593-9E9C7728A0A3}" dt="2022-04-19T17:19:00.745" v="5681" actId="1038"/>
      <pc:docMkLst>
        <pc:docMk/>
      </pc:docMkLst>
      <pc:sldChg chg="addSp delSp modSp mod">
        <pc:chgData name="Autumn Briglia" userId="1c6f3820ecdad6a1" providerId="LiveId" clId="{76B87FBB-1A29-42B8-9593-9E9C7728A0A3}" dt="2022-04-19T17:19:00.745" v="5681" actId="1038"/>
        <pc:sldMkLst>
          <pc:docMk/>
          <pc:sldMk cId="0" sldId="256"/>
        </pc:sldMkLst>
        <pc:spChg chg="mod">
          <ac:chgData name="Autumn Briglia" userId="1c6f3820ecdad6a1" providerId="LiveId" clId="{76B87FBB-1A29-42B8-9593-9E9C7728A0A3}" dt="2022-04-14T01:52:49.404" v="4323" actId="1036"/>
          <ac:spMkLst>
            <pc:docMk/>
            <pc:sldMk cId="0" sldId="256"/>
            <ac:spMk id="3" creationId="{00000000-0000-0000-0000-000000000000}"/>
          </ac:spMkLst>
        </pc:spChg>
        <pc:spChg chg="mod">
          <ac:chgData name="Autumn Briglia" userId="1c6f3820ecdad6a1" providerId="LiveId" clId="{76B87FBB-1A29-42B8-9593-9E9C7728A0A3}" dt="2022-04-19T17:02:50.042" v="5412" actId="1036"/>
          <ac:spMkLst>
            <pc:docMk/>
            <pc:sldMk cId="0" sldId="256"/>
            <ac:spMk id="4" creationId="{00000000-0000-0000-0000-000000000000}"/>
          </ac:spMkLst>
        </pc:spChg>
        <pc:spChg chg="mod">
          <ac:chgData name="Autumn Briglia" userId="1c6f3820ecdad6a1" providerId="LiveId" clId="{76B87FBB-1A29-42B8-9593-9E9C7728A0A3}" dt="2022-04-14T01:58:12.180" v="4714" actId="1036"/>
          <ac:spMkLst>
            <pc:docMk/>
            <pc:sldMk cId="0" sldId="256"/>
            <ac:spMk id="5" creationId="{00000000-0000-0000-0000-000000000000}"/>
          </ac:spMkLst>
        </pc:spChg>
        <pc:spChg chg="mod">
          <ac:chgData name="Autumn Briglia" userId="1c6f3820ecdad6a1" providerId="LiveId" clId="{76B87FBB-1A29-42B8-9593-9E9C7728A0A3}" dt="2022-04-14T01:52:49.404" v="4323" actId="1036"/>
          <ac:spMkLst>
            <pc:docMk/>
            <pc:sldMk cId="0" sldId="256"/>
            <ac:spMk id="11" creationId="{00000000-0000-0000-0000-000000000000}"/>
          </ac:spMkLst>
        </pc:spChg>
        <pc:spChg chg="add mod">
          <ac:chgData name="Autumn Briglia" userId="1c6f3820ecdad6a1" providerId="LiveId" clId="{76B87FBB-1A29-42B8-9593-9E9C7728A0A3}" dt="2022-04-19T17:19:00.745" v="5681" actId="1038"/>
          <ac:spMkLst>
            <pc:docMk/>
            <pc:sldMk cId="0" sldId="256"/>
            <ac:spMk id="15" creationId="{C1FA5BA6-9104-41DF-AC04-22A4C5BCFFBF}"/>
          </ac:spMkLst>
        </pc:spChg>
        <pc:spChg chg="add del mod">
          <ac:chgData name="Autumn Briglia" userId="1c6f3820ecdad6a1" providerId="LiveId" clId="{76B87FBB-1A29-42B8-9593-9E9C7728A0A3}" dt="2022-04-14T01:40:08.154" v="2505"/>
          <ac:spMkLst>
            <pc:docMk/>
            <pc:sldMk cId="0" sldId="256"/>
            <ac:spMk id="16" creationId="{E21DD4F7-A920-4C33-97D2-5C028A1C0E22}"/>
          </ac:spMkLst>
        </pc:spChg>
        <pc:spChg chg="mod">
          <ac:chgData name="Autumn Briglia" userId="1c6f3820ecdad6a1" providerId="LiveId" clId="{76B87FBB-1A29-42B8-9593-9E9C7728A0A3}" dt="2022-04-19T17:02:07.014" v="5398" actId="1035"/>
          <ac:spMkLst>
            <pc:docMk/>
            <pc:sldMk cId="0" sldId="256"/>
            <ac:spMk id="30" creationId="{00000000-0000-0000-0000-000000000000}"/>
          </ac:spMkLst>
        </pc:spChg>
        <pc:spChg chg="mod">
          <ac:chgData name="Autumn Briglia" userId="1c6f3820ecdad6a1" providerId="LiveId" clId="{76B87FBB-1A29-42B8-9593-9E9C7728A0A3}" dt="2022-04-19T17:02:07.014" v="5398" actId="1035"/>
          <ac:spMkLst>
            <pc:docMk/>
            <pc:sldMk cId="0" sldId="256"/>
            <ac:spMk id="31" creationId="{00000000-0000-0000-0000-000000000000}"/>
          </ac:spMkLst>
        </pc:spChg>
        <pc:spChg chg="mod">
          <ac:chgData name="Autumn Briglia" userId="1c6f3820ecdad6a1" providerId="LiveId" clId="{76B87FBB-1A29-42B8-9593-9E9C7728A0A3}" dt="2022-04-19T17:03:03.336" v="5414" actId="1036"/>
          <ac:spMkLst>
            <pc:docMk/>
            <pc:sldMk cId="0" sldId="256"/>
            <ac:spMk id="33" creationId="{00000000-0000-0000-0000-000000000000}"/>
          </ac:spMkLst>
        </pc:spChg>
        <pc:spChg chg="mod">
          <ac:chgData name="Autumn Briglia" userId="1c6f3820ecdad6a1" providerId="LiveId" clId="{76B87FBB-1A29-42B8-9593-9E9C7728A0A3}" dt="2022-04-19T17:08:58.973" v="5638" actId="14100"/>
          <ac:spMkLst>
            <pc:docMk/>
            <pc:sldMk cId="0" sldId="256"/>
            <ac:spMk id="34" creationId="{00000000-0000-0000-0000-000000000000}"/>
          </ac:spMkLst>
        </pc:spChg>
        <pc:spChg chg="add mod">
          <ac:chgData name="Autumn Briglia" userId="1c6f3820ecdad6a1" providerId="LiveId" clId="{76B87FBB-1A29-42B8-9593-9E9C7728A0A3}" dt="2022-04-19T17:08:24.282" v="5635" actId="14100"/>
          <ac:spMkLst>
            <pc:docMk/>
            <pc:sldMk cId="0" sldId="256"/>
            <ac:spMk id="35" creationId="{92A7BB3A-3BC1-4A99-B4B7-3B4AADAB9568}"/>
          </ac:spMkLst>
        </pc:spChg>
        <pc:spChg chg="mod">
          <ac:chgData name="Autumn Briglia" userId="1c6f3820ecdad6a1" providerId="LiveId" clId="{76B87FBB-1A29-42B8-9593-9E9C7728A0A3}" dt="2022-04-19T17:03:03.336" v="5414" actId="1036"/>
          <ac:spMkLst>
            <pc:docMk/>
            <pc:sldMk cId="0" sldId="256"/>
            <ac:spMk id="36" creationId="{00000000-0000-0000-0000-000000000000}"/>
          </ac:spMkLst>
        </pc:spChg>
        <pc:spChg chg="mod">
          <ac:chgData name="Autumn Briglia" userId="1c6f3820ecdad6a1" providerId="LiveId" clId="{76B87FBB-1A29-42B8-9593-9E9C7728A0A3}" dt="2022-04-14T01:53:55.672" v="4457" actId="1036"/>
          <ac:spMkLst>
            <pc:docMk/>
            <pc:sldMk cId="0" sldId="256"/>
            <ac:spMk id="37" creationId="{00000000-0000-0000-0000-000000000000}"/>
          </ac:spMkLst>
        </pc:spChg>
        <pc:spChg chg="add del mod">
          <ac:chgData name="Autumn Briglia" userId="1c6f3820ecdad6a1" providerId="LiveId" clId="{76B87FBB-1A29-42B8-9593-9E9C7728A0A3}" dt="2022-04-19T17:01:43.370" v="5362" actId="478"/>
          <ac:spMkLst>
            <pc:docMk/>
            <pc:sldMk cId="0" sldId="256"/>
            <ac:spMk id="38" creationId="{32B3BB03-F8E5-4D85-8DC3-3092990F2F3A}"/>
          </ac:spMkLst>
        </pc:spChg>
        <pc:spChg chg="add mod">
          <ac:chgData name="Autumn Briglia" userId="1c6f3820ecdad6a1" providerId="LiveId" clId="{76B87FBB-1A29-42B8-9593-9E9C7728A0A3}" dt="2022-04-19T17:09:20.958" v="5640" actId="14100"/>
          <ac:spMkLst>
            <pc:docMk/>
            <pc:sldMk cId="0" sldId="256"/>
            <ac:spMk id="39" creationId="{5B52D58D-8CF2-496C-8F88-A8D1510C6A73}"/>
          </ac:spMkLst>
        </pc:spChg>
        <pc:spChg chg="add mod">
          <ac:chgData name="Autumn Briglia" userId="1c6f3820ecdad6a1" providerId="LiveId" clId="{76B87FBB-1A29-42B8-9593-9E9C7728A0A3}" dt="2022-04-19T17:02:42.387" v="5408" actId="1036"/>
          <ac:spMkLst>
            <pc:docMk/>
            <pc:sldMk cId="0" sldId="256"/>
            <ac:spMk id="40" creationId="{3985C7CD-C5AD-4F6D-BD2D-3C50CFCE1FB3}"/>
          </ac:spMkLst>
        </pc:spChg>
        <pc:spChg chg="add mod">
          <ac:chgData name="Autumn Briglia" userId="1c6f3820ecdad6a1" providerId="LiveId" clId="{76B87FBB-1A29-42B8-9593-9E9C7728A0A3}" dt="2022-04-19T17:02:42.387" v="5408" actId="1036"/>
          <ac:spMkLst>
            <pc:docMk/>
            <pc:sldMk cId="0" sldId="256"/>
            <ac:spMk id="41" creationId="{665D5865-885C-4B3D-A402-18BB9C679B93}"/>
          </ac:spMkLst>
        </pc:spChg>
        <pc:spChg chg="mod">
          <ac:chgData name="Autumn Briglia" userId="1c6f3820ecdad6a1" providerId="LiveId" clId="{76B87FBB-1A29-42B8-9593-9E9C7728A0A3}" dt="2022-04-19T17:08:50.037" v="5637" actId="14100"/>
          <ac:spMkLst>
            <pc:docMk/>
            <pc:sldMk cId="0" sldId="256"/>
            <ac:spMk id="42" creationId="{00000000-0000-0000-0000-000000000000}"/>
          </ac:spMkLst>
        </pc:spChg>
        <pc:spChg chg="mod">
          <ac:chgData name="Autumn Briglia" userId="1c6f3820ecdad6a1" providerId="LiveId" clId="{76B87FBB-1A29-42B8-9593-9E9C7728A0A3}" dt="2022-04-14T00:06:52.489" v="96" actId="20577"/>
          <ac:spMkLst>
            <pc:docMk/>
            <pc:sldMk cId="0" sldId="256"/>
            <ac:spMk id="46" creationId="{00000000-0000-0000-0000-000000000000}"/>
          </ac:spMkLst>
        </pc:spChg>
        <pc:spChg chg="mod">
          <ac:chgData name="Autumn Briglia" userId="1c6f3820ecdad6a1" providerId="LiveId" clId="{76B87FBB-1A29-42B8-9593-9E9C7728A0A3}" dt="2022-04-14T00:08:40.026" v="190" actId="1076"/>
          <ac:spMkLst>
            <pc:docMk/>
            <pc:sldMk cId="0" sldId="256"/>
            <ac:spMk id="54" creationId="{00000000-0000-0000-0000-000000000000}"/>
          </ac:spMkLst>
        </pc:spChg>
        <pc:spChg chg="mod">
          <ac:chgData name="Autumn Briglia" userId="1c6f3820ecdad6a1" providerId="LiveId" clId="{76B87FBB-1A29-42B8-9593-9E9C7728A0A3}" dt="2022-04-19T17:02:50.042" v="5412" actId="1036"/>
          <ac:spMkLst>
            <pc:docMk/>
            <pc:sldMk cId="0" sldId="256"/>
            <ac:spMk id="1038" creationId="{00000000-0000-0000-0000-000000000000}"/>
          </ac:spMkLst>
        </pc:spChg>
        <pc:spChg chg="mod">
          <ac:chgData name="Autumn Briglia" userId="1c6f3820ecdad6a1" providerId="LiveId" clId="{76B87FBB-1A29-42B8-9593-9E9C7728A0A3}" dt="2022-04-19T16:50:46.104" v="4737" actId="255"/>
          <ac:spMkLst>
            <pc:docMk/>
            <pc:sldMk cId="0" sldId="256"/>
            <ac:spMk id="13313" creationId="{00000000-0000-0000-0000-000000000000}"/>
          </ac:spMkLst>
        </pc:spChg>
        <pc:picChg chg="add mod">
          <ac:chgData name="Autumn Briglia" userId="1c6f3820ecdad6a1" providerId="LiveId" clId="{76B87FBB-1A29-42B8-9593-9E9C7728A0A3}" dt="2022-04-14T01:53:42.133" v="4433" actId="1036"/>
          <ac:picMkLst>
            <pc:docMk/>
            <pc:sldMk cId="0" sldId="256"/>
            <ac:picMk id="7" creationId="{6788D365-CEA7-4DA1-BACE-3C6234F90F30}"/>
          </ac:picMkLst>
        </pc:picChg>
        <pc:picChg chg="add mod">
          <ac:chgData name="Autumn Briglia" userId="1c6f3820ecdad6a1" providerId="LiveId" clId="{76B87FBB-1A29-42B8-9593-9E9C7728A0A3}" dt="2022-04-19T17:02:00.349" v="5395" actId="1037"/>
          <ac:picMkLst>
            <pc:docMk/>
            <pc:sldMk cId="0" sldId="256"/>
            <ac:picMk id="8" creationId="{1709FE59-AF91-43CE-8A29-F7355177A6BD}"/>
          </ac:picMkLst>
        </pc:picChg>
        <pc:picChg chg="add del mod">
          <ac:chgData name="Autumn Briglia" userId="1c6f3820ecdad6a1" providerId="LiveId" clId="{76B87FBB-1A29-42B8-9593-9E9C7728A0A3}" dt="2022-04-19T17:05:42.685" v="5415" actId="478"/>
          <ac:picMkLst>
            <pc:docMk/>
            <pc:sldMk cId="0" sldId="256"/>
            <ac:picMk id="9" creationId="{E97AEF5F-2538-46D9-969F-4E959BC8463B}"/>
          </ac:picMkLst>
        </pc:picChg>
        <pc:picChg chg="add del mod">
          <ac:chgData name="Autumn Briglia" userId="1c6f3820ecdad6a1" providerId="LiveId" clId="{76B87FBB-1A29-42B8-9593-9E9C7728A0A3}" dt="2022-04-19T17:13:25.929" v="5654" actId="478"/>
          <ac:picMkLst>
            <pc:docMk/>
            <pc:sldMk cId="0" sldId="256"/>
            <ac:picMk id="12" creationId="{FEA14CFE-B057-4E37-A263-0D83F4C666D9}"/>
          </ac:picMkLst>
        </pc:picChg>
        <pc:picChg chg="add del mod">
          <ac:chgData name="Autumn Briglia" userId="1c6f3820ecdad6a1" providerId="LiveId" clId="{76B87FBB-1A29-42B8-9593-9E9C7728A0A3}" dt="2022-04-19T17:06:02.345" v="5417" actId="478"/>
          <ac:picMkLst>
            <pc:docMk/>
            <pc:sldMk cId="0" sldId="256"/>
            <ac:picMk id="13" creationId="{F184F08E-6AE9-4161-983B-6C36C0C79B83}"/>
          </ac:picMkLst>
        </pc:picChg>
        <pc:picChg chg="add del mod">
          <ac:chgData name="Autumn Briglia" userId="1c6f3820ecdad6a1" providerId="LiveId" clId="{76B87FBB-1A29-42B8-9593-9E9C7728A0A3}" dt="2022-04-19T17:13:45.847" v="5656" actId="478"/>
          <ac:picMkLst>
            <pc:docMk/>
            <pc:sldMk cId="0" sldId="256"/>
            <ac:picMk id="14" creationId="{B1631CC3-D8A3-4666-BFB7-7AFE43FC99FD}"/>
          </ac:picMkLst>
        </pc:picChg>
        <pc:picChg chg="add mod">
          <ac:chgData name="Autumn Briglia" userId="1c6f3820ecdad6a1" providerId="LiveId" clId="{76B87FBB-1A29-42B8-9593-9E9C7728A0A3}" dt="2022-04-19T17:06:52.493" v="5619" actId="1035"/>
          <ac:picMkLst>
            <pc:docMk/>
            <pc:sldMk cId="0" sldId="256"/>
            <ac:picMk id="17" creationId="{42BF44C1-2F43-4045-9B41-02A37831B87C}"/>
          </ac:picMkLst>
        </pc:picChg>
        <pc:picChg chg="add del mod">
          <ac:chgData name="Autumn Briglia" userId="1c6f3820ecdad6a1" providerId="LiveId" clId="{76B87FBB-1A29-42B8-9593-9E9C7728A0A3}" dt="2022-04-19T17:15:38.646" v="5658" actId="478"/>
          <ac:picMkLst>
            <pc:docMk/>
            <pc:sldMk cId="0" sldId="256"/>
            <ac:picMk id="19" creationId="{684061BD-7315-4622-91F2-B81E1E334E83}"/>
          </ac:picMkLst>
        </pc:picChg>
        <pc:picChg chg="add mod modCrop">
          <ac:chgData name="Autumn Briglia" userId="1c6f3820ecdad6a1" providerId="LiveId" clId="{76B87FBB-1A29-42B8-9593-9E9C7728A0A3}" dt="2022-04-19T17:16:41.429" v="5678" actId="14100"/>
          <ac:picMkLst>
            <pc:docMk/>
            <pc:sldMk cId="0" sldId="256"/>
            <ac:picMk id="21" creationId="{AB438169-2598-41E8-B84F-C467803BE325}"/>
          </ac:picMkLst>
        </pc:picChg>
        <pc:picChg chg="add del mod">
          <ac:chgData name="Autumn Briglia" userId="1c6f3820ecdad6a1" providerId="LiveId" clId="{76B87FBB-1A29-42B8-9593-9E9C7728A0A3}" dt="2022-04-19T17:15:51.899" v="5663" actId="478"/>
          <ac:picMkLst>
            <pc:docMk/>
            <pc:sldMk cId="0" sldId="256"/>
            <ac:picMk id="23" creationId="{BF40DDB7-7CFF-44B8-AE86-A35C22E38E0E}"/>
          </ac:picMkLst>
        </pc:picChg>
        <pc:picChg chg="add mod modCrop">
          <ac:chgData name="Autumn Briglia" userId="1c6f3820ecdad6a1" providerId="LiveId" clId="{76B87FBB-1A29-42B8-9593-9E9C7728A0A3}" dt="2022-04-19T17:16:36.286" v="5677" actId="14100"/>
          <ac:picMkLst>
            <pc:docMk/>
            <pc:sldMk cId="0" sldId="256"/>
            <ac:picMk id="26" creationId="{1F196B2C-0911-4A3B-9B55-42E0F092DC2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34579" cy="352983"/>
          </a:xfrm>
          <a:prstGeom prst="rect">
            <a:avLst/>
          </a:prstGeom>
        </p:spPr>
        <p:txBody>
          <a:bodyPr vert="horz" lIns="91751" tIns="45875" rIns="91751" bIns="45875" rtlCol="0"/>
          <a:lstStyle>
            <a:lvl1pPr algn="l">
              <a:defRPr sz="1200"/>
            </a:lvl1pPr>
          </a:lstStyle>
          <a:p>
            <a:endParaRPr lang="en-US"/>
          </a:p>
        </p:txBody>
      </p:sp>
      <p:sp>
        <p:nvSpPr>
          <p:cNvPr id="3" name="Date Placeholder 2"/>
          <p:cNvSpPr>
            <a:spLocks noGrp="1"/>
          </p:cNvSpPr>
          <p:nvPr>
            <p:ph type="dt" idx="1"/>
          </p:nvPr>
        </p:nvSpPr>
        <p:spPr>
          <a:xfrm>
            <a:off x="5272932" y="0"/>
            <a:ext cx="4034579" cy="352983"/>
          </a:xfrm>
          <a:prstGeom prst="rect">
            <a:avLst/>
          </a:prstGeom>
        </p:spPr>
        <p:txBody>
          <a:bodyPr vert="horz" lIns="91751" tIns="45875" rIns="91751" bIns="45875" rtlCol="0"/>
          <a:lstStyle>
            <a:lvl1pPr algn="r">
              <a:defRPr sz="1200"/>
            </a:lvl1pPr>
          </a:lstStyle>
          <a:p>
            <a:fld id="{B5F87038-DAAD-4BE2-94BF-5D0FF8C06BE1}" type="datetimeFigureOut">
              <a:rPr lang="en-US" smtClean="0"/>
              <a:t>4/19/2022</a:t>
            </a:fld>
            <a:endParaRPr lang="en-US"/>
          </a:p>
        </p:txBody>
      </p:sp>
      <p:sp>
        <p:nvSpPr>
          <p:cNvPr id="4" name="Slide Image Placeholder 3"/>
          <p:cNvSpPr>
            <a:spLocks noGrp="1" noRot="1" noChangeAspect="1"/>
          </p:cNvSpPr>
          <p:nvPr>
            <p:ph type="sldImg" idx="2"/>
          </p:nvPr>
        </p:nvSpPr>
        <p:spPr>
          <a:xfrm>
            <a:off x="2803525" y="528638"/>
            <a:ext cx="3702050" cy="2644775"/>
          </a:xfrm>
          <a:prstGeom prst="rect">
            <a:avLst/>
          </a:prstGeom>
          <a:noFill/>
          <a:ln w="12700">
            <a:solidFill>
              <a:prstClr val="black"/>
            </a:solidFill>
          </a:ln>
        </p:spPr>
        <p:txBody>
          <a:bodyPr vert="horz" lIns="91751" tIns="45875" rIns="91751" bIns="45875" rtlCol="0" anchor="ctr"/>
          <a:lstStyle/>
          <a:p>
            <a:endParaRPr lang="en-US"/>
          </a:p>
        </p:txBody>
      </p:sp>
      <p:sp>
        <p:nvSpPr>
          <p:cNvPr id="5" name="Notes Placeholder 4"/>
          <p:cNvSpPr>
            <a:spLocks noGrp="1"/>
          </p:cNvSpPr>
          <p:nvPr>
            <p:ph type="body" sz="quarter" idx="3"/>
          </p:nvPr>
        </p:nvSpPr>
        <p:spPr>
          <a:xfrm>
            <a:off x="931546" y="3350940"/>
            <a:ext cx="7446008" cy="3173649"/>
          </a:xfrm>
          <a:prstGeom prst="rect">
            <a:avLst/>
          </a:prstGeom>
        </p:spPr>
        <p:txBody>
          <a:bodyPr vert="horz" lIns="91751" tIns="45875" rIns="91751" bIns="4587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98683"/>
            <a:ext cx="4034579" cy="352983"/>
          </a:xfrm>
          <a:prstGeom prst="rect">
            <a:avLst/>
          </a:prstGeom>
        </p:spPr>
        <p:txBody>
          <a:bodyPr vert="horz" lIns="91751" tIns="45875" rIns="91751" bIns="45875" rtlCol="0" anchor="b"/>
          <a:lstStyle>
            <a:lvl1pPr algn="l">
              <a:defRPr sz="1200"/>
            </a:lvl1pPr>
          </a:lstStyle>
          <a:p>
            <a:endParaRPr lang="en-US"/>
          </a:p>
        </p:txBody>
      </p:sp>
      <p:sp>
        <p:nvSpPr>
          <p:cNvPr id="7" name="Slide Number Placeholder 6"/>
          <p:cNvSpPr>
            <a:spLocks noGrp="1"/>
          </p:cNvSpPr>
          <p:nvPr>
            <p:ph type="sldNum" sz="quarter" idx="5"/>
          </p:nvPr>
        </p:nvSpPr>
        <p:spPr>
          <a:xfrm>
            <a:off x="5272932" y="6698683"/>
            <a:ext cx="4034579" cy="352983"/>
          </a:xfrm>
          <a:prstGeom prst="rect">
            <a:avLst/>
          </a:prstGeom>
        </p:spPr>
        <p:txBody>
          <a:bodyPr vert="horz" lIns="91751" tIns="45875" rIns="91751" bIns="45875" rtlCol="0" anchor="b"/>
          <a:lstStyle>
            <a:lvl1pPr algn="r">
              <a:defRPr sz="1200"/>
            </a:lvl1pPr>
          </a:lstStyle>
          <a:p>
            <a:fld id="{99638F96-A708-4D17-A986-8CBF3C9ADCC7}" type="slidenum">
              <a:rPr lang="en-US" smtClean="0"/>
              <a:t>‹#›</a:t>
            </a:fld>
            <a:endParaRPr lang="en-US"/>
          </a:p>
        </p:txBody>
      </p:sp>
    </p:spTree>
    <p:extLst>
      <p:ext uri="{BB962C8B-B14F-4D97-AF65-F5344CB8AC3E}">
        <p14:creationId xmlns:p14="http://schemas.microsoft.com/office/powerpoint/2010/main" val="3031254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38F96-A708-4D17-A986-8CBF3C9ADCC7}" type="slidenum">
              <a:rPr lang="en-US" smtClean="0"/>
              <a:t>1</a:t>
            </a:fld>
            <a:endParaRPr lang="en-US"/>
          </a:p>
        </p:txBody>
      </p:sp>
    </p:spTree>
    <p:extLst>
      <p:ext uri="{BB962C8B-B14F-4D97-AF65-F5344CB8AC3E}">
        <p14:creationId xmlns:p14="http://schemas.microsoft.com/office/powerpoint/2010/main" val="532609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163" y="11361738"/>
            <a:ext cx="43526075" cy="7840662"/>
          </a:xfrm>
        </p:spPr>
        <p:txBody>
          <a:bodyPr/>
          <a:lstStyle/>
          <a:p>
            <a:r>
              <a:rPr lang="en-US"/>
              <a:t>Click to edit Master title style</a:t>
            </a:r>
          </a:p>
        </p:txBody>
      </p:sp>
      <p:sp>
        <p:nvSpPr>
          <p:cNvPr id="3" name="Subtitle 2"/>
          <p:cNvSpPr>
            <a:spLocks noGrp="1"/>
          </p:cNvSpPr>
          <p:nvPr>
            <p:ph type="subTitle" idx="1"/>
          </p:nvPr>
        </p:nvSpPr>
        <p:spPr>
          <a:xfrm>
            <a:off x="7680325" y="20726400"/>
            <a:ext cx="35845750" cy="93472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6B96D7-5BE3-F246-9266-EDF600594A4C}" type="slidenum">
              <a:rPr lang="en-US"/>
              <a:pPr>
                <a:defRPr/>
              </a:pPr>
              <a:t>‹#›</a:t>
            </a:fld>
            <a:endParaRPr lang="en-US"/>
          </a:p>
        </p:txBody>
      </p:sp>
    </p:spTree>
    <p:extLst>
      <p:ext uri="{BB962C8B-B14F-4D97-AF65-F5344CB8AC3E}">
        <p14:creationId xmlns:p14="http://schemas.microsoft.com/office/powerpoint/2010/main" val="1713497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C0F5F3-C502-9648-BA2A-63F2D274F169}" type="slidenum">
              <a:rPr lang="en-US"/>
              <a:pPr>
                <a:defRPr/>
              </a:pPr>
              <a:t>‹#›</a:t>
            </a:fld>
            <a:endParaRPr lang="en-US"/>
          </a:p>
        </p:txBody>
      </p:sp>
    </p:spTree>
    <p:extLst>
      <p:ext uri="{BB962C8B-B14F-4D97-AF65-F5344CB8AC3E}">
        <p14:creationId xmlns:p14="http://schemas.microsoft.com/office/powerpoint/2010/main" val="4197798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485513" y="3252788"/>
            <a:ext cx="10880725" cy="292592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40163" y="3252788"/>
            <a:ext cx="32492950" cy="292592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626F27F-CBF9-BD4E-BC47-CEA0725D035C}" type="slidenum">
              <a:rPr lang="en-US"/>
              <a:pPr>
                <a:defRPr/>
              </a:pPr>
              <a:t>‹#›</a:t>
            </a:fld>
            <a:endParaRPr lang="en-US"/>
          </a:p>
        </p:txBody>
      </p:sp>
    </p:spTree>
    <p:extLst>
      <p:ext uri="{BB962C8B-B14F-4D97-AF65-F5344CB8AC3E}">
        <p14:creationId xmlns:p14="http://schemas.microsoft.com/office/powerpoint/2010/main" val="31501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9AB981-2FE6-AB42-A662-BBF0D028961B}" type="slidenum">
              <a:rPr lang="en-US"/>
              <a:pPr>
                <a:defRPr/>
              </a:pPr>
              <a:t>‹#›</a:t>
            </a:fld>
            <a:endParaRPr lang="en-US"/>
          </a:p>
        </p:txBody>
      </p:sp>
    </p:spTree>
    <p:extLst>
      <p:ext uri="{BB962C8B-B14F-4D97-AF65-F5344CB8AC3E}">
        <p14:creationId xmlns:p14="http://schemas.microsoft.com/office/powerpoint/2010/main" val="2287629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0" y="23502938"/>
            <a:ext cx="43526075" cy="72644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0" y="15501938"/>
            <a:ext cx="43526075" cy="80010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62E909E-CF67-F246-AD6F-7625E8E56762}" type="slidenum">
              <a:rPr lang="en-US"/>
              <a:pPr>
                <a:defRPr/>
              </a:pPr>
              <a:t>‹#›</a:t>
            </a:fld>
            <a:endParaRPr lang="en-US"/>
          </a:p>
        </p:txBody>
      </p:sp>
    </p:spTree>
    <p:extLst>
      <p:ext uri="{BB962C8B-B14F-4D97-AF65-F5344CB8AC3E}">
        <p14:creationId xmlns:p14="http://schemas.microsoft.com/office/powerpoint/2010/main" val="256421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40163" y="10566400"/>
            <a:ext cx="21686837"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79400" y="10566400"/>
            <a:ext cx="21686838" cy="2194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B8764EC-6B47-924C-9730-14FBDA33D921}" type="slidenum">
              <a:rPr lang="en-US"/>
              <a:pPr>
                <a:defRPr/>
              </a:pPr>
              <a:t>‹#›</a:t>
            </a:fld>
            <a:endParaRPr lang="en-US"/>
          </a:p>
        </p:txBody>
      </p:sp>
    </p:spTree>
    <p:extLst>
      <p:ext uri="{BB962C8B-B14F-4D97-AF65-F5344CB8AC3E}">
        <p14:creationId xmlns:p14="http://schemas.microsoft.com/office/powerpoint/2010/main" val="188912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465263"/>
            <a:ext cx="46085125" cy="6096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638" y="8186738"/>
            <a:ext cx="22625050"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60638" y="11599863"/>
            <a:ext cx="22625050"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775" y="8186738"/>
            <a:ext cx="22632988" cy="3413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775" y="11599863"/>
            <a:ext cx="22632988" cy="2107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E2D50C8-A9E1-A64C-A926-922B5741085D}" type="slidenum">
              <a:rPr lang="en-US"/>
              <a:pPr>
                <a:defRPr/>
              </a:pPr>
              <a:t>‹#›</a:t>
            </a:fld>
            <a:endParaRPr lang="en-US"/>
          </a:p>
        </p:txBody>
      </p:sp>
    </p:spTree>
    <p:extLst>
      <p:ext uri="{BB962C8B-B14F-4D97-AF65-F5344CB8AC3E}">
        <p14:creationId xmlns:p14="http://schemas.microsoft.com/office/powerpoint/2010/main" val="3652003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72A0EFF-B107-7F49-A613-B8F55754333E}" type="slidenum">
              <a:rPr lang="en-US"/>
              <a:pPr>
                <a:defRPr/>
              </a:pPr>
              <a:t>‹#›</a:t>
            </a:fld>
            <a:endParaRPr lang="en-US"/>
          </a:p>
        </p:txBody>
      </p:sp>
    </p:spTree>
    <p:extLst>
      <p:ext uri="{BB962C8B-B14F-4D97-AF65-F5344CB8AC3E}">
        <p14:creationId xmlns:p14="http://schemas.microsoft.com/office/powerpoint/2010/main" val="151547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322E49-4D6A-154C-8D2D-22265F46A073}" type="slidenum">
              <a:rPr lang="en-US"/>
              <a:pPr>
                <a:defRPr/>
              </a:pPr>
              <a:t>‹#›</a:t>
            </a:fld>
            <a:endParaRPr lang="en-US"/>
          </a:p>
        </p:txBody>
      </p:sp>
    </p:spTree>
    <p:extLst>
      <p:ext uri="{BB962C8B-B14F-4D97-AF65-F5344CB8AC3E}">
        <p14:creationId xmlns:p14="http://schemas.microsoft.com/office/powerpoint/2010/main" val="2024061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638" y="1455738"/>
            <a:ext cx="16846550" cy="61976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019963" y="1455738"/>
            <a:ext cx="28625800" cy="31216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638" y="7653338"/>
            <a:ext cx="16846550" cy="25019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4BBCF0B-7A00-8647-BE61-4E38171C9C0A}" type="slidenum">
              <a:rPr lang="en-US"/>
              <a:pPr>
                <a:defRPr/>
              </a:pPr>
              <a:t>‹#›</a:t>
            </a:fld>
            <a:endParaRPr lang="en-US"/>
          </a:p>
        </p:txBody>
      </p:sp>
    </p:spTree>
    <p:extLst>
      <p:ext uri="{BB962C8B-B14F-4D97-AF65-F5344CB8AC3E}">
        <p14:creationId xmlns:p14="http://schemas.microsoft.com/office/powerpoint/2010/main" val="414241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175" y="25603200"/>
            <a:ext cx="30724475" cy="302260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175" y="3268663"/>
            <a:ext cx="30724475" cy="21945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175" y="28625800"/>
            <a:ext cx="30724475" cy="4292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5FC280-3F90-CD4D-B4C4-0166A1974408}" type="slidenum">
              <a:rPr lang="en-US"/>
              <a:pPr>
                <a:defRPr/>
              </a:pPr>
              <a:t>‹#›</a:t>
            </a:fld>
            <a:endParaRPr lang="en-US"/>
          </a:p>
        </p:txBody>
      </p:sp>
    </p:spTree>
    <p:extLst>
      <p:ext uri="{BB962C8B-B14F-4D97-AF65-F5344CB8AC3E}">
        <p14:creationId xmlns:p14="http://schemas.microsoft.com/office/powerpoint/2010/main" val="3256958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40163" y="3252788"/>
            <a:ext cx="43526075" cy="609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543410" tIns="271705" rIns="543410" bIns="271705"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840163" y="10566400"/>
            <a:ext cx="43526075" cy="21945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543410" tIns="271705" rIns="543410" bIns="27170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840163" y="33324800"/>
            <a:ext cx="10668000"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defRPr sz="8300">
                <a:latin typeface="Times New Roman" pitchFamily="18" charset="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17495838" y="33324800"/>
            <a:ext cx="16214725"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lgn="ctr">
              <a:defRPr sz="8300">
                <a:latin typeface="Times New Roman" pitchFamily="18" charset="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36698238" y="33324800"/>
            <a:ext cx="10668000" cy="2439988"/>
          </a:xfrm>
          <a:prstGeom prst="rect">
            <a:avLst/>
          </a:prstGeom>
          <a:noFill/>
          <a:ln w="9525">
            <a:noFill/>
            <a:miter lim="800000"/>
            <a:headEnd/>
            <a:tailEnd/>
          </a:ln>
          <a:effectLst/>
        </p:spPr>
        <p:txBody>
          <a:bodyPr vert="horz" wrap="square" lIns="543410" tIns="271705" rIns="543410" bIns="271705" numCol="1" anchor="t" anchorCtr="0" compatLnSpc="1">
            <a:prstTxWarp prst="textNoShape">
              <a:avLst/>
            </a:prstTxWarp>
          </a:bodyPr>
          <a:lstStyle>
            <a:lvl1pPr algn="r">
              <a:defRPr sz="8300" smtClean="0">
                <a:cs typeface="+mn-cs"/>
              </a:defRPr>
            </a:lvl1pPr>
          </a:lstStyle>
          <a:p>
            <a:pPr>
              <a:defRPr/>
            </a:pPr>
            <a:fld id="{447A24C5-3540-8042-B84E-69FF0679786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434013" rtl="0" eaLnBrk="0" fontAlgn="base" hangingPunct="0">
        <a:spcBef>
          <a:spcPct val="0"/>
        </a:spcBef>
        <a:spcAft>
          <a:spcPct val="0"/>
        </a:spcAft>
        <a:defRPr sz="26100">
          <a:solidFill>
            <a:schemeClr val="tx2"/>
          </a:solidFill>
          <a:latin typeface="+mj-lt"/>
          <a:ea typeface="ＭＳ Ｐゴシック" charset="0"/>
          <a:cs typeface="ＭＳ Ｐゴシック" charset="0"/>
        </a:defRPr>
      </a:lvl1pPr>
      <a:lvl2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2pPr>
      <a:lvl3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3pPr>
      <a:lvl4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4pPr>
      <a:lvl5pPr algn="ctr" defTabSz="5434013" rtl="0" eaLnBrk="0" fontAlgn="base" hangingPunct="0">
        <a:spcBef>
          <a:spcPct val="0"/>
        </a:spcBef>
        <a:spcAft>
          <a:spcPct val="0"/>
        </a:spcAft>
        <a:defRPr sz="26100">
          <a:solidFill>
            <a:schemeClr val="tx2"/>
          </a:solidFill>
          <a:latin typeface="Times New Roman" pitchFamily="18" charset="0"/>
          <a:ea typeface="ＭＳ Ｐゴシック" charset="0"/>
          <a:cs typeface="ＭＳ Ｐゴシック" charset="0"/>
        </a:defRPr>
      </a:lvl5pPr>
      <a:lvl6pPr marL="457200" algn="ctr" defTabSz="5434013" rtl="0" eaLnBrk="0" fontAlgn="base" hangingPunct="0">
        <a:spcBef>
          <a:spcPct val="0"/>
        </a:spcBef>
        <a:spcAft>
          <a:spcPct val="0"/>
        </a:spcAft>
        <a:defRPr sz="26100">
          <a:solidFill>
            <a:schemeClr val="tx2"/>
          </a:solidFill>
          <a:latin typeface="Times New Roman" pitchFamily="18" charset="0"/>
        </a:defRPr>
      </a:lvl6pPr>
      <a:lvl7pPr marL="914400" algn="ctr" defTabSz="5434013" rtl="0" eaLnBrk="0" fontAlgn="base" hangingPunct="0">
        <a:spcBef>
          <a:spcPct val="0"/>
        </a:spcBef>
        <a:spcAft>
          <a:spcPct val="0"/>
        </a:spcAft>
        <a:defRPr sz="26100">
          <a:solidFill>
            <a:schemeClr val="tx2"/>
          </a:solidFill>
          <a:latin typeface="Times New Roman" pitchFamily="18" charset="0"/>
        </a:defRPr>
      </a:lvl7pPr>
      <a:lvl8pPr marL="1371600" algn="ctr" defTabSz="5434013" rtl="0" eaLnBrk="0" fontAlgn="base" hangingPunct="0">
        <a:spcBef>
          <a:spcPct val="0"/>
        </a:spcBef>
        <a:spcAft>
          <a:spcPct val="0"/>
        </a:spcAft>
        <a:defRPr sz="26100">
          <a:solidFill>
            <a:schemeClr val="tx2"/>
          </a:solidFill>
          <a:latin typeface="Times New Roman" pitchFamily="18" charset="0"/>
        </a:defRPr>
      </a:lvl8pPr>
      <a:lvl9pPr marL="1828800" algn="ctr" defTabSz="5434013" rtl="0" eaLnBrk="0" fontAlgn="base" hangingPunct="0">
        <a:spcBef>
          <a:spcPct val="0"/>
        </a:spcBef>
        <a:spcAft>
          <a:spcPct val="0"/>
        </a:spcAft>
        <a:defRPr sz="26100">
          <a:solidFill>
            <a:schemeClr val="tx2"/>
          </a:solidFill>
          <a:latin typeface="Times New Roman" pitchFamily="18" charset="0"/>
        </a:defRPr>
      </a:lvl9pPr>
    </p:titleStyle>
    <p:bodyStyle>
      <a:lvl1pPr marL="2038350" indent="-2038350" algn="l" defTabSz="5434013" rtl="0" eaLnBrk="0" fontAlgn="base" hangingPunct="0">
        <a:spcBef>
          <a:spcPct val="20000"/>
        </a:spcBef>
        <a:spcAft>
          <a:spcPct val="0"/>
        </a:spcAft>
        <a:buChar char="•"/>
        <a:defRPr sz="19000">
          <a:solidFill>
            <a:schemeClr val="tx1"/>
          </a:solidFill>
          <a:latin typeface="+mn-lt"/>
          <a:ea typeface="ＭＳ Ｐゴシック" charset="0"/>
          <a:cs typeface="ＭＳ Ｐゴシック" charset="0"/>
        </a:defRPr>
      </a:lvl1pPr>
      <a:lvl2pPr marL="4414838" indent="-1697038" algn="l" defTabSz="5434013" rtl="0" eaLnBrk="0" fontAlgn="base" hangingPunct="0">
        <a:spcBef>
          <a:spcPct val="20000"/>
        </a:spcBef>
        <a:spcAft>
          <a:spcPct val="0"/>
        </a:spcAft>
        <a:buChar char="–"/>
        <a:defRPr sz="16600">
          <a:solidFill>
            <a:schemeClr val="tx1"/>
          </a:solidFill>
          <a:latin typeface="+mn-lt"/>
          <a:ea typeface="ＭＳ Ｐゴシック" charset="0"/>
        </a:defRPr>
      </a:lvl2pPr>
      <a:lvl3pPr marL="6792913" indent="-1358900" algn="l" defTabSz="5434013" rtl="0" eaLnBrk="0" fontAlgn="base" hangingPunct="0">
        <a:spcBef>
          <a:spcPct val="20000"/>
        </a:spcBef>
        <a:spcAft>
          <a:spcPct val="0"/>
        </a:spcAft>
        <a:buChar char="•"/>
        <a:defRPr sz="14300">
          <a:solidFill>
            <a:schemeClr val="tx1"/>
          </a:solidFill>
          <a:latin typeface="+mn-lt"/>
          <a:ea typeface="ＭＳ Ｐゴシック" charset="0"/>
        </a:defRPr>
      </a:lvl3pPr>
      <a:lvl4pPr marL="9509125" indent="-1357313" algn="l" defTabSz="5434013" rtl="0" eaLnBrk="0" fontAlgn="base" hangingPunct="0">
        <a:spcBef>
          <a:spcPct val="20000"/>
        </a:spcBef>
        <a:spcAft>
          <a:spcPct val="0"/>
        </a:spcAft>
        <a:buChar char="–"/>
        <a:defRPr sz="11900">
          <a:solidFill>
            <a:schemeClr val="tx1"/>
          </a:solidFill>
          <a:latin typeface="+mn-lt"/>
          <a:ea typeface="ＭＳ Ｐゴシック" charset="0"/>
        </a:defRPr>
      </a:lvl4pPr>
      <a:lvl5pPr marL="12226925" indent="-1358900" algn="l" defTabSz="5434013" rtl="0" eaLnBrk="0" fontAlgn="base" hangingPunct="0">
        <a:spcBef>
          <a:spcPct val="20000"/>
        </a:spcBef>
        <a:spcAft>
          <a:spcPct val="0"/>
        </a:spcAft>
        <a:buChar char="»"/>
        <a:defRPr sz="11900">
          <a:solidFill>
            <a:schemeClr val="tx1"/>
          </a:solidFill>
          <a:latin typeface="+mn-lt"/>
          <a:ea typeface="ＭＳ Ｐゴシック" charset="0"/>
        </a:defRPr>
      </a:lvl5pPr>
      <a:lvl6pPr marL="12684125" indent="-1358900" algn="l" defTabSz="5434013" rtl="0" eaLnBrk="0" fontAlgn="base" hangingPunct="0">
        <a:spcBef>
          <a:spcPct val="20000"/>
        </a:spcBef>
        <a:spcAft>
          <a:spcPct val="0"/>
        </a:spcAft>
        <a:buChar char="»"/>
        <a:defRPr sz="11900">
          <a:solidFill>
            <a:schemeClr val="tx1"/>
          </a:solidFill>
          <a:latin typeface="+mn-lt"/>
        </a:defRPr>
      </a:lvl6pPr>
      <a:lvl7pPr marL="13141325" indent="-1358900" algn="l" defTabSz="5434013" rtl="0" eaLnBrk="0" fontAlgn="base" hangingPunct="0">
        <a:spcBef>
          <a:spcPct val="20000"/>
        </a:spcBef>
        <a:spcAft>
          <a:spcPct val="0"/>
        </a:spcAft>
        <a:buChar char="»"/>
        <a:defRPr sz="11900">
          <a:solidFill>
            <a:schemeClr val="tx1"/>
          </a:solidFill>
          <a:latin typeface="+mn-lt"/>
        </a:defRPr>
      </a:lvl7pPr>
      <a:lvl8pPr marL="13598525" indent="-1358900" algn="l" defTabSz="5434013" rtl="0" eaLnBrk="0" fontAlgn="base" hangingPunct="0">
        <a:spcBef>
          <a:spcPct val="20000"/>
        </a:spcBef>
        <a:spcAft>
          <a:spcPct val="0"/>
        </a:spcAft>
        <a:buChar char="»"/>
        <a:defRPr sz="11900">
          <a:solidFill>
            <a:schemeClr val="tx1"/>
          </a:solidFill>
          <a:latin typeface="+mn-lt"/>
        </a:defRPr>
      </a:lvl8pPr>
      <a:lvl9pPr marL="14055725" indent="-1358900" algn="l" defTabSz="5434013" rtl="0" eaLnBrk="0" fontAlgn="base" hangingPunct="0">
        <a:spcBef>
          <a:spcPct val="20000"/>
        </a:spcBef>
        <a:spcAft>
          <a:spcPct val="0"/>
        </a:spcAft>
        <a:buChar char="»"/>
        <a:defRPr sz="1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tmp"/><Relationship Id="rId3" Type="http://schemas.openxmlformats.org/officeDocument/2006/relationships/image" Target="../media/image1.png"/><Relationship Id="rId7" Type="http://schemas.openxmlformats.org/officeDocument/2006/relationships/image" Target="../media/image5.tmp"/><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4.tmp"/><Relationship Id="rId5" Type="http://schemas.openxmlformats.org/officeDocument/2006/relationships/image" Target="../media/image3.png"/><Relationship Id="rId4" Type="http://schemas.openxmlformats.org/officeDocument/2006/relationships/image" Target="../media/image2.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a:xfrm>
            <a:off x="0" y="1143000"/>
            <a:ext cx="51206400" cy="6858000"/>
          </a:xfrm>
          <a:solidFill>
            <a:srgbClr val="C00000"/>
          </a:solidFill>
          <a:ln>
            <a:solidFill>
              <a:srgbClr val="B60101"/>
            </a:solidFill>
            <a:miter lim="800000"/>
            <a:headEnd/>
            <a:tailEnd/>
          </a:ln>
        </p:spPr>
        <p:txBody>
          <a:bodyPr/>
          <a:lstStyle/>
          <a:p>
            <a:pPr eaLnBrk="1" hangingPunct="1">
              <a:spcBef>
                <a:spcPct val="50000"/>
              </a:spcBef>
            </a:pPr>
            <a:r>
              <a:rPr lang="en-US" sz="13800" b="1" dirty="0"/>
              <a:t>Pediatric Specific SBAR</a:t>
            </a:r>
            <a:br>
              <a:rPr lang="en-US" sz="9600" dirty="0"/>
            </a:br>
            <a:r>
              <a:rPr lang="en-US" sz="6600" dirty="0">
                <a:solidFill>
                  <a:schemeClr val="bg1"/>
                </a:solidFill>
                <a:latin typeface="Times New Roman" charset="0"/>
              </a:rPr>
              <a:t>Sacred Heart University - Fairfield, CT</a:t>
            </a:r>
            <a:br>
              <a:rPr lang="en-US" sz="6600" dirty="0">
                <a:solidFill>
                  <a:schemeClr val="bg1"/>
                </a:solidFill>
                <a:latin typeface="Times New Roman" charset="0"/>
              </a:rPr>
            </a:br>
            <a:r>
              <a:rPr lang="en-US" sz="6600" dirty="0">
                <a:solidFill>
                  <a:schemeClr val="bg1"/>
                </a:solidFill>
                <a:latin typeface="Times New Roman" charset="0"/>
              </a:rPr>
              <a:t>Davis &amp; Henley College of Nursing</a:t>
            </a:r>
            <a:br>
              <a:rPr lang="en-US" sz="6600" dirty="0">
                <a:solidFill>
                  <a:schemeClr val="bg1"/>
                </a:solidFill>
                <a:latin typeface="Times New Roman" charset="0"/>
              </a:rPr>
            </a:br>
            <a:r>
              <a:rPr lang="en-US" sz="6600" dirty="0">
                <a:solidFill>
                  <a:schemeClr val="bg1"/>
                </a:solidFill>
                <a:latin typeface="Times New Roman" charset="0"/>
              </a:rPr>
              <a:t> Autumn Briglia &amp; Molly Kearns</a:t>
            </a:r>
          </a:p>
        </p:txBody>
      </p:sp>
      <p:sp>
        <p:nvSpPr>
          <p:cNvPr id="1038" name="Text Box 24"/>
          <p:cNvSpPr txBox="1">
            <a:spLocks noChangeArrowheads="1"/>
          </p:cNvSpPr>
          <p:nvPr/>
        </p:nvSpPr>
        <p:spPr bwMode="auto">
          <a:xfrm>
            <a:off x="35280600" y="20680501"/>
            <a:ext cx="14935200" cy="830997"/>
          </a:xfrm>
          <a:prstGeom prst="rect">
            <a:avLst/>
          </a:prstGeom>
          <a:solidFill>
            <a:srgbClr val="B6010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chemeClr val="bg1"/>
                </a:solidFill>
                <a:ea typeface="+mn-ea"/>
                <a:cs typeface="+mn-cs"/>
              </a:rPr>
              <a:t>Future Directions</a:t>
            </a:r>
          </a:p>
        </p:txBody>
      </p:sp>
      <p:sp>
        <p:nvSpPr>
          <p:cNvPr id="13326" name="Text Box 33"/>
          <p:cNvSpPr txBox="1">
            <a:spLocks noChangeArrowheads="1"/>
          </p:cNvSpPr>
          <p:nvPr/>
        </p:nvSpPr>
        <p:spPr bwMode="auto">
          <a:xfrm>
            <a:off x="53721000" y="25615900"/>
            <a:ext cx="11658600" cy="854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spcBef>
                <a:spcPct val="50000"/>
              </a:spcBef>
            </a:pPr>
            <a:endParaRPr lang="en-US"/>
          </a:p>
        </p:txBody>
      </p:sp>
      <p:sp>
        <p:nvSpPr>
          <p:cNvPr id="3" name="TextBox 2"/>
          <p:cNvSpPr txBox="1"/>
          <p:nvPr/>
        </p:nvSpPr>
        <p:spPr>
          <a:xfrm>
            <a:off x="28365678" y="27040385"/>
            <a:ext cx="184666" cy="861774"/>
          </a:xfrm>
          <a:prstGeom prst="rect">
            <a:avLst/>
          </a:prstGeom>
          <a:noFill/>
        </p:spPr>
        <p:txBody>
          <a:bodyPr wrap="none" rtlCol="0">
            <a:spAutoFit/>
          </a:bodyPr>
          <a:lstStyle/>
          <a:p>
            <a:endParaRPr lang="en-US" dirty="0"/>
          </a:p>
        </p:txBody>
      </p:sp>
      <p:sp>
        <p:nvSpPr>
          <p:cNvPr id="4" name="TextBox 3"/>
          <p:cNvSpPr txBox="1"/>
          <p:nvPr/>
        </p:nvSpPr>
        <p:spPr>
          <a:xfrm>
            <a:off x="35280600" y="21518701"/>
            <a:ext cx="14935201" cy="3170099"/>
          </a:xfrm>
          <a:prstGeom prst="rect">
            <a:avLst/>
          </a:prstGeom>
          <a:noFill/>
          <a:ln w="0">
            <a:solidFill>
              <a:srgbClr val="B60101"/>
            </a:solidFill>
          </a:ln>
        </p:spPr>
        <p:txBody>
          <a:bodyPr wrap="square" rtlCol="0">
            <a:spAutoFit/>
          </a:bodyPr>
          <a:lstStyle/>
          <a:p>
            <a:pPr marL="1028700" lvl="1" indent="-571500" algn="just">
              <a:buFont typeface="Arial"/>
              <a:buChar char="•"/>
            </a:pPr>
            <a:r>
              <a:rPr lang="en-US" sz="4000" dirty="0"/>
              <a:t>Every unit in the hospital will have a modified SBAR tool to follow to cater the specific population’s needs for safe patient care.</a:t>
            </a:r>
          </a:p>
          <a:p>
            <a:pPr marL="1028700" lvl="1" indent="-571500" algn="just">
              <a:buFont typeface="Arial"/>
              <a:buChar char="•"/>
            </a:pPr>
            <a:r>
              <a:rPr lang="en-US" sz="4000" dirty="0"/>
              <a:t>Future studies can be done to analyze how these specialized SBAR tools have decreased communication-related patient adverse and sentinel events.</a:t>
            </a:r>
          </a:p>
        </p:txBody>
      </p:sp>
      <p:sp>
        <p:nvSpPr>
          <p:cNvPr id="24" name="Text Box 24"/>
          <p:cNvSpPr txBox="1">
            <a:spLocks noChangeArrowheads="1"/>
          </p:cNvSpPr>
          <p:nvPr/>
        </p:nvSpPr>
        <p:spPr bwMode="auto">
          <a:xfrm>
            <a:off x="1066800" y="8922603"/>
            <a:ext cx="15011400" cy="830997"/>
          </a:xfrm>
          <a:prstGeom prst="rect">
            <a:avLst/>
          </a:prstGeom>
          <a:solidFill>
            <a:srgbClr val="C00000"/>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chemeClr val="bg1"/>
                </a:solidFill>
                <a:ea typeface="+mn-ea"/>
                <a:cs typeface="+mn-cs"/>
              </a:rPr>
              <a:t>Purpose</a:t>
            </a:r>
          </a:p>
        </p:txBody>
      </p:sp>
      <p:sp>
        <p:nvSpPr>
          <p:cNvPr id="27" name="Text Box 24"/>
          <p:cNvSpPr txBox="1">
            <a:spLocks noChangeArrowheads="1"/>
          </p:cNvSpPr>
          <p:nvPr/>
        </p:nvSpPr>
        <p:spPr bwMode="auto">
          <a:xfrm>
            <a:off x="35204400" y="8915400"/>
            <a:ext cx="14935200" cy="830997"/>
          </a:xfrm>
          <a:prstGeom prst="rect">
            <a:avLst/>
          </a:prstGeom>
          <a:solidFill>
            <a:schemeClr val="bg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rgbClr val="C00000"/>
                </a:solidFill>
                <a:ea typeface="+mn-ea"/>
                <a:cs typeface="+mn-cs"/>
              </a:rPr>
              <a:t>Clinical</a:t>
            </a:r>
          </a:p>
        </p:txBody>
      </p:sp>
      <p:sp>
        <p:nvSpPr>
          <p:cNvPr id="30" name="TextBox 29"/>
          <p:cNvSpPr txBox="1"/>
          <p:nvPr/>
        </p:nvSpPr>
        <p:spPr>
          <a:xfrm>
            <a:off x="34952766" y="30475297"/>
            <a:ext cx="15544800" cy="584775"/>
          </a:xfrm>
          <a:prstGeom prst="rect">
            <a:avLst/>
          </a:prstGeom>
          <a:solidFill>
            <a:srgbClr val="C00000"/>
          </a:solidFill>
          <a:ln>
            <a:solidFill>
              <a:srgbClr val="B60101"/>
            </a:solidFill>
          </a:ln>
        </p:spPr>
        <p:txBody>
          <a:bodyPr wrap="square" rtlCol="0">
            <a:spAutoFit/>
          </a:bodyPr>
          <a:lstStyle/>
          <a:p>
            <a:pPr algn="just"/>
            <a:endParaRPr lang="en-US" sz="3200" dirty="0">
              <a:solidFill>
                <a:schemeClr val="bg1"/>
              </a:solidFill>
            </a:endParaRPr>
          </a:p>
        </p:txBody>
      </p:sp>
      <p:sp>
        <p:nvSpPr>
          <p:cNvPr id="31" name="Text Box 24"/>
          <p:cNvSpPr txBox="1">
            <a:spLocks noChangeArrowheads="1"/>
          </p:cNvSpPr>
          <p:nvPr/>
        </p:nvSpPr>
        <p:spPr bwMode="auto">
          <a:xfrm>
            <a:off x="34952765" y="29641800"/>
            <a:ext cx="15544800" cy="830997"/>
          </a:xfrm>
          <a:prstGeom prst="rect">
            <a:avLst/>
          </a:prstGeom>
          <a:solidFill>
            <a:schemeClr val="bg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rgbClr val="B60101"/>
                </a:solidFill>
                <a:ea typeface="+mn-ea"/>
                <a:cs typeface="+mn-cs"/>
              </a:rPr>
              <a:t>References</a:t>
            </a:r>
          </a:p>
        </p:txBody>
      </p:sp>
      <p:sp>
        <p:nvSpPr>
          <p:cNvPr id="11" name="TextBox 10"/>
          <p:cNvSpPr txBox="1"/>
          <p:nvPr/>
        </p:nvSpPr>
        <p:spPr>
          <a:xfrm>
            <a:off x="24823847" y="26378954"/>
            <a:ext cx="184666" cy="861774"/>
          </a:xfrm>
          <a:prstGeom prst="rect">
            <a:avLst/>
          </a:prstGeom>
          <a:noFill/>
        </p:spPr>
        <p:txBody>
          <a:bodyPr wrap="none" rtlCol="0">
            <a:spAutoFit/>
          </a:bodyPr>
          <a:lstStyle/>
          <a:p>
            <a:endParaRPr lang="en-US" dirty="0">
              <a:solidFill>
                <a:srgbClr val="C00000"/>
              </a:solidFill>
            </a:endParaRPr>
          </a:p>
        </p:txBody>
      </p:sp>
      <p:sp>
        <p:nvSpPr>
          <p:cNvPr id="42" name="Text Box 5"/>
          <p:cNvSpPr txBox="1">
            <a:spLocks noChangeArrowheads="1"/>
          </p:cNvSpPr>
          <p:nvPr/>
        </p:nvSpPr>
        <p:spPr bwMode="auto">
          <a:xfrm>
            <a:off x="1076826" y="13479075"/>
            <a:ext cx="15001374" cy="5016758"/>
          </a:xfrm>
          <a:prstGeom prst="rect">
            <a:avLst/>
          </a:prstGeom>
          <a:solidFill>
            <a:srgbClr val="FFFFFF"/>
          </a:solidFill>
          <a:ln w="9525">
            <a:solidFill>
              <a:srgbClr val="C00000"/>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lgn="ctr">
              <a:spcBef>
                <a:spcPts val="0"/>
              </a:spcBef>
            </a:pPr>
            <a:r>
              <a:rPr lang="en-US" sz="3200" dirty="0"/>
              <a:t>SBAR is a pneumonic for Situation, Background, Assessment, and Recommendation.</a:t>
            </a:r>
          </a:p>
          <a:p>
            <a:pPr marL="457200" indent="-457200" algn="just">
              <a:spcBef>
                <a:spcPts val="0"/>
              </a:spcBef>
              <a:buFont typeface="Arial" panose="020B0604020202020204" pitchFamily="34" charset="0"/>
              <a:buChar char="•"/>
            </a:pPr>
            <a:r>
              <a:rPr lang="en-US" sz="3200" dirty="0"/>
              <a:t>Situation involves the patient’s immediate need-to-know information, including name, age, gender, admitting diagnosis, and allergies.</a:t>
            </a:r>
          </a:p>
          <a:p>
            <a:pPr marL="457200" indent="-457200" algn="just">
              <a:spcBef>
                <a:spcPts val="0"/>
              </a:spcBef>
              <a:buFont typeface="Arial" panose="020B0604020202020204" pitchFamily="34" charset="0"/>
              <a:buChar char="•"/>
            </a:pPr>
            <a:r>
              <a:rPr lang="en-US" sz="3200" dirty="0"/>
              <a:t>Background involves the patient’s past medical history, recent surgeries, mental status changes, and diet.</a:t>
            </a:r>
          </a:p>
          <a:p>
            <a:pPr marL="457200" indent="-457200" algn="just">
              <a:spcBef>
                <a:spcPts val="0"/>
              </a:spcBef>
              <a:buFont typeface="Arial" panose="020B0604020202020204" pitchFamily="34" charset="0"/>
              <a:buChar char="•"/>
            </a:pPr>
            <a:r>
              <a:rPr lang="en-US" sz="3200" dirty="0"/>
              <a:t>Assessment involves pertinent patient findings such as vital signs, specific body system assessment, and lab work. Nurses can give their input at this point as to what they believe is happening to the patient.</a:t>
            </a:r>
          </a:p>
          <a:p>
            <a:pPr marL="457200" indent="-457200" algn="just">
              <a:spcBef>
                <a:spcPts val="0"/>
              </a:spcBef>
              <a:buFont typeface="Arial" panose="020B0604020202020204" pitchFamily="34" charset="0"/>
              <a:buChar char="•"/>
            </a:pPr>
            <a:r>
              <a:rPr lang="en-US" sz="3200" dirty="0"/>
              <a:t>Recommendation is the point where what orders still need to be completed for the patient are shared.</a:t>
            </a:r>
          </a:p>
        </p:txBody>
      </p:sp>
      <p:sp>
        <p:nvSpPr>
          <p:cNvPr id="34" name="Text Box 24"/>
          <p:cNvSpPr txBox="1">
            <a:spLocks noChangeArrowheads="1"/>
          </p:cNvSpPr>
          <p:nvPr/>
        </p:nvSpPr>
        <p:spPr bwMode="auto">
          <a:xfrm>
            <a:off x="1076826" y="12640875"/>
            <a:ext cx="15001374" cy="830997"/>
          </a:xfrm>
          <a:prstGeom prst="rect">
            <a:avLst/>
          </a:prstGeom>
          <a:solidFill>
            <a:srgbClr val="C00000"/>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chemeClr val="bg1"/>
                </a:solidFill>
                <a:ea typeface="+mn-ea"/>
                <a:cs typeface="+mn-cs"/>
              </a:rPr>
              <a:t>Background</a:t>
            </a:r>
          </a:p>
        </p:txBody>
      </p:sp>
      <p:sp>
        <p:nvSpPr>
          <p:cNvPr id="46" name="Text Box 24"/>
          <p:cNvSpPr txBox="1">
            <a:spLocks noChangeArrowheads="1"/>
          </p:cNvSpPr>
          <p:nvPr/>
        </p:nvSpPr>
        <p:spPr bwMode="auto">
          <a:xfrm>
            <a:off x="17830800" y="8922603"/>
            <a:ext cx="15544800" cy="830997"/>
          </a:xfrm>
          <a:prstGeom prst="rect">
            <a:avLst/>
          </a:prstGeom>
          <a:solidFill>
            <a:srgbClr val="C00000"/>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chemeClr val="bg1"/>
                </a:solidFill>
                <a:ea typeface="+mn-ea"/>
                <a:cs typeface="+mn-cs"/>
              </a:rPr>
              <a:t>Educational Pamphlet (Front)</a:t>
            </a:r>
          </a:p>
        </p:txBody>
      </p:sp>
      <p:sp>
        <p:nvSpPr>
          <p:cNvPr id="54" name="Text Box 24"/>
          <p:cNvSpPr txBox="1">
            <a:spLocks noChangeArrowheads="1"/>
          </p:cNvSpPr>
          <p:nvPr/>
        </p:nvSpPr>
        <p:spPr bwMode="auto">
          <a:xfrm>
            <a:off x="1076826" y="25699829"/>
            <a:ext cx="15001374" cy="830997"/>
          </a:xfrm>
          <a:prstGeom prst="rect">
            <a:avLst/>
          </a:prstGeom>
          <a:solidFill>
            <a:srgbClr val="C00000"/>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chemeClr val="bg1"/>
                </a:solidFill>
                <a:ea typeface="+mn-ea"/>
                <a:cs typeface="+mn-cs"/>
              </a:rPr>
              <a:t>Pediatric SBAR Tool</a:t>
            </a:r>
          </a:p>
        </p:txBody>
      </p:sp>
      <p:sp>
        <p:nvSpPr>
          <p:cNvPr id="37" name="Text Box 24"/>
          <p:cNvSpPr txBox="1">
            <a:spLocks noChangeArrowheads="1"/>
          </p:cNvSpPr>
          <p:nvPr/>
        </p:nvSpPr>
        <p:spPr bwMode="auto">
          <a:xfrm>
            <a:off x="17830800" y="23172003"/>
            <a:ext cx="15544800" cy="830997"/>
          </a:xfrm>
          <a:prstGeom prst="rect">
            <a:avLst/>
          </a:prstGeom>
          <a:solidFill>
            <a:srgbClr val="B6010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chemeClr val="bg1"/>
                </a:solidFill>
                <a:ea typeface="+mn-ea"/>
                <a:cs typeface="+mn-cs"/>
              </a:rPr>
              <a:t>Educational Pamphlet (Back)</a:t>
            </a:r>
          </a:p>
        </p:txBody>
      </p:sp>
      <p:sp>
        <p:nvSpPr>
          <p:cNvPr id="61" name="Text Box 5"/>
          <p:cNvSpPr txBox="1">
            <a:spLocks noChangeArrowheads="1"/>
          </p:cNvSpPr>
          <p:nvPr/>
        </p:nvSpPr>
        <p:spPr bwMode="auto">
          <a:xfrm>
            <a:off x="35204399" y="9753600"/>
            <a:ext cx="14935201" cy="584775"/>
          </a:xfrm>
          <a:prstGeom prst="rect">
            <a:avLst/>
          </a:prstGeom>
          <a:solidFill>
            <a:srgbClr val="C00000"/>
          </a:solidFill>
          <a:ln w="9525">
            <a:solidFill>
              <a:srgbClr val="C00000"/>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lgn="ctr">
              <a:spcBef>
                <a:spcPct val="50000"/>
              </a:spcBef>
            </a:pPr>
            <a:endParaRPr lang="en-US" sz="3200" dirty="0">
              <a:solidFill>
                <a:schemeClr val="bg1"/>
              </a:solidFill>
              <a:sym typeface="Wingdings"/>
            </a:endParaRPr>
          </a:p>
        </p:txBody>
      </p:sp>
      <p:sp>
        <p:nvSpPr>
          <p:cNvPr id="28" name="Text Box 24"/>
          <p:cNvSpPr txBox="1">
            <a:spLocks noChangeArrowheads="1"/>
          </p:cNvSpPr>
          <p:nvPr/>
        </p:nvSpPr>
        <p:spPr bwMode="auto">
          <a:xfrm>
            <a:off x="1066800" y="18745200"/>
            <a:ext cx="15011400" cy="830997"/>
          </a:xfrm>
          <a:prstGeom prst="rect">
            <a:avLst/>
          </a:prstGeom>
          <a:solidFill>
            <a:schemeClr val="bg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rgbClr val="C00000"/>
                </a:solidFill>
                <a:ea typeface="+mn-ea"/>
                <a:cs typeface="+mn-cs"/>
              </a:rPr>
              <a:t>Significance to Nursing </a:t>
            </a:r>
          </a:p>
        </p:txBody>
      </p:sp>
      <p:sp>
        <p:nvSpPr>
          <p:cNvPr id="33" name="Text Box 24"/>
          <p:cNvSpPr txBox="1">
            <a:spLocks noChangeArrowheads="1"/>
          </p:cNvSpPr>
          <p:nvPr/>
        </p:nvSpPr>
        <p:spPr bwMode="auto">
          <a:xfrm>
            <a:off x="35204400" y="16876455"/>
            <a:ext cx="14935200" cy="830997"/>
          </a:xfrm>
          <a:prstGeom prst="rect">
            <a:avLst/>
          </a:prstGeom>
          <a:solidFill>
            <a:srgbClr val="B6010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chemeClr val="bg1"/>
                </a:solidFill>
                <a:ea typeface="+mn-ea"/>
                <a:cs typeface="+mn-cs"/>
              </a:rPr>
              <a:t>Conclusion</a:t>
            </a:r>
          </a:p>
        </p:txBody>
      </p:sp>
      <p:sp>
        <p:nvSpPr>
          <p:cNvPr id="36" name="TextBox 35"/>
          <p:cNvSpPr txBox="1"/>
          <p:nvPr/>
        </p:nvSpPr>
        <p:spPr>
          <a:xfrm>
            <a:off x="35204400" y="17714655"/>
            <a:ext cx="14935201" cy="2554545"/>
          </a:xfrm>
          <a:prstGeom prst="rect">
            <a:avLst/>
          </a:prstGeom>
          <a:noFill/>
          <a:ln w="0">
            <a:solidFill>
              <a:srgbClr val="B60101"/>
            </a:solidFill>
          </a:ln>
        </p:spPr>
        <p:txBody>
          <a:bodyPr wrap="square" rtlCol="0">
            <a:spAutoFit/>
          </a:bodyPr>
          <a:lstStyle/>
          <a:p>
            <a:pPr lvl="1" algn="ctr"/>
            <a:r>
              <a:rPr lang="en-US" sz="4000" dirty="0"/>
              <a:t>Overall, the SBAR tool alone can help improve effective communication amongst the healthcare team. However, when the SBAR tool is individualized for a specific unit, safer care is a direct result.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62400" y="1808612"/>
            <a:ext cx="7543800" cy="5542384"/>
          </a:xfrm>
          <a:prstGeom prst="rect">
            <a:avLst/>
          </a:prstGeom>
        </p:spPr>
      </p:pic>
      <p:sp>
        <p:nvSpPr>
          <p:cNvPr id="32" name="Text Box 5"/>
          <p:cNvSpPr txBox="1">
            <a:spLocks noChangeArrowheads="1"/>
          </p:cNvSpPr>
          <p:nvPr/>
        </p:nvSpPr>
        <p:spPr bwMode="auto">
          <a:xfrm>
            <a:off x="1066800" y="19583400"/>
            <a:ext cx="15011400" cy="861774"/>
          </a:xfrm>
          <a:prstGeom prst="rect">
            <a:avLst/>
          </a:prstGeom>
          <a:solidFill>
            <a:srgbClr val="C00000"/>
          </a:solidFill>
          <a:ln w="9525">
            <a:solidFill>
              <a:srgbClr val="C00000"/>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lgn="ctr">
              <a:spcBef>
                <a:spcPct val="50000"/>
              </a:spcBef>
            </a:pPr>
            <a:r>
              <a:rPr lang="en-US" dirty="0"/>
              <a:t> </a:t>
            </a:r>
            <a:endParaRPr lang="en-US" sz="3200" i="1" dirty="0">
              <a:solidFill>
                <a:schemeClr val="bg1"/>
              </a:solidFill>
            </a:endParaRPr>
          </a:p>
        </p:txBody>
      </p:sp>
      <p:sp>
        <p:nvSpPr>
          <p:cNvPr id="5" name="TextBox 4"/>
          <p:cNvSpPr txBox="1"/>
          <p:nvPr/>
        </p:nvSpPr>
        <p:spPr>
          <a:xfrm>
            <a:off x="51841429" y="19730983"/>
            <a:ext cx="184666" cy="861774"/>
          </a:xfrm>
          <a:prstGeom prst="rect">
            <a:avLst/>
          </a:prstGeom>
          <a:noFill/>
        </p:spPr>
        <p:txBody>
          <a:bodyPr wrap="none" rtlCol="0">
            <a:spAutoFit/>
          </a:bodyPr>
          <a:lstStyle/>
          <a:p>
            <a:endParaRPr lang="en-US" dirty="0"/>
          </a:p>
        </p:txBody>
      </p:sp>
      <p:pic>
        <p:nvPicPr>
          <p:cNvPr id="7" name="Picture 6" descr="Qr code&#10;&#10;Description automatically generated">
            <a:extLst>
              <a:ext uri="{FF2B5EF4-FFF2-40B4-BE49-F238E27FC236}">
                <a16:creationId xmlns:a16="http://schemas.microsoft.com/office/drawing/2014/main" id="{6788D365-CEA7-4DA1-BACE-3C6234F90F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754600" y="10016590"/>
            <a:ext cx="15621000" cy="12081410"/>
          </a:xfrm>
          <a:prstGeom prst="rect">
            <a:avLst/>
          </a:prstGeom>
        </p:spPr>
      </p:pic>
      <p:sp>
        <p:nvSpPr>
          <p:cNvPr id="15" name="TextBox 14">
            <a:extLst>
              <a:ext uri="{FF2B5EF4-FFF2-40B4-BE49-F238E27FC236}">
                <a16:creationId xmlns:a16="http://schemas.microsoft.com/office/drawing/2014/main" id="{C1FA5BA6-9104-41DF-AC04-22A4C5BCFFBF}"/>
              </a:ext>
            </a:extLst>
          </p:cNvPr>
          <p:cNvSpPr txBox="1"/>
          <p:nvPr/>
        </p:nvSpPr>
        <p:spPr>
          <a:xfrm>
            <a:off x="1066800" y="9753600"/>
            <a:ext cx="15011400" cy="2800767"/>
          </a:xfrm>
          <a:prstGeom prst="rect">
            <a:avLst/>
          </a:prstGeom>
          <a:noFill/>
          <a:ln>
            <a:solidFill>
              <a:srgbClr val="C00000"/>
            </a:solidFill>
          </a:ln>
        </p:spPr>
        <p:txBody>
          <a:bodyPr wrap="square" rtlCol="0">
            <a:spAutoFit/>
          </a:bodyPr>
          <a:lstStyle/>
          <a:p>
            <a:pPr algn="ctr"/>
            <a:r>
              <a:rPr lang="en-US" sz="4400" dirty="0"/>
              <a:t>The purpose of this project was to create a Pediatric specific SBAR report sheet that would guide the Stamford Hospital Pediatric Nurses to give and receive a proper handoff to ensure effective communication and safe care.</a:t>
            </a:r>
          </a:p>
        </p:txBody>
      </p:sp>
      <p:sp>
        <p:nvSpPr>
          <p:cNvPr id="35" name="Text Box 5">
            <a:extLst>
              <a:ext uri="{FF2B5EF4-FFF2-40B4-BE49-F238E27FC236}">
                <a16:creationId xmlns:a16="http://schemas.microsoft.com/office/drawing/2014/main" id="{92A7BB3A-3BC1-4A99-B4B7-3B4AADAB9568}"/>
              </a:ext>
            </a:extLst>
          </p:cNvPr>
          <p:cNvSpPr txBox="1">
            <a:spLocks noChangeArrowheads="1"/>
          </p:cNvSpPr>
          <p:nvPr/>
        </p:nvSpPr>
        <p:spPr bwMode="auto">
          <a:xfrm>
            <a:off x="1066800" y="20345400"/>
            <a:ext cx="15011400" cy="5078313"/>
          </a:xfrm>
          <a:prstGeom prst="rect">
            <a:avLst/>
          </a:prstGeom>
          <a:solidFill>
            <a:srgbClr val="FFFFFF"/>
          </a:solidFill>
          <a:ln w="9525">
            <a:solidFill>
              <a:srgbClr val="C00000"/>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lgn="ctr">
              <a:spcBef>
                <a:spcPts val="0"/>
              </a:spcBef>
            </a:pPr>
            <a:r>
              <a:rPr lang="en-US" sz="3600" dirty="0"/>
              <a:t>SBAR is significant to nursing as it can be utilized during patient hand-off. Hand-off can be defined as “the transfer of accountability and responsibility of patient care from 1 professional or professional group to another” (Tobiano et al., 2021, p 339). Patient hand-off occurs in the beginning, middle, and at the end of a nurse’s shift. Proper communication allows nurses to resume safe patient care. It has been shown, that when SBAR is utilized, there is a 11% decrease in communication errors that occur (Stewart, 2017). The better the communication, the less likelihood of a patient enduring preventable adverse events and longer hospital stays.</a:t>
            </a:r>
          </a:p>
        </p:txBody>
      </p:sp>
      <p:sp>
        <p:nvSpPr>
          <p:cNvPr id="39" name="Text Box 5">
            <a:extLst>
              <a:ext uri="{FF2B5EF4-FFF2-40B4-BE49-F238E27FC236}">
                <a16:creationId xmlns:a16="http://schemas.microsoft.com/office/drawing/2014/main" id="{5B52D58D-8CF2-496C-8F88-A8D1510C6A73}"/>
              </a:ext>
            </a:extLst>
          </p:cNvPr>
          <p:cNvSpPr txBox="1">
            <a:spLocks noChangeArrowheads="1"/>
          </p:cNvSpPr>
          <p:nvPr/>
        </p:nvSpPr>
        <p:spPr bwMode="auto">
          <a:xfrm>
            <a:off x="35204399" y="10285708"/>
            <a:ext cx="14925175" cy="6247864"/>
          </a:xfrm>
          <a:prstGeom prst="rect">
            <a:avLst/>
          </a:prstGeom>
          <a:solidFill>
            <a:srgbClr val="FFFFFF"/>
          </a:solidFill>
          <a:ln w="9525">
            <a:solidFill>
              <a:srgbClr val="C00000"/>
            </a:solidFill>
            <a:miter lim="800000"/>
            <a:headEnd/>
            <a:tailEnd/>
          </a:ln>
        </p:spPr>
        <p:txBody>
          <a:bodyPr wrap="square">
            <a:spAutoFit/>
          </a:bodyPr>
          <a:lstStyle>
            <a:lvl1pPr>
              <a:defRPr sz="5000">
                <a:solidFill>
                  <a:schemeClr val="tx1"/>
                </a:solidFill>
                <a:latin typeface="Times New Roman" charset="0"/>
                <a:ea typeface="ＭＳ Ｐゴシック" charset="0"/>
                <a:cs typeface="ＭＳ Ｐゴシック" charset="0"/>
              </a:defRPr>
            </a:lvl1pPr>
            <a:lvl2pPr marL="742950" indent="-285750">
              <a:defRPr sz="5000">
                <a:solidFill>
                  <a:schemeClr val="tx1"/>
                </a:solidFill>
                <a:latin typeface="Times New Roman" charset="0"/>
                <a:ea typeface="ＭＳ Ｐゴシック" charset="0"/>
              </a:defRPr>
            </a:lvl2pPr>
            <a:lvl3pPr marL="1143000" indent="-228600">
              <a:defRPr sz="5000">
                <a:solidFill>
                  <a:schemeClr val="tx1"/>
                </a:solidFill>
                <a:latin typeface="Times New Roman" charset="0"/>
                <a:ea typeface="ＭＳ Ｐゴシック" charset="0"/>
              </a:defRPr>
            </a:lvl3pPr>
            <a:lvl4pPr marL="1600200" indent="-228600">
              <a:defRPr sz="5000">
                <a:solidFill>
                  <a:schemeClr val="tx1"/>
                </a:solidFill>
                <a:latin typeface="Times New Roman" charset="0"/>
                <a:ea typeface="ＭＳ Ｐゴシック" charset="0"/>
              </a:defRPr>
            </a:lvl4pPr>
            <a:lvl5pPr marL="2057400" indent="-228600">
              <a:defRPr sz="50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50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50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50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5000">
                <a:solidFill>
                  <a:schemeClr val="tx1"/>
                </a:solidFill>
                <a:latin typeface="Times New Roman" charset="0"/>
                <a:ea typeface="ＭＳ Ｐゴシック" charset="0"/>
              </a:defRPr>
            </a:lvl9pPr>
          </a:lstStyle>
          <a:p>
            <a:pPr algn="ctr">
              <a:spcBef>
                <a:spcPts val="0"/>
              </a:spcBef>
            </a:pPr>
            <a:r>
              <a:rPr lang="en-US" sz="4000" dirty="0"/>
              <a:t>At Stamford Hospital, the Pediatric nurses often find missing information when they receive patient hand-off from the Emergency Department nurses. This is a problem as critical information regarding the patient’s status are often missed. Some information that tends to be missing includes orders that still need to be completed and medications given during the Emergency Department visit. The pediatric patients are a vulnerable population, who tend to deteriorate quicker than adults (Mannix et al., 2017). By improving the way SBAR is given at Stamford Hospital, the Pediatric nurses can provide safer and higher quality care for these patients. </a:t>
            </a:r>
          </a:p>
        </p:txBody>
      </p:sp>
      <p:sp>
        <p:nvSpPr>
          <p:cNvPr id="40" name="Text Box 24">
            <a:extLst>
              <a:ext uri="{FF2B5EF4-FFF2-40B4-BE49-F238E27FC236}">
                <a16:creationId xmlns:a16="http://schemas.microsoft.com/office/drawing/2014/main" id="{3985C7CD-C5AD-4F6D-BD2D-3C50CFCE1FB3}"/>
              </a:ext>
            </a:extLst>
          </p:cNvPr>
          <p:cNvSpPr txBox="1">
            <a:spLocks noChangeArrowheads="1"/>
          </p:cNvSpPr>
          <p:nvPr/>
        </p:nvSpPr>
        <p:spPr bwMode="auto">
          <a:xfrm>
            <a:off x="35280599" y="25252501"/>
            <a:ext cx="14935200" cy="830997"/>
          </a:xfrm>
          <a:prstGeom prst="rect">
            <a:avLst/>
          </a:prstGeom>
          <a:solidFill>
            <a:srgbClr val="B60101"/>
          </a:solidFill>
          <a:ln w="9525">
            <a:solidFill>
              <a:srgbClr val="B60101"/>
            </a:solidFill>
            <a:miter lim="800000"/>
            <a:headEnd/>
            <a:tailEnd/>
          </a:ln>
        </p:spPr>
        <p:txBody>
          <a:bodyPr wrap="square">
            <a:spAutoFit/>
          </a:bodyPr>
          <a:lstStyle>
            <a:lvl1pPr>
              <a:defRPr sz="5000">
                <a:solidFill>
                  <a:schemeClr val="tx1"/>
                </a:solidFill>
                <a:latin typeface="Times New Roman" pitchFamily="18" charset="0"/>
              </a:defRPr>
            </a:lvl1pPr>
            <a:lvl2pPr marL="742950" indent="-285750">
              <a:defRPr sz="5000">
                <a:solidFill>
                  <a:schemeClr val="tx1"/>
                </a:solidFill>
                <a:latin typeface="Times New Roman" pitchFamily="18" charset="0"/>
              </a:defRPr>
            </a:lvl2pPr>
            <a:lvl3pPr marL="1143000" indent="-228600">
              <a:defRPr sz="5000">
                <a:solidFill>
                  <a:schemeClr val="tx1"/>
                </a:solidFill>
                <a:latin typeface="Times New Roman" pitchFamily="18" charset="0"/>
              </a:defRPr>
            </a:lvl3pPr>
            <a:lvl4pPr marL="1600200" indent="-228600">
              <a:defRPr sz="5000">
                <a:solidFill>
                  <a:schemeClr val="tx1"/>
                </a:solidFill>
                <a:latin typeface="Times New Roman" pitchFamily="18" charset="0"/>
              </a:defRPr>
            </a:lvl4pPr>
            <a:lvl5pPr marL="2057400" indent="-228600">
              <a:defRPr sz="5000">
                <a:solidFill>
                  <a:schemeClr val="tx1"/>
                </a:solidFill>
                <a:latin typeface="Times New Roman" pitchFamily="18" charset="0"/>
              </a:defRPr>
            </a:lvl5pPr>
            <a:lvl6pPr marL="2514600" indent="-228600" eaLnBrk="0" fontAlgn="base" hangingPunct="0">
              <a:spcBef>
                <a:spcPct val="0"/>
              </a:spcBef>
              <a:spcAft>
                <a:spcPct val="0"/>
              </a:spcAft>
              <a:defRPr sz="5000">
                <a:solidFill>
                  <a:schemeClr val="tx1"/>
                </a:solidFill>
                <a:latin typeface="Times New Roman" pitchFamily="18" charset="0"/>
              </a:defRPr>
            </a:lvl6pPr>
            <a:lvl7pPr marL="2971800" indent="-228600" eaLnBrk="0" fontAlgn="base" hangingPunct="0">
              <a:spcBef>
                <a:spcPct val="0"/>
              </a:spcBef>
              <a:spcAft>
                <a:spcPct val="0"/>
              </a:spcAft>
              <a:defRPr sz="5000">
                <a:solidFill>
                  <a:schemeClr val="tx1"/>
                </a:solidFill>
                <a:latin typeface="Times New Roman" pitchFamily="18" charset="0"/>
              </a:defRPr>
            </a:lvl7pPr>
            <a:lvl8pPr marL="3429000" indent="-228600" eaLnBrk="0" fontAlgn="base" hangingPunct="0">
              <a:spcBef>
                <a:spcPct val="0"/>
              </a:spcBef>
              <a:spcAft>
                <a:spcPct val="0"/>
              </a:spcAft>
              <a:defRPr sz="5000">
                <a:solidFill>
                  <a:schemeClr val="tx1"/>
                </a:solidFill>
                <a:latin typeface="Times New Roman" pitchFamily="18" charset="0"/>
              </a:defRPr>
            </a:lvl8pPr>
            <a:lvl9pPr marL="3886200" indent="-228600" eaLnBrk="0" fontAlgn="base" hangingPunct="0">
              <a:spcBef>
                <a:spcPct val="0"/>
              </a:spcBef>
              <a:spcAft>
                <a:spcPct val="0"/>
              </a:spcAft>
              <a:defRPr sz="5000">
                <a:solidFill>
                  <a:schemeClr val="tx1"/>
                </a:solidFill>
                <a:latin typeface="Times New Roman" pitchFamily="18" charset="0"/>
              </a:defRPr>
            </a:lvl9pPr>
          </a:lstStyle>
          <a:p>
            <a:pPr algn="ctr">
              <a:spcBef>
                <a:spcPct val="50000"/>
              </a:spcBef>
              <a:defRPr/>
            </a:pPr>
            <a:r>
              <a:rPr lang="en-US" sz="4800" b="1" dirty="0">
                <a:solidFill>
                  <a:schemeClr val="bg1"/>
                </a:solidFill>
                <a:ea typeface="+mn-ea"/>
                <a:cs typeface="+mn-cs"/>
              </a:rPr>
              <a:t>Acknowledgement</a:t>
            </a:r>
          </a:p>
        </p:txBody>
      </p:sp>
      <p:sp>
        <p:nvSpPr>
          <p:cNvPr id="41" name="TextBox 40">
            <a:extLst>
              <a:ext uri="{FF2B5EF4-FFF2-40B4-BE49-F238E27FC236}">
                <a16:creationId xmlns:a16="http://schemas.microsoft.com/office/drawing/2014/main" id="{665D5865-885C-4B3D-A402-18BB9C679B93}"/>
              </a:ext>
            </a:extLst>
          </p:cNvPr>
          <p:cNvSpPr txBox="1"/>
          <p:nvPr/>
        </p:nvSpPr>
        <p:spPr>
          <a:xfrm>
            <a:off x="35280599" y="26090701"/>
            <a:ext cx="14935201" cy="3170099"/>
          </a:xfrm>
          <a:prstGeom prst="rect">
            <a:avLst/>
          </a:prstGeom>
          <a:noFill/>
          <a:ln w="0">
            <a:solidFill>
              <a:srgbClr val="B60101"/>
            </a:solidFill>
          </a:ln>
        </p:spPr>
        <p:txBody>
          <a:bodyPr wrap="square" rtlCol="0">
            <a:spAutoFit/>
          </a:bodyPr>
          <a:lstStyle/>
          <a:p>
            <a:pPr lvl="1" algn="just"/>
            <a:r>
              <a:rPr lang="en-US" sz="4000" dirty="0"/>
              <a:t>We would like to thank the Stamford Hospital Pediatric unit for allowing us the opportunity to have our Capstone Rotation there, specifically Jessica Aiken &amp; Nicole Bobko for being our preceptors. We would also like to thank Professor McDonough for mentoring us throughout this process. </a:t>
            </a:r>
          </a:p>
        </p:txBody>
      </p:sp>
      <p:pic>
        <p:nvPicPr>
          <p:cNvPr id="8" name="Picture 7" descr="Qr code&#10;&#10;Description automatically generated">
            <a:extLst>
              <a:ext uri="{FF2B5EF4-FFF2-40B4-BE49-F238E27FC236}">
                <a16:creationId xmlns:a16="http://schemas.microsoft.com/office/drawing/2014/main" id="{1709FE59-AF91-43CE-8A29-F7355177A6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005000" y="31183541"/>
            <a:ext cx="5381625" cy="5381625"/>
          </a:xfrm>
          <a:prstGeom prst="rect">
            <a:avLst/>
          </a:prstGeom>
        </p:spPr>
      </p:pic>
      <p:pic>
        <p:nvPicPr>
          <p:cNvPr id="17" name="Picture 16" descr="Text&#10;&#10;Description automatically generated">
            <a:extLst>
              <a:ext uri="{FF2B5EF4-FFF2-40B4-BE49-F238E27FC236}">
                <a16:creationId xmlns:a16="http://schemas.microsoft.com/office/drawing/2014/main" id="{42BF44C1-2F43-4045-9B41-02A37831B87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881116" y="24384000"/>
            <a:ext cx="15418284" cy="11903610"/>
          </a:xfrm>
          <a:prstGeom prst="rect">
            <a:avLst/>
          </a:prstGeom>
        </p:spPr>
      </p:pic>
      <p:pic>
        <p:nvPicPr>
          <p:cNvPr id="21" name="Picture 20" descr="A picture containing graphical user interface&#10;&#10;Description automatically generated">
            <a:extLst>
              <a:ext uri="{FF2B5EF4-FFF2-40B4-BE49-F238E27FC236}">
                <a16:creationId xmlns:a16="http://schemas.microsoft.com/office/drawing/2014/main" id="{AB438169-2598-41E8-B84F-C467803BE325}"/>
              </a:ext>
            </a:extLst>
          </p:cNvPr>
          <p:cNvPicPr>
            <a:picLocks noChangeAspect="1"/>
          </p:cNvPicPr>
          <p:nvPr/>
        </p:nvPicPr>
        <p:blipFill rotWithShape="1">
          <a:blip r:embed="rId7">
            <a:extLst>
              <a:ext uri="{28A0092B-C50C-407E-A947-70E740481C1C}">
                <a14:useLocalDpi xmlns:a14="http://schemas.microsoft.com/office/drawing/2010/main" val="0"/>
              </a:ext>
            </a:extLst>
          </a:blip>
          <a:srcRect l="24320" t="30794" r="51315" b="12545"/>
          <a:stretch/>
        </p:blipFill>
        <p:spPr>
          <a:xfrm>
            <a:off x="533399" y="26806942"/>
            <a:ext cx="7686745" cy="9480668"/>
          </a:xfrm>
          <a:prstGeom prst="rect">
            <a:avLst/>
          </a:prstGeom>
        </p:spPr>
      </p:pic>
      <p:pic>
        <p:nvPicPr>
          <p:cNvPr id="26" name="Picture 25" descr="Diagram&#10;&#10;Description automatically generated with low confidence">
            <a:extLst>
              <a:ext uri="{FF2B5EF4-FFF2-40B4-BE49-F238E27FC236}">
                <a16:creationId xmlns:a16="http://schemas.microsoft.com/office/drawing/2014/main" id="{1F196B2C-0911-4A3B-9B55-42E0F092DC26}"/>
              </a:ext>
            </a:extLst>
          </p:cNvPr>
          <p:cNvPicPr>
            <a:picLocks noChangeAspect="1"/>
          </p:cNvPicPr>
          <p:nvPr/>
        </p:nvPicPr>
        <p:blipFill rotWithShape="1">
          <a:blip r:embed="rId8">
            <a:extLst>
              <a:ext uri="{28A0092B-C50C-407E-A947-70E740481C1C}">
                <a14:useLocalDpi xmlns:a14="http://schemas.microsoft.com/office/drawing/2010/main" val="0"/>
              </a:ext>
            </a:extLst>
          </a:blip>
          <a:srcRect t="6153"/>
          <a:stretch/>
        </p:blipFill>
        <p:spPr>
          <a:xfrm>
            <a:off x="7897931" y="26670000"/>
            <a:ext cx="7818849" cy="9617610"/>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5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5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14532</TotalTime>
  <Words>557</Words>
  <Application>Microsoft Office PowerPoint</Application>
  <PresentationFormat>Custom</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Blank Presentation</vt:lpstr>
      <vt:lpstr>Pediatric Specific SBAR Sacred Heart University - Fairfield, CT Davis &amp; Henley College of Nursing  Autumn Briglia &amp; Molly Kearns</vt:lpstr>
    </vt:vector>
  </TitlesOfParts>
  <Company>New York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Self-Esteem Moderates the Impact of Received Support on Distress: A Daily Diary Study</dc:title>
  <dc:creator>Niall Bolger</dc:creator>
  <cp:lastModifiedBy>Briglia, Autumn M.</cp:lastModifiedBy>
  <cp:revision>275</cp:revision>
  <cp:lastPrinted>2016-03-23T13:42:29Z</cp:lastPrinted>
  <dcterms:created xsi:type="dcterms:W3CDTF">2003-01-17T16:23:59Z</dcterms:created>
  <dcterms:modified xsi:type="dcterms:W3CDTF">2022-04-19T17:19:06Z</dcterms:modified>
</cp:coreProperties>
</file>