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itchFamily="2" charset="-79"/>
      <p:regular r:id="rId15"/>
      <p:bold r:id="rId16"/>
    </p:embeddedFont>
    <p:embeddedFont>
      <p:font typeface="Quicksand" pitchFamily="2" charset="77"/>
      <p:regular r:id="rId17"/>
      <p:bold r:id="rId18"/>
    </p:embeddedFont>
    <p:embeddedFont>
      <p:font typeface="Short Stack" panose="02010500040000000007" pitchFamily="2" charset="77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160" d="100"/>
          <a:sy n="160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19319efad8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19319efad8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Athletic trainers should know of the physical changes of hormone therapy and risk of injury produced by joint laxity and delayed health care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mental health concerns that are more prevelant among transgender student-athletes include suicidality, depression, anxiety, substance abuse, and experiences of victimization and stigma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Athletic staff should help student-athletes during their transitions by implementing a no tolerance policy for discrimination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Sports psychologists should be aware of the mental health risks associated with gender transitiions to facilitate motivation, confidence, and acceptance within an athletic and academic setting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9319efad8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9319efad8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19319efad8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19319efad8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9319efad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9319efad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9319efad8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19319efad8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At least 34 hrs per week of sports related activity (combined with about 12 hours per week of class attendance)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9319efad8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9319efad8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Sport commitments may prohibit normal college socialization as they may have to travel to events, attend practices, lifts, appointments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Sports-related identity→ need to feel accomplished to feel like themselves which can easily lead to overtraining and burnout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Student-athletes must maintain a minimum GPA to maintain competition eligibility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Social media contributes to the reinforcement of sports culture which highlights mental and physical toughness, resilience, and stability which are not accurate representations of the life of a student-athlete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Increasing media coverage allows for more scrutiny (along with that of peers and coaches) which may cause self-esteem issues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9319efad8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9319efad8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schedule of a student-athlete is very packed so inflexible counseling hours are not convenient for student athletes to access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Many counselors have limited experience with student-athletes and may not be able to teach the correct skills to encourage feeling of emotional and mental stability among student-athletes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9319efad8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9319efad8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Sports psychologists may have remedies to improve the mental health and performance of student athletes which are closely related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Skills foster independence→ reframe negative thoughts in all settings (athletic, academic, or social)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Reframe negative self talk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available resources and implementation in training plan may make student-athletes feel more comfortable in asking for help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9319efad8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9319efad8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9319efad8e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9319efad8e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Most common form of disordered eating in female student athletes is anorexia nervosa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High achieivng students and competitive athletes are most at risk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Physical symptoms- low heart rates, performance declines, weight loss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Mood- more irritable less social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Be attentive during competition and academic final/midterm season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9319efad8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9319efad8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More than 78% of REMSA reported a mental health need in 2020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Pressure placed on academic performance leads to burnout and is associated with depressive symptoms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Diversity and inclusivity allows for attention to be paid to REMSA risk factors and support their academic endevours by establishing study hours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Upperclassmen REMSA are more lilkely to utilize mental health resources, so creating a buddy system or support groups of under and upperclassmen may ease transition, build confidence, and allow for increased understanding and validation of the unique problems of REMSA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2" name="Google Shape;372;p7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4" name="Google Shape;374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2" name="Google Shape;392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3" name="Google Shape;393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4" name="Google Shape;394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5" name="Google Shape;395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7" name="Google Shape;397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98" name="Google Shape;398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0" name="Google Shape;420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1" name="Google Shape;421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2" name="Google Shape;422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3" name="Google Shape;423;p7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5" name="Google Shape;425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1" name="Google Shape;431;p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"/>
          <p:cNvSpPr txBox="1">
            <a:spLocks noGrp="1"/>
          </p:cNvSpPr>
          <p:nvPr>
            <p:ph type="body" idx="1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3" name="Google Shape;433;p7"/>
          <p:cNvSpPr txBox="1">
            <a:spLocks noGrp="1"/>
          </p:cNvSpPr>
          <p:nvPr>
            <p:ph type="body" idx="2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4" name="Google Shape;434;p7"/>
          <p:cNvSpPr txBox="1">
            <a:spLocks noGrp="1"/>
          </p:cNvSpPr>
          <p:nvPr>
            <p:ph type="body" idx="3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435" name="Google Shape;435;p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9"/>
          <p:cNvSpPr txBox="1">
            <a:spLocks noGrp="1"/>
          </p:cNvSpPr>
          <p:nvPr>
            <p:ph type="body" idx="1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1" name="Google Shape;501;p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3" name="Google Shape;503;p9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5" name="Google Shape;505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3" name="Google Shape;523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6" name="Google Shape;526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8" name="Google Shape;528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29" name="Google Shape;529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0" name="Google Shape;530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1" name="Google Shape;531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3" name="Google Shape;533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4" name="Google Shape;554;p9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6" name="Google Shape;556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google-docs/?D9ui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Student-athletes and access to mental health resources on a college campus</a:t>
            </a:r>
            <a:endParaRPr sz="4500"/>
          </a:p>
        </p:txBody>
      </p:sp>
      <p:sp>
        <p:nvSpPr>
          <p:cNvPr id="695" name="Google Shape;695;p13"/>
          <p:cNvSpPr txBox="1"/>
          <p:nvPr/>
        </p:nvSpPr>
        <p:spPr>
          <a:xfrm>
            <a:off x="3363750" y="3450925"/>
            <a:ext cx="241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Maria Gambino</a:t>
            </a:r>
            <a:endParaRPr sz="1800" b="1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2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Transgender Student Athletes</a:t>
            </a:r>
            <a:endParaRPr/>
          </a:p>
        </p:txBody>
      </p:sp>
      <p:sp>
        <p:nvSpPr>
          <p:cNvPr id="758" name="Google Shape;758;p22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Unique barriers to accessing mental health resources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Lack of understanding of the physiological effects of hormone replacement therapy and gender affirming surgeries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Increased mental health concerns due to ostracization </a:t>
            </a:r>
            <a:endParaRPr/>
          </a:p>
        </p:txBody>
      </p:sp>
      <p:sp>
        <p:nvSpPr>
          <p:cNvPr id="759" name="Google Shape;759;p22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Transgender student-athletes can be supported by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Awareness to behavior changes and student-athlete acceptance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Offer unique mental health services to transgender student athletes  </a:t>
            </a:r>
            <a:endParaRPr/>
          </a:p>
        </p:txBody>
      </p:sp>
      <p:sp>
        <p:nvSpPr>
          <p:cNvPr id="760" name="Google Shape;760;p2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3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approach mental health among student-athletes</a:t>
            </a:r>
            <a:endParaRPr/>
          </a:p>
        </p:txBody>
      </p:sp>
      <p:sp>
        <p:nvSpPr>
          <p:cNvPr id="766" name="Google Shape;766;p23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Identify risk factors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Make mental health resources specialized and more accessible to student athletes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Identify populations of student-athletes with unique risks and challenges</a:t>
            </a:r>
            <a:endParaRPr/>
          </a:p>
        </p:txBody>
      </p:sp>
      <p:sp>
        <p:nvSpPr>
          <p:cNvPr id="767" name="Google Shape;767;p23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773" name="Google Shape;773;p24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Mawdsley M. A LOSING MENTALITY: AN ANALYSIS OF THE DUTY OWED BY UNIVERSITIES TO PROVIDE THEIR STUDENT-ATHLETES WITH MENTAL HEALTH SERVICES. 31:25.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Brougham JK. The Impact of Social Media on the Mental Health of Student-Athletes across NCAA Divisions.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Issues Intercoll Athl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Published online December 2021:713-739.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 M, Moore ZE, Gardner FL, Wolanin AT, Pess R, Marks DR. An empirical examination comparing the Mindfulness-Acceptance-Commitment approach and Psychological Skills Training for the mental health and sport performance of female student athletes.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 J Sport Exerc Psychol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2018;16(4):431-451.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Sheehan RB, Herring MP, Campbell MJ. Longitudinal relations of mental health and motivation among elite student-athletes across a condensed season: Plausible influence of academic and athletic schedule.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Psychol Sport Exerc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2018;37:146-152. doi:10.1016/j.psychsport.2018.03.005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Fogaca JL. Combining mental health and performance interventions: Coping and social support for student-athletes.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Appl Sport Psychol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2021;33(1):4-19. doi:10.1080/10413200.2019.1648326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Hughes CS, Hughes S. The female athlete syndrome: anorexia nervosa -- reflections on a personal journey.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Orthop Nurs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2004;23(4):252-260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Ballesteros J, Tran AGTT. Under the face mask: Racial-ethnic minority student-athletes and mental health use.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Am Coll Health J ACH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2020;68(2):169-175. doi:10.1080/07448481.2018.1536663</a:t>
            </a:r>
            <a:endParaRPr sz="1000">
              <a:solidFill>
                <a:srgbClr val="000000"/>
              </a:solidFill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AutoNum type="arabicPeriod"/>
            </a:pP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Eberman LE, Winkelmann ZK, Nye EA, Walen DR, Granger KC, Walker SE. Providing Transgender Patient Care: Athletic Trainers’ Compassion and Lack of Preparedness. </a:t>
            </a:r>
            <a:r>
              <a:rPr lang="en" sz="1000" i="1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 Athl Train Allen Press</a:t>
            </a:r>
            <a:r>
              <a:rPr lang="en" sz="1000">
                <a:solidFill>
                  <a:srgbClr val="000000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2021;56(3):252-262</a:t>
            </a:r>
            <a:r>
              <a:rPr lang="en" sz="1000"/>
              <a:t>. </a:t>
            </a:r>
            <a:endParaRPr sz="1000"/>
          </a:p>
        </p:txBody>
      </p:sp>
      <p:sp>
        <p:nvSpPr>
          <p:cNvPr id="774" name="Google Shape;774;p2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What is a student-athlete?</a:t>
            </a:r>
            <a:endParaRPr sz="4000"/>
          </a:p>
        </p:txBody>
      </p:sp>
      <p:sp>
        <p:nvSpPr>
          <p:cNvPr id="701" name="Google Shape;701;p14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student-athlete is a full-time or part-time college student who actively participates in an organized, competitive athletic program offered and directed by the school. </a:t>
            </a:r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Why is a student-athlete different from the average college student?</a:t>
            </a:r>
            <a:endParaRPr sz="3200"/>
          </a:p>
        </p:txBody>
      </p:sp>
      <p:sp>
        <p:nvSpPr>
          <p:cNvPr id="708" name="Google Shape;708;p1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Student-athletes have a greater number of obligations than a normal college student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★"/>
            </a:pPr>
            <a:r>
              <a:rPr lang="en" sz="2000"/>
              <a:t>Mental health is the most important health and safety concern facing student-athletes today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⅓ of student-athletes report feeling “intractably overwhelmed”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¼ of student-athletes report feeling exhausted from the mental demands of their sport </a:t>
            </a:r>
            <a:endParaRPr sz="2000"/>
          </a:p>
        </p:txBody>
      </p:sp>
      <p:sp>
        <p:nvSpPr>
          <p:cNvPr id="709" name="Google Shape;709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that contribute to mental illness among student-athletes</a:t>
            </a:r>
            <a:endParaRPr/>
          </a:p>
        </p:txBody>
      </p:sp>
      <p:sp>
        <p:nvSpPr>
          <p:cNvPr id="715" name="Google Shape;715;p16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Social isolation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Sports-related identity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Academic pressure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Social media </a:t>
            </a:r>
            <a:endParaRPr/>
          </a:p>
        </p:txBody>
      </p:sp>
      <p:sp>
        <p:nvSpPr>
          <p:cNvPr id="716" name="Google Shape;716;p1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7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Availability of mental health resources on a college campus </a:t>
            </a:r>
            <a:endParaRPr/>
          </a:p>
        </p:txBody>
      </p:sp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Lack of available hours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Long wait times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Lack of knowledge about the risk factors for student athletes </a:t>
            </a:r>
            <a:endParaRPr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colleges do to support their Student-athletes?</a:t>
            </a:r>
            <a:endParaRPr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Employment of skilled mental health professionals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Psychological skills training courses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Decrease stigma </a:t>
            </a:r>
            <a:endParaRPr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736" name="Google Shape;736;p19"/>
          <p:cNvSpPr txBox="1"/>
          <p:nvPr/>
        </p:nvSpPr>
        <p:spPr>
          <a:xfrm>
            <a:off x="2510625" y="1241200"/>
            <a:ext cx="4617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Student-athletes that are at risk for mental illness </a:t>
            </a:r>
            <a:endParaRPr sz="36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Female student-athletes </a:t>
            </a: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Racial-ethnic minority student-athletes </a:t>
            </a: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matic SC"/>
              <a:buChar char="★"/>
            </a:pPr>
            <a:r>
              <a:rPr lang="en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Transgender student-athletes </a:t>
            </a:r>
            <a:endParaRPr sz="2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Female student athletes</a:t>
            </a:r>
            <a:endParaRPr/>
          </a:p>
        </p:txBody>
      </p:sp>
      <p:sp>
        <p:nvSpPr>
          <p:cNvPr id="742" name="Google Shape;742;p20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Female athlete triad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Low energy availability due to malnutrition or disordered eating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Menstrual dysfunction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Low bone mineral density</a:t>
            </a:r>
            <a:endParaRPr/>
          </a:p>
        </p:txBody>
      </p:sp>
      <p:sp>
        <p:nvSpPr>
          <p:cNvPr id="743" name="Google Shape;743;p20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Athletic departments should be aware of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Physical symptoms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Mood/behavior changes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Increased amounts of physical or psychological stress</a:t>
            </a:r>
            <a:endParaRPr/>
          </a:p>
        </p:txBody>
      </p:sp>
      <p:sp>
        <p:nvSpPr>
          <p:cNvPr id="744" name="Google Shape;744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Racial-ethnic minority student-athletes</a:t>
            </a:r>
            <a:endParaRPr/>
          </a:p>
        </p:txBody>
      </p:sp>
      <p:sp>
        <p:nvSpPr>
          <p:cNvPr id="750" name="Google Shape;750;p21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Distinct risk factors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Increased pressure placed on academic performance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High levels of distress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Less utilization of resources due to discrimination </a:t>
            </a:r>
            <a:endParaRPr/>
          </a:p>
        </p:txBody>
      </p:sp>
      <p:sp>
        <p:nvSpPr>
          <p:cNvPr id="751" name="Google Shape;751;p21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universities can be more supportive 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Diversity and inclusivity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Peer support groups </a:t>
            </a:r>
            <a:endParaRPr/>
          </a:p>
        </p:txBody>
      </p:sp>
      <p:sp>
        <p:nvSpPr>
          <p:cNvPr id="752" name="Google Shape;752;p2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</Words>
  <Application>Microsoft Macintosh PowerPoint</Application>
  <PresentationFormat>On-screen Show (16:9)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Times New Roman</vt:lpstr>
      <vt:lpstr>Short Stack</vt:lpstr>
      <vt:lpstr>Arial</vt:lpstr>
      <vt:lpstr>Quicksand</vt:lpstr>
      <vt:lpstr>Amatic SC</vt:lpstr>
      <vt:lpstr>Knight template</vt:lpstr>
      <vt:lpstr>Student-athletes and access to mental health resources on a college campus</vt:lpstr>
      <vt:lpstr>What is a student-athlete?</vt:lpstr>
      <vt:lpstr>Why is a student-athlete different from the average college student?</vt:lpstr>
      <vt:lpstr>Factors that contribute to mental illness among student-athletes</vt:lpstr>
      <vt:lpstr>Availability of mental health resources on a college campus </vt:lpstr>
      <vt:lpstr>What can colleges do to support their Student-athletes?</vt:lpstr>
      <vt:lpstr>PowerPoint Presentation</vt:lpstr>
      <vt:lpstr>Female student athletes</vt:lpstr>
      <vt:lpstr>Racial-ethnic minority student-athletes</vt:lpstr>
      <vt:lpstr>Transgender Student Athletes</vt:lpstr>
      <vt:lpstr>How to approach mental health among student-athletes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Student-athletes and access to mental health resources on a college campus</dc:title>
  <cp:lastModifiedBy>Gambino, Maria T.</cp:lastModifiedBy>
  <cp:revision>1</cp:revision>
  <dcterms:modified xsi:type="dcterms:W3CDTF">2023-02-07T15:46:03Z</dcterms:modified>
</cp:coreProperties>
</file>