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A41C7F-8E4D-4EF6-A692-2DD4B08A1B63}" v="2694" dt="2023-04-25T04:37:24.441"/>
    <p1510:client id="{561396C5-640A-FACD-A7D0-3BCEB2C204A1}" v="18" dt="2023-04-25T16:27:08.871"/>
    <p1510:client id="{6057393F-B8EE-473E-881A-B32045BF942B}" v="80" dt="2023-04-25T16:59:09.240"/>
    <p1510:client id="{89FEC40F-819E-41FC-9EFD-E98E13D38D79}" v="1205" dt="2023-04-25T04:52:01.475"/>
    <p1510:client id="{9D6ED22C-E850-A1DC-08CC-B1A07ED73A62}" v="266" dt="2023-04-25T04:34:11.795"/>
    <p1510:client id="{B305A064-CA60-44CA-AC16-3CC8629C4849}" v="373" dt="2023-04-25T17:40:47.357"/>
    <p1510:client id="{DBEDEE6D-92DC-4D9A-9DF1-D269E891910F}" v="735" dt="2023-04-25T04:33:20.257"/>
    <p1510:client id="{E42761F8-52C7-46B3-92F3-A43E2B02A75F}" v="28" dt="2023-04-25T03:22:44.025"/>
    <p1510:client id="{F0789C3B-4A69-9342-CB84-18F01A8E5AC8}" v="94" dt="2023-04-25T14:58:38.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66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yemang, Benjamin M." userId="S::agyemangb@mail.sacredheart.edu::18c52c73-de31-4a63-bb95-a43305176fc4" providerId="AD" clId="Web-{28012130-C35E-4F4B-B575-16B1132CA3ED}"/>
    <pc:docChg chg="modSld">
      <pc:chgData name="Agyemang, Benjamin M." userId="S::agyemangb@mail.sacredheart.edu::18c52c73-de31-4a63-bb95-a43305176fc4" providerId="AD" clId="Web-{28012130-C35E-4F4B-B575-16B1132CA3ED}" dt="2023-04-17T14:22:37.818" v="0" actId="14100"/>
      <pc:docMkLst>
        <pc:docMk/>
      </pc:docMkLst>
      <pc:sldChg chg="modSp">
        <pc:chgData name="Agyemang, Benjamin M." userId="S::agyemangb@mail.sacredheart.edu::18c52c73-de31-4a63-bb95-a43305176fc4" providerId="AD" clId="Web-{28012130-C35E-4F4B-B575-16B1132CA3ED}" dt="2023-04-17T14:22:37.818" v="0" actId="14100"/>
        <pc:sldMkLst>
          <pc:docMk/>
          <pc:sldMk cId="3853960236" sldId="256"/>
        </pc:sldMkLst>
        <pc:grpChg chg="mod">
          <ac:chgData name="Agyemang, Benjamin M." userId="S::agyemangb@mail.sacredheart.edu::18c52c73-de31-4a63-bb95-a43305176fc4" providerId="AD" clId="Web-{28012130-C35E-4F4B-B575-16B1132CA3ED}" dt="2023-04-17T14:22:37.818" v="0" actId="14100"/>
          <ac:grpSpMkLst>
            <pc:docMk/>
            <pc:sldMk cId="3853960236" sldId="256"/>
            <ac:grpSpMk id="55" creationId="{B0739F97-E51A-E96F-F969-650ACCD6CDCE}"/>
          </ac:grpSpMkLst>
        </pc:grpChg>
      </pc:sldChg>
    </pc:docChg>
  </pc:docChgLst>
  <pc:docChgLst>
    <pc:chgData name="Agyemang, Benjamin M." userId="S::agyemangb@mail.sacredheart.edu::18c52c73-de31-4a63-bb95-a43305176fc4" providerId="AD" clId="Web-{9A80163C-6FA5-4901-9CA3-0C7186B1BBE2}"/>
    <pc:docChg chg="modSld">
      <pc:chgData name="Agyemang, Benjamin M." userId="S::agyemangb@mail.sacredheart.edu::18c52c73-de31-4a63-bb95-a43305176fc4" providerId="AD" clId="Web-{9A80163C-6FA5-4901-9CA3-0C7186B1BBE2}" dt="2023-04-20T21:11:47.647" v="298" actId="20577"/>
      <pc:docMkLst>
        <pc:docMk/>
      </pc:docMkLst>
      <pc:sldChg chg="addSp delSp modSp">
        <pc:chgData name="Agyemang, Benjamin M." userId="S::agyemangb@mail.sacredheart.edu::18c52c73-de31-4a63-bb95-a43305176fc4" providerId="AD" clId="Web-{9A80163C-6FA5-4901-9CA3-0C7186B1BBE2}" dt="2023-04-20T21:11:47.647" v="298" actId="20577"/>
        <pc:sldMkLst>
          <pc:docMk/>
          <pc:sldMk cId="3853960236" sldId="256"/>
        </pc:sldMkLst>
        <pc:spChg chg="add del mod">
          <ac:chgData name="Agyemang, Benjamin M." userId="S::agyemangb@mail.sacredheart.edu::18c52c73-de31-4a63-bb95-a43305176fc4" providerId="AD" clId="Web-{9A80163C-6FA5-4901-9CA3-0C7186B1BBE2}" dt="2023-04-20T20:24:01.825" v="100"/>
          <ac:spMkLst>
            <pc:docMk/>
            <pc:sldMk cId="3853960236" sldId="256"/>
            <ac:spMk id="2" creationId="{1925182E-3A6E-2308-D116-C4EA42247AE8}"/>
          </ac:spMkLst>
        </pc:spChg>
        <pc:spChg chg="add del mod">
          <ac:chgData name="Agyemang, Benjamin M." userId="S::agyemangb@mail.sacredheart.edu::18c52c73-de31-4a63-bb95-a43305176fc4" providerId="AD" clId="Web-{9A80163C-6FA5-4901-9CA3-0C7186B1BBE2}" dt="2023-04-20T17:13:23.439" v="9"/>
          <ac:spMkLst>
            <pc:docMk/>
            <pc:sldMk cId="3853960236" sldId="256"/>
            <ac:spMk id="2" creationId="{5C5F6603-1E74-224A-F2EA-EEFAA3131246}"/>
          </ac:spMkLst>
        </pc:spChg>
        <pc:spChg chg="add del mod">
          <ac:chgData name="Agyemang, Benjamin M." userId="S::agyemangb@mail.sacredheart.edu::18c52c73-de31-4a63-bb95-a43305176fc4" providerId="AD" clId="Web-{9A80163C-6FA5-4901-9CA3-0C7186B1BBE2}" dt="2023-04-20T17:38:05.482" v="14"/>
          <ac:spMkLst>
            <pc:docMk/>
            <pc:sldMk cId="3853960236" sldId="256"/>
            <ac:spMk id="2" creationId="{7063B461-C20A-FED5-9015-8FB548382A32}"/>
          </ac:spMkLst>
        </pc:spChg>
        <pc:spChg chg="add del mod">
          <ac:chgData name="Agyemang, Benjamin M." userId="S::agyemangb@mail.sacredheart.edu::18c52c73-de31-4a63-bb95-a43305176fc4" providerId="AD" clId="Web-{9A80163C-6FA5-4901-9CA3-0C7186B1BBE2}" dt="2023-04-20T20:28:17.271" v="117"/>
          <ac:spMkLst>
            <pc:docMk/>
            <pc:sldMk cId="3853960236" sldId="256"/>
            <ac:spMk id="3" creationId="{1B38B618-F935-3886-B20A-EE516FB09921}"/>
          </ac:spMkLst>
        </pc:spChg>
        <pc:spChg chg="add del mod">
          <ac:chgData name="Agyemang, Benjamin M." userId="S::agyemangb@mail.sacredheart.edu::18c52c73-de31-4a63-bb95-a43305176fc4" providerId="AD" clId="Web-{9A80163C-6FA5-4901-9CA3-0C7186B1BBE2}" dt="2023-04-20T17:41:33.355" v="31"/>
          <ac:spMkLst>
            <pc:docMk/>
            <pc:sldMk cId="3853960236" sldId="256"/>
            <ac:spMk id="3" creationId="{B8CA0ED1-8596-C53B-9AC3-B7151CB51713}"/>
          </ac:spMkLst>
        </pc:spChg>
        <pc:spChg chg="add mod">
          <ac:chgData name="Agyemang, Benjamin M." userId="S::agyemangb@mail.sacredheart.edu::18c52c73-de31-4a63-bb95-a43305176fc4" providerId="AD" clId="Web-{9A80163C-6FA5-4901-9CA3-0C7186B1BBE2}" dt="2023-04-20T21:11:47.647" v="298" actId="20577"/>
          <ac:spMkLst>
            <pc:docMk/>
            <pc:sldMk cId="3853960236" sldId="256"/>
            <ac:spMk id="4" creationId="{0C510D5B-DE95-D037-6493-A0BA0A2DE8F1}"/>
          </ac:spMkLst>
        </pc:spChg>
        <pc:spChg chg="add del mod">
          <ac:chgData name="Agyemang, Benjamin M." userId="S::agyemangb@mail.sacredheart.edu::18c52c73-de31-4a63-bb95-a43305176fc4" providerId="AD" clId="Web-{9A80163C-6FA5-4901-9CA3-0C7186B1BBE2}" dt="2023-04-20T17:40:42.649" v="30"/>
          <ac:spMkLst>
            <pc:docMk/>
            <pc:sldMk cId="3853960236" sldId="256"/>
            <ac:spMk id="4" creationId="{F3CBDA72-1E4C-43A0-D8C1-66ADCF02208D}"/>
          </ac:spMkLst>
        </pc:spChg>
        <pc:spChg chg="add del mod">
          <ac:chgData name="Agyemang, Benjamin M." userId="S::agyemangb@mail.sacredheart.edu::18c52c73-de31-4a63-bb95-a43305176fc4" providerId="AD" clId="Web-{9A80163C-6FA5-4901-9CA3-0C7186B1BBE2}" dt="2023-04-20T17:42:33.687" v="35"/>
          <ac:spMkLst>
            <pc:docMk/>
            <pc:sldMk cId="3853960236" sldId="256"/>
            <ac:spMk id="6" creationId="{ABF014BC-5E55-F4AF-BC0C-3D16248CAA44}"/>
          </ac:spMkLst>
        </pc:spChg>
        <pc:spChg chg="add del mod">
          <ac:chgData name="Agyemang, Benjamin M." userId="S::agyemangb@mail.sacredheart.edu::18c52c73-de31-4a63-bb95-a43305176fc4" providerId="AD" clId="Web-{9A80163C-6FA5-4901-9CA3-0C7186B1BBE2}" dt="2023-04-20T17:54:18.858" v="41"/>
          <ac:spMkLst>
            <pc:docMk/>
            <pc:sldMk cId="3853960236" sldId="256"/>
            <ac:spMk id="7" creationId="{44AD0C44-3E1E-D05A-FD48-7D5605CDF4E2}"/>
          </ac:spMkLst>
        </pc:spChg>
        <pc:spChg chg="add del mod">
          <ac:chgData name="Agyemang, Benjamin M." userId="S::agyemangb@mail.sacredheart.edu::18c52c73-de31-4a63-bb95-a43305176fc4" providerId="AD" clId="Web-{9A80163C-6FA5-4901-9CA3-0C7186B1BBE2}" dt="2023-04-20T17:59:38.347" v="48"/>
          <ac:spMkLst>
            <pc:docMk/>
            <pc:sldMk cId="3853960236" sldId="256"/>
            <ac:spMk id="8" creationId="{5498D2E3-6D33-DD9E-B95A-8AC7AEF1FB02}"/>
          </ac:spMkLst>
        </pc:spChg>
        <pc:spChg chg="add del mod">
          <ac:chgData name="Agyemang, Benjamin M." userId="S::agyemangb@mail.sacredheart.edu::18c52c73-de31-4a63-bb95-a43305176fc4" providerId="AD" clId="Web-{9A80163C-6FA5-4901-9CA3-0C7186B1BBE2}" dt="2023-04-20T18:01:15.088" v="60"/>
          <ac:spMkLst>
            <pc:docMk/>
            <pc:sldMk cId="3853960236" sldId="256"/>
            <ac:spMk id="9" creationId="{51DC0C92-E104-0AD8-BBC1-2B00D8DA0535}"/>
          </ac:spMkLst>
        </pc:spChg>
        <pc:spChg chg="add del mod">
          <ac:chgData name="Agyemang, Benjamin M." userId="S::agyemangb@mail.sacredheart.edu::18c52c73-de31-4a63-bb95-a43305176fc4" providerId="AD" clId="Web-{9A80163C-6FA5-4901-9CA3-0C7186B1BBE2}" dt="2023-04-20T18:07:51.207" v="73"/>
          <ac:spMkLst>
            <pc:docMk/>
            <pc:sldMk cId="3853960236" sldId="256"/>
            <ac:spMk id="10" creationId="{0DA87EB0-268F-CB4E-D5AA-6C78254BC18F}"/>
          </ac:spMkLst>
        </pc:spChg>
        <pc:spChg chg="add del mod">
          <ac:chgData name="Agyemang, Benjamin M." userId="S::agyemangb@mail.sacredheart.edu::18c52c73-de31-4a63-bb95-a43305176fc4" providerId="AD" clId="Web-{9A80163C-6FA5-4901-9CA3-0C7186B1BBE2}" dt="2023-04-20T18:09:33.386" v="77"/>
          <ac:spMkLst>
            <pc:docMk/>
            <pc:sldMk cId="3853960236" sldId="256"/>
            <ac:spMk id="11" creationId="{E74BF6A1-1AC9-2B0C-0C55-BE2E966AF969}"/>
          </ac:spMkLst>
        </pc:spChg>
        <pc:spChg chg="add del mod">
          <ac:chgData name="Agyemang, Benjamin M." userId="S::agyemangb@mail.sacredheart.edu::18c52c73-de31-4a63-bb95-a43305176fc4" providerId="AD" clId="Web-{9A80163C-6FA5-4901-9CA3-0C7186B1BBE2}" dt="2023-04-20T20:12:09.491" v="84"/>
          <ac:spMkLst>
            <pc:docMk/>
            <pc:sldMk cId="3853960236" sldId="256"/>
            <ac:spMk id="12" creationId="{953C47B2-D038-BC9B-F45C-094492C284BC}"/>
          </ac:spMkLst>
        </pc:spChg>
        <pc:grpChg chg="mod">
          <ac:chgData name="Agyemang, Benjamin M." userId="S::agyemangb@mail.sacredheart.edu::18c52c73-de31-4a63-bb95-a43305176fc4" providerId="AD" clId="Web-{9A80163C-6FA5-4901-9CA3-0C7186B1BBE2}" dt="2023-04-20T21:00:19.595" v="263" actId="14100"/>
          <ac:grpSpMkLst>
            <pc:docMk/>
            <pc:sldMk cId="3853960236" sldId="256"/>
            <ac:grpSpMk id="55" creationId="{B0739F97-E51A-E96F-F969-650ACCD6CDCE}"/>
          </ac:grpSpMkLst>
        </pc:grpChg>
      </pc:sldChg>
    </pc:docChg>
  </pc:docChgLst>
  <pc:docChgLst>
    <pc:chgData name="Kaya, Prof. Tolga" userId="b628b64a-cda9-4ad5-81d5-f4643a780bd3" providerId="ADAL" clId="{6057393F-B8EE-473E-881A-B32045BF942B}"/>
    <pc:docChg chg="undo redo custSel modSld">
      <pc:chgData name="Kaya, Prof. Tolga" userId="b628b64a-cda9-4ad5-81d5-f4643a780bd3" providerId="ADAL" clId="{6057393F-B8EE-473E-881A-B32045BF942B}" dt="2023-04-25T16:59:09.240" v="67" actId="1076"/>
      <pc:docMkLst>
        <pc:docMk/>
      </pc:docMkLst>
      <pc:sldChg chg="addSp delSp modSp mod">
        <pc:chgData name="Kaya, Prof. Tolga" userId="b628b64a-cda9-4ad5-81d5-f4643a780bd3" providerId="ADAL" clId="{6057393F-B8EE-473E-881A-B32045BF942B}" dt="2023-04-25T16:59:09.240" v="67" actId="1076"/>
        <pc:sldMkLst>
          <pc:docMk/>
          <pc:sldMk cId="3853960236" sldId="256"/>
        </pc:sldMkLst>
        <pc:spChg chg="add del mod">
          <ac:chgData name="Kaya, Prof. Tolga" userId="b628b64a-cda9-4ad5-81d5-f4643a780bd3" providerId="ADAL" clId="{6057393F-B8EE-473E-881A-B32045BF942B}" dt="2023-04-25T16:58:07.132" v="49" actId="20577"/>
          <ac:spMkLst>
            <pc:docMk/>
            <pc:sldMk cId="3853960236" sldId="256"/>
            <ac:spMk id="2" creationId="{DF72AFB2-EA2F-7F73-58D4-E46DE9E604EB}"/>
          </ac:spMkLst>
        </pc:spChg>
        <pc:spChg chg="mod">
          <ac:chgData name="Kaya, Prof. Tolga" userId="b628b64a-cda9-4ad5-81d5-f4643a780bd3" providerId="ADAL" clId="{6057393F-B8EE-473E-881A-B32045BF942B}" dt="2023-04-25T16:58:15.139" v="61" actId="20577"/>
          <ac:spMkLst>
            <pc:docMk/>
            <pc:sldMk cId="3853960236" sldId="256"/>
            <ac:spMk id="36" creationId="{234378BC-FE2D-06D3-88C7-8E528FB9D24B}"/>
          </ac:spMkLst>
        </pc:spChg>
        <pc:grpChg chg="add del mod">
          <ac:chgData name="Kaya, Prof. Tolga" userId="b628b64a-cda9-4ad5-81d5-f4643a780bd3" providerId="ADAL" clId="{6057393F-B8EE-473E-881A-B32045BF942B}" dt="2023-04-25T16:58:57.283" v="65" actId="478"/>
          <ac:grpSpMkLst>
            <pc:docMk/>
            <pc:sldMk cId="3853960236" sldId="256"/>
            <ac:grpSpMk id="55" creationId="{B0739F97-E51A-E96F-F969-650ACCD6CDCE}"/>
          </ac:grpSpMkLst>
        </pc:grpChg>
        <pc:picChg chg="mod modCrop">
          <ac:chgData name="Kaya, Prof. Tolga" userId="b628b64a-cda9-4ad5-81d5-f4643a780bd3" providerId="ADAL" clId="{6057393F-B8EE-473E-881A-B32045BF942B}" dt="2023-04-25T16:59:09.240" v="67" actId="1076"/>
          <ac:picMkLst>
            <pc:docMk/>
            <pc:sldMk cId="3853960236" sldId="256"/>
            <ac:picMk id="6" creationId="{85407204-CF91-5E8F-2EBA-8A7966C89D9A}"/>
          </ac:picMkLst>
        </pc:picChg>
        <pc:picChg chg="del">
          <ac:chgData name="Kaya, Prof. Tolga" userId="b628b64a-cda9-4ad5-81d5-f4643a780bd3" providerId="ADAL" clId="{6057393F-B8EE-473E-881A-B32045BF942B}" dt="2023-04-25T16:59:05.540" v="66" actId="478"/>
          <ac:picMkLst>
            <pc:docMk/>
            <pc:sldMk cId="3853960236" sldId="256"/>
            <ac:picMk id="8" creationId="{B249E6F1-5E38-DDE9-ADA6-20AA6E9026FD}"/>
          </ac:picMkLst>
        </pc:picChg>
      </pc:sldChg>
    </pc:docChg>
  </pc:docChgLst>
  <pc:docChgLst>
    <pc:chgData name="Montuori, Mario F." userId="S::montuorim@mail.sacredheart.edu::e497a24a-ac0a-4868-afd0-c38c294c3e72" providerId="AD" clId="Web-{DBEDEE6D-92DC-4D9A-9DF1-D269E891910F}"/>
    <pc:docChg chg="modSld">
      <pc:chgData name="Montuori, Mario F." userId="S::montuorim@mail.sacredheart.edu::e497a24a-ac0a-4868-afd0-c38c294c3e72" providerId="AD" clId="Web-{DBEDEE6D-92DC-4D9A-9DF1-D269E891910F}" dt="2023-04-25T04:33:14.803" v="358" actId="20577"/>
      <pc:docMkLst>
        <pc:docMk/>
      </pc:docMkLst>
      <pc:sldChg chg="modSp">
        <pc:chgData name="Montuori, Mario F." userId="S::montuorim@mail.sacredheart.edu::e497a24a-ac0a-4868-afd0-c38c294c3e72" providerId="AD" clId="Web-{DBEDEE6D-92DC-4D9A-9DF1-D269E891910F}" dt="2023-04-25T04:33:14.803" v="358" actId="20577"/>
        <pc:sldMkLst>
          <pc:docMk/>
          <pc:sldMk cId="3853960236" sldId="256"/>
        </pc:sldMkLst>
        <pc:spChg chg="mod">
          <ac:chgData name="Montuori, Mario F." userId="S::montuorim@mail.sacredheart.edu::e497a24a-ac0a-4868-afd0-c38c294c3e72" providerId="AD" clId="Web-{DBEDEE6D-92DC-4D9A-9DF1-D269E891910F}" dt="2023-04-25T04:30:06.750" v="2" actId="1076"/>
          <ac:spMkLst>
            <pc:docMk/>
            <pc:sldMk cId="3853960236" sldId="256"/>
            <ac:spMk id="37" creationId="{D72AB891-5E93-8A99-19F5-D9661D2EA941}"/>
          </ac:spMkLst>
        </pc:spChg>
        <pc:spChg chg="mod">
          <ac:chgData name="Montuori, Mario F." userId="S::montuorim@mail.sacredheart.edu::e497a24a-ac0a-4868-afd0-c38c294c3e72" providerId="AD" clId="Web-{DBEDEE6D-92DC-4D9A-9DF1-D269E891910F}" dt="2023-04-25T04:33:14.803" v="358" actId="20577"/>
          <ac:spMkLst>
            <pc:docMk/>
            <pc:sldMk cId="3853960236" sldId="256"/>
            <ac:spMk id="46" creationId="{05384736-94D2-1C2A-8BF3-D9FE85A479AE}"/>
          </ac:spMkLst>
        </pc:spChg>
        <pc:grpChg chg="mod">
          <ac:chgData name="Montuori, Mario F." userId="S::montuorim@mail.sacredheart.edu::e497a24a-ac0a-4868-afd0-c38c294c3e72" providerId="AD" clId="Web-{DBEDEE6D-92DC-4D9A-9DF1-D269E891910F}" dt="2023-04-25T04:30:24.313" v="6" actId="14100"/>
          <ac:grpSpMkLst>
            <pc:docMk/>
            <pc:sldMk cId="3853960236" sldId="256"/>
            <ac:grpSpMk id="54" creationId="{55E5323E-580D-85E3-1B6C-5BAB2878C8A9}"/>
          </ac:grpSpMkLst>
        </pc:grpChg>
      </pc:sldChg>
    </pc:docChg>
  </pc:docChgLst>
  <pc:docChgLst>
    <pc:chgData name="Mogensen, Jeppe Urup" userId="S::urupmogensenj@mail.sacredheart.edu::f5a0bcf9-9838-4315-99b0-8ff341cf5c92" providerId="AD" clId="Web-{E42761F8-52C7-46B3-92F3-A43E2B02A75F}"/>
    <pc:docChg chg="modSld">
      <pc:chgData name="Mogensen, Jeppe Urup" userId="S::urupmogensenj@mail.sacredheart.edu::f5a0bcf9-9838-4315-99b0-8ff341cf5c92" providerId="AD" clId="Web-{E42761F8-52C7-46B3-92F3-A43E2B02A75F}" dt="2023-04-25T03:22:44.025" v="15" actId="20577"/>
      <pc:docMkLst>
        <pc:docMk/>
      </pc:docMkLst>
      <pc:sldChg chg="modSp">
        <pc:chgData name="Mogensen, Jeppe Urup" userId="S::urupmogensenj@mail.sacredheart.edu::f5a0bcf9-9838-4315-99b0-8ff341cf5c92" providerId="AD" clId="Web-{E42761F8-52C7-46B3-92F3-A43E2B02A75F}" dt="2023-04-25T03:22:44.025" v="15" actId="20577"/>
        <pc:sldMkLst>
          <pc:docMk/>
          <pc:sldMk cId="3853960236" sldId="256"/>
        </pc:sldMkLst>
        <pc:spChg chg="mod">
          <ac:chgData name="Mogensen, Jeppe Urup" userId="S::urupmogensenj@mail.sacredheart.edu::f5a0bcf9-9838-4315-99b0-8ff341cf5c92" providerId="AD" clId="Web-{E42761F8-52C7-46B3-92F3-A43E2B02A75F}" dt="2023-04-25T03:22:44.025" v="15" actId="20577"/>
          <ac:spMkLst>
            <pc:docMk/>
            <pc:sldMk cId="3853960236" sldId="256"/>
            <ac:spMk id="44" creationId="{B2519BB4-41F3-DDB4-A0CD-3312631094ED}"/>
          </ac:spMkLst>
        </pc:spChg>
      </pc:sldChg>
    </pc:docChg>
  </pc:docChgLst>
  <pc:docChgLst>
    <pc:chgData name="Mangano, Kaitlyn L." userId="42f196a6-861b-4927-b93b-94c7c5ed192b" providerId="ADAL" clId="{B305A064-CA60-44CA-AC16-3CC8629C4849}"/>
    <pc:docChg chg="undo custSel modSld">
      <pc:chgData name="Mangano, Kaitlyn L." userId="42f196a6-861b-4927-b93b-94c7c5ed192b" providerId="ADAL" clId="{B305A064-CA60-44CA-AC16-3CC8629C4849}" dt="2023-04-25T17:45:11.688" v="1038" actId="1076"/>
      <pc:docMkLst>
        <pc:docMk/>
      </pc:docMkLst>
      <pc:sldChg chg="addSp delSp modSp mod">
        <pc:chgData name="Mangano, Kaitlyn L." userId="42f196a6-861b-4927-b93b-94c7c5ed192b" providerId="ADAL" clId="{B305A064-CA60-44CA-AC16-3CC8629C4849}" dt="2023-04-25T17:45:11.688" v="1038" actId="1076"/>
        <pc:sldMkLst>
          <pc:docMk/>
          <pc:sldMk cId="3853960236" sldId="256"/>
        </pc:sldMkLst>
        <pc:spChg chg="mod topLvl">
          <ac:chgData name="Mangano, Kaitlyn L." userId="42f196a6-861b-4927-b93b-94c7c5ed192b" providerId="ADAL" clId="{B305A064-CA60-44CA-AC16-3CC8629C4849}" dt="2023-04-25T17:27:22.065" v="864" actId="1076"/>
          <ac:spMkLst>
            <pc:docMk/>
            <pc:sldMk cId="3853960236" sldId="256"/>
            <ac:spMk id="2" creationId="{DF72AFB2-EA2F-7F73-58D4-E46DE9E604EB}"/>
          </ac:spMkLst>
        </pc:spChg>
        <pc:spChg chg="mod">
          <ac:chgData name="Mangano, Kaitlyn L." userId="42f196a6-861b-4927-b93b-94c7c5ed192b" providerId="ADAL" clId="{B305A064-CA60-44CA-AC16-3CC8629C4849}" dt="2023-04-25T17:43:59.513" v="1029" actId="1076"/>
          <ac:spMkLst>
            <pc:docMk/>
            <pc:sldMk cId="3853960236" sldId="256"/>
            <ac:spMk id="5" creationId="{788A2085-0E21-AC47-B015-3675993C83EC}"/>
          </ac:spMkLst>
        </pc:spChg>
        <pc:spChg chg="add del mod topLvl">
          <ac:chgData name="Mangano, Kaitlyn L." userId="42f196a6-861b-4927-b93b-94c7c5ed192b" providerId="ADAL" clId="{B305A064-CA60-44CA-AC16-3CC8629C4849}" dt="2023-04-25T17:07:36.941" v="462" actId="478"/>
          <ac:spMkLst>
            <pc:docMk/>
            <pc:sldMk cId="3853960236" sldId="256"/>
            <ac:spMk id="13" creationId="{3F196FF9-C0C2-83F8-CC07-9B3FAF0AB0EC}"/>
          </ac:spMkLst>
        </pc:spChg>
        <pc:spChg chg="add del mod">
          <ac:chgData name="Mangano, Kaitlyn L." userId="42f196a6-861b-4927-b93b-94c7c5ed192b" providerId="ADAL" clId="{B305A064-CA60-44CA-AC16-3CC8629C4849}" dt="2023-04-25T16:50:25.316" v="144"/>
          <ac:spMkLst>
            <pc:docMk/>
            <pc:sldMk cId="3853960236" sldId="256"/>
            <ac:spMk id="13" creationId="{624AE3C3-A9DE-8EEC-94E5-B4488170D1E9}"/>
          </ac:spMkLst>
        </pc:spChg>
        <pc:spChg chg="add mod topLvl">
          <ac:chgData name="Mangano, Kaitlyn L." userId="42f196a6-861b-4927-b93b-94c7c5ed192b" providerId="ADAL" clId="{B305A064-CA60-44CA-AC16-3CC8629C4849}" dt="2023-04-25T16:52:41.192" v="197" actId="164"/>
          <ac:spMkLst>
            <pc:docMk/>
            <pc:sldMk cId="3853960236" sldId="256"/>
            <ac:spMk id="14" creationId="{4E678E15-876D-3296-528B-E9166B272794}"/>
          </ac:spMkLst>
        </pc:spChg>
        <pc:spChg chg="add mod">
          <ac:chgData name="Mangano, Kaitlyn L." userId="42f196a6-861b-4927-b93b-94c7c5ed192b" providerId="ADAL" clId="{B305A064-CA60-44CA-AC16-3CC8629C4849}" dt="2023-04-25T17:18:33.199" v="596" actId="14100"/>
          <ac:spMkLst>
            <pc:docMk/>
            <pc:sldMk cId="3853960236" sldId="256"/>
            <ac:spMk id="16" creationId="{33A5589E-D00E-0E00-B03D-AECC0B93303A}"/>
          </ac:spMkLst>
        </pc:spChg>
        <pc:spChg chg="mod">
          <ac:chgData name="Mangano, Kaitlyn L." userId="42f196a6-861b-4927-b93b-94c7c5ed192b" providerId="ADAL" clId="{B305A064-CA60-44CA-AC16-3CC8629C4849}" dt="2023-04-25T17:25:56.958" v="861" actId="1038"/>
          <ac:spMkLst>
            <pc:docMk/>
            <pc:sldMk cId="3853960236" sldId="256"/>
            <ac:spMk id="18" creationId="{2B845BB7-4689-6EDB-7BE6-0A84AF2F7460}"/>
          </ac:spMkLst>
        </pc:spChg>
        <pc:spChg chg="mod">
          <ac:chgData name="Mangano, Kaitlyn L." userId="42f196a6-861b-4927-b93b-94c7c5ed192b" providerId="ADAL" clId="{B305A064-CA60-44CA-AC16-3CC8629C4849}" dt="2023-04-25T16:41:59.836" v="39" actId="255"/>
          <ac:spMkLst>
            <pc:docMk/>
            <pc:sldMk cId="3853960236" sldId="256"/>
            <ac:spMk id="21" creationId="{61D35FB3-82B7-5DFA-0180-C13024F56E4E}"/>
          </ac:spMkLst>
        </pc:spChg>
        <pc:spChg chg="mod topLvl">
          <ac:chgData name="Mangano, Kaitlyn L." userId="42f196a6-861b-4927-b93b-94c7c5ed192b" providerId="ADAL" clId="{B305A064-CA60-44CA-AC16-3CC8629C4849}" dt="2023-04-25T16:52:41.192" v="197" actId="164"/>
          <ac:spMkLst>
            <pc:docMk/>
            <pc:sldMk cId="3853960236" sldId="256"/>
            <ac:spMk id="22" creationId="{EDED8058-0AA5-F75D-E297-20D0CEF0CB79}"/>
          </ac:spMkLst>
        </pc:spChg>
        <pc:spChg chg="mod">
          <ac:chgData name="Mangano, Kaitlyn L." userId="42f196a6-861b-4927-b93b-94c7c5ed192b" providerId="ADAL" clId="{B305A064-CA60-44CA-AC16-3CC8629C4849}" dt="2023-04-25T17:41:54.718" v="931" actId="14100"/>
          <ac:spMkLst>
            <pc:docMk/>
            <pc:sldMk cId="3853960236" sldId="256"/>
            <ac:spMk id="23" creationId="{61EEF34C-F6B6-339A-4401-6C42603917CF}"/>
          </ac:spMkLst>
        </pc:spChg>
        <pc:spChg chg="add mod">
          <ac:chgData name="Mangano, Kaitlyn L." userId="42f196a6-861b-4927-b93b-94c7c5ed192b" providerId="ADAL" clId="{B305A064-CA60-44CA-AC16-3CC8629C4849}" dt="2023-04-25T16:58:16.151" v="239" actId="164"/>
          <ac:spMkLst>
            <pc:docMk/>
            <pc:sldMk cId="3853960236" sldId="256"/>
            <ac:spMk id="26" creationId="{3C6E7C38-543C-1181-9D99-F9C13FDB8982}"/>
          </ac:spMkLst>
        </pc:spChg>
        <pc:spChg chg="add mod">
          <ac:chgData name="Mangano, Kaitlyn L." userId="42f196a6-861b-4927-b93b-94c7c5ed192b" providerId="ADAL" clId="{B305A064-CA60-44CA-AC16-3CC8629C4849}" dt="2023-04-25T17:07:00.237" v="423" actId="164"/>
          <ac:spMkLst>
            <pc:docMk/>
            <pc:sldMk cId="3853960236" sldId="256"/>
            <ac:spMk id="29" creationId="{37B5EDF1-C862-1660-3735-C61EA95DAA0A}"/>
          </ac:spMkLst>
        </pc:spChg>
        <pc:spChg chg="add mod">
          <ac:chgData name="Mangano, Kaitlyn L." userId="42f196a6-861b-4927-b93b-94c7c5ed192b" providerId="ADAL" clId="{B305A064-CA60-44CA-AC16-3CC8629C4849}" dt="2023-04-25T17:08:18.404" v="501" actId="164"/>
          <ac:spMkLst>
            <pc:docMk/>
            <pc:sldMk cId="3853960236" sldId="256"/>
            <ac:spMk id="31" creationId="{2B1D86EC-DDE7-7D4E-DAB4-A2EAACC85FC0}"/>
          </ac:spMkLst>
        </pc:spChg>
        <pc:spChg chg="del mod topLvl">
          <ac:chgData name="Mangano, Kaitlyn L." userId="42f196a6-861b-4927-b93b-94c7c5ed192b" providerId="ADAL" clId="{B305A064-CA60-44CA-AC16-3CC8629C4849}" dt="2023-04-25T16:51:12.280" v="159" actId="478"/>
          <ac:spMkLst>
            <pc:docMk/>
            <pc:sldMk cId="3853960236" sldId="256"/>
            <ac:spMk id="34" creationId="{EC4C1E68-BDB9-06C0-663D-AB8315788AF4}"/>
          </ac:spMkLst>
        </pc:spChg>
        <pc:spChg chg="del topLvl">
          <ac:chgData name="Mangano, Kaitlyn L." userId="42f196a6-861b-4927-b93b-94c7c5ed192b" providerId="ADAL" clId="{B305A064-CA60-44CA-AC16-3CC8629C4849}" dt="2023-04-25T17:05:58.170" v="391" actId="478"/>
          <ac:spMkLst>
            <pc:docMk/>
            <pc:sldMk cId="3853960236" sldId="256"/>
            <ac:spMk id="35" creationId="{88AA1CC9-9906-258A-BECE-C0236B5AEDAE}"/>
          </ac:spMkLst>
        </pc:spChg>
        <pc:spChg chg="del mod topLvl">
          <ac:chgData name="Mangano, Kaitlyn L." userId="42f196a6-861b-4927-b93b-94c7c5ed192b" providerId="ADAL" clId="{B305A064-CA60-44CA-AC16-3CC8629C4849}" dt="2023-04-25T17:00:40.204" v="262" actId="478"/>
          <ac:spMkLst>
            <pc:docMk/>
            <pc:sldMk cId="3853960236" sldId="256"/>
            <ac:spMk id="36" creationId="{234378BC-FE2D-06D3-88C7-8E528FB9D24B}"/>
          </ac:spMkLst>
        </pc:spChg>
        <pc:spChg chg="del mod topLvl">
          <ac:chgData name="Mangano, Kaitlyn L." userId="42f196a6-861b-4927-b93b-94c7c5ed192b" providerId="ADAL" clId="{B305A064-CA60-44CA-AC16-3CC8629C4849}" dt="2023-04-25T16:51:53.908" v="190" actId="478"/>
          <ac:spMkLst>
            <pc:docMk/>
            <pc:sldMk cId="3853960236" sldId="256"/>
            <ac:spMk id="37" creationId="{D72AB891-5E93-8A99-19F5-D9661D2EA941}"/>
          </ac:spMkLst>
        </pc:spChg>
        <pc:spChg chg="mod">
          <ac:chgData name="Mangano, Kaitlyn L." userId="42f196a6-861b-4927-b93b-94c7c5ed192b" providerId="ADAL" clId="{B305A064-CA60-44CA-AC16-3CC8629C4849}" dt="2023-04-25T16:59:43.958" v="242" actId="1035"/>
          <ac:spMkLst>
            <pc:docMk/>
            <pc:sldMk cId="3853960236" sldId="256"/>
            <ac:spMk id="38" creationId="{00099B60-02D5-5511-B7C3-961268335911}"/>
          </ac:spMkLst>
        </pc:spChg>
        <pc:spChg chg="add mod">
          <ac:chgData name="Mangano, Kaitlyn L." userId="42f196a6-861b-4927-b93b-94c7c5ed192b" providerId="ADAL" clId="{B305A064-CA60-44CA-AC16-3CC8629C4849}" dt="2023-04-25T17:26:00.507" v="863" actId="14100"/>
          <ac:spMkLst>
            <pc:docMk/>
            <pc:sldMk cId="3853960236" sldId="256"/>
            <ac:spMk id="39" creationId="{1675DBE8-6670-DD6A-18F9-479AA26CFD70}"/>
          </ac:spMkLst>
        </pc:spChg>
        <pc:spChg chg="del topLvl">
          <ac:chgData name="Mangano, Kaitlyn L." userId="42f196a6-861b-4927-b93b-94c7c5ed192b" providerId="ADAL" clId="{B305A064-CA60-44CA-AC16-3CC8629C4849}" dt="2023-04-25T16:57:59.833" v="236" actId="478"/>
          <ac:spMkLst>
            <pc:docMk/>
            <pc:sldMk cId="3853960236" sldId="256"/>
            <ac:spMk id="39" creationId="{2B1ACBF1-7546-F33B-B7BA-27B80DE14333}"/>
          </ac:spMkLst>
        </pc:spChg>
        <pc:spChg chg="mod topLvl">
          <ac:chgData name="Mangano, Kaitlyn L." userId="42f196a6-861b-4927-b93b-94c7c5ed192b" providerId="ADAL" clId="{B305A064-CA60-44CA-AC16-3CC8629C4849}" dt="2023-04-25T17:07:00.237" v="423" actId="164"/>
          <ac:spMkLst>
            <pc:docMk/>
            <pc:sldMk cId="3853960236" sldId="256"/>
            <ac:spMk id="44" creationId="{B2519BB4-41F3-DDB4-A0CD-3312631094ED}"/>
          </ac:spMkLst>
        </pc:spChg>
        <pc:spChg chg="mod">
          <ac:chgData name="Mangano, Kaitlyn L." userId="42f196a6-861b-4927-b93b-94c7c5ed192b" providerId="ADAL" clId="{B305A064-CA60-44CA-AC16-3CC8629C4849}" dt="2023-04-25T16:42:59.488" v="55" actId="255"/>
          <ac:spMkLst>
            <pc:docMk/>
            <pc:sldMk cId="3853960236" sldId="256"/>
            <ac:spMk id="45" creationId="{E2604C33-B383-410A-98D3-F9E94BF5AECB}"/>
          </ac:spMkLst>
        </pc:spChg>
        <pc:spChg chg="mod topLvl">
          <ac:chgData name="Mangano, Kaitlyn L." userId="42f196a6-861b-4927-b93b-94c7c5ed192b" providerId="ADAL" clId="{B305A064-CA60-44CA-AC16-3CC8629C4849}" dt="2023-04-25T16:54:38.374" v="203" actId="164"/>
          <ac:spMkLst>
            <pc:docMk/>
            <pc:sldMk cId="3853960236" sldId="256"/>
            <ac:spMk id="46" creationId="{05384736-94D2-1C2A-8BF3-D9FE85A479AE}"/>
          </ac:spMkLst>
        </pc:spChg>
        <pc:spChg chg="del topLvl">
          <ac:chgData name="Mangano, Kaitlyn L." userId="42f196a6-861b-4927-b93b-94c7c5ed192b" providerId="ADAL" clId="{B305A064-CA60-44CA-AC16-3CC8629C4849}" dt="2023-04-25T17:00:51.996" v="265" actId="478"/>
          <ac:spMkLst>
            <pc:docMk/>
            <pc:sldMk cId="3853960236" sldId="256"/>
            <ac:spMk id="47" creationId="{9F6F6D77-7565-0E2B-6E9D-225648E8E95C}"/>
          </ac:spMkLst>
        </pc:spChg>
        <pc:spChg chg="mod">
          <ac:chgData name="Mangano, Kaitlyn L." userId="42f196a6-861b-4927-b93b-94c7c5ed192b" providerId="ADAL" clId="{B305A064-CA60-44CA-AC16-3CC8629C4849}" dt="2023-04-25T16:42:38.795" v="51" actId="255"/>
          <ac:spMkLst>
            <pc:docMk/>
            <pc:sldMk cId="3853960236" sldId="256"/>
            <ac:spMk id="48" creationId="{23DF143E-49F3-E508-9156-BD3A16E83EEF}"/>
          </ac:spMkLst>
        </pc:spChg>
        <pc:spChg chg="mod topLvl">
          <ac:chgData name="Mangano, Kaitlyn L." userId="42f196a6-861b-4927-b93b-94c7c5ed192b" providerId="ADAL" clId="{B305A064-CA60-44CA-AC16-3CC8629C4849}" dt="2023-04-25T16:58:16.151" v="239" actId="164"/>
          <ac:spMkLst>
            <pc:docMk/>
            <pc:sldMk cId="3853960236" sldId="256"/>
            <ac:spMk id="50" creationId="{156C15B2-9B56-CEB8-7774-944B8DBC2DEB}"/>
          </ac:spMkLst>
        </pc:spChg>
        <pc:grpChg chg="add del mod">
          <ac:chgData name="Mangano, Kaitlyn L." userId="42f196a6-861b-4927-b93b-94c7c5ed192b" providerId="ADAL" clId="{B305A064-CA60-44CA-AC16-3CC8629C4849}" dt="2023-04-25T17:07:36.941" v="462" actId="478"/>
          <ac:grpSpMkLst>
            <pc:docMk/>
            <pc:sldMk cId="3853960236" sldId="256"/>
            <ac:grpSpMk id="15" creationId="{6304643A-8CB3-36DC-69B3-4DBFA086DFDD}"/>
          </ac:grpSpMkLst>
        </pc:grpChg>
        <pc:grpChg chg="add del mod">
          <ac:chgData name="Mangano, Kaitlyn L." userId="42f196a6-861b-4927-b93b-94c7c5ed192b" providerId="ADAL" clId="{B305A064-CA60-44CA-AC16-3CC8629C4849}" dt="2023-04-25T16:52:27.251" v="195" actId="165"/>
          <ac:grpSpMkLst>
            <pc:docMk/>
            <pc:sldMk cId="3853960236" sldId="256"/>
            <ac:grpSpMk id="15" creationId="{CAEB469E-8EC5-C998-21EB-92FF130DE68E}"/>
          </ac:grpSpMkLst>
        </pc:grpChg>
        <pc:grpChg chg="add mod">
          <ac:chgData name="Mangano, Kaitlyn L." userId="42f196a6-861b-4927-b93b-94c7c5ed192b" providerId="ADAL" clId="{B305A064-CA60-44CA-AC16-3CC8629C4849}" dt="2023-04-25T16:54:13.373" v="200" actId="1035"/>
          <ac:grpSpMkLst>
            <pc:docMk/>
            <pc:sldMk cId="3853960236" sldId="256"/>
            <ac:grpSpMk id="19" creationId="{A1BE1093-A765-DB00-E468-D1A76DA86FA9}"/>
          </ac:grpSpMkLst>
        </pc:grpChg>
        <pc:grpChg chg="add mod">
          <ac:chgData name="Mangano, Kaitlyn L." userId="42f196a6-861b-4927-b93b-94c7c5ed192b" providerId="ADAL" clId="{B305A064-CA60-44CA-AC16-3CC8629C4849}" dt="2023-04-25T17:43:34.408" v="1023" actId="14100"/>
          <ac:grpSpMkLst>
            <pc:docMk/>
            <pc:sldMk cId="3853960236" sldId="256"/>
            <ac:grpSpMk id="24" creationId="{4607AAF7-53EC-BA0A-AFA6-FC79CDE2767F}"/>
          </ac:grpSpMkLst>
        </pc:grpChg>
        <pc:grpChg chg="add del mod">
          <ac:chgData name="Mangano, Kaitlyn L." userId="42f196a6-861b-4927-b93b-94c7c5ed192b" providerId="ADAL" clId="{B305A064-CA60-44CA-AC16-3CC8629C4849}" dt="2023-04-25T16:56:45.397" v="213" actId="165"/>
          <ac:grpSpMkLst>
            <pc:docMk/>
            <pc:sldMk cId="3853960236" sldId="256"/>
            <ac:grpSpMk id="25" creationId="{90D28944-CB52-EA39-B526-93AFD0E40F9A}"/>
          </ac:grpSpMkLst>
        </pc:grpChg>
        <pc:grpChg chg="add mod">
          <ac:chgData name="Mangano, Kaitlyn L." userId="42f196a6-861b-4927-b93b-94c7c5ed192b" providerId="ADAL" clId="{B305A064-CA60-44CA-AC16-3CC8629C4849}" dt="2023-04-25T17:43:14.425" v="1014" actId="1035"/>
          <ac:grpSpMkLst>
            <pc:docMk/>
            <pc:sldMk cId="3853960236" sldId="256"/>
            <ac:grpSpMk id="27" creationId="{F263F8D9-8F39-EF25-D932-89A991A9A5F6}"/>
          </ac:grpSpMkLst>
        </pc:grpChg>
        <pc:grpChg chg="add mod">
          <ac:chgData name="Mangano, Kaitlyn L." userId="42f196a6-861b-4927-b93b-94c7c5ed192b" providerId="ADAL" clId="{B305A064-CA60-44CA-AC16-3CC8629C4849}" dt="2023-04-25T17:07:13.724" v="457" actId="1035"/>
          <ac:grpSpMkLst>
            <pc:docMk/>
            <pc:sldMk cId="3853960236" sldId="256"/>
            <ac:grpSpMk id="30" creationId="{8906BAF6-B296-9EA7-CB4F-6EAC7DBEE524}"/>
          </ac:grpSpMkLst>
        </pc:grpChg>
        <pc:grpChg chg="add mod">
          <ac:chgData name="Mangano, Kaitlyn L." userId="42f196a6-861b-4927-b93b-94c7c5ed192b" providerId="ADAL" clId="{B305A064-CA60-44CA-AC16-3CC8629C4849}" dt="2023-04-25T17:08:24.123" v="513" actId="1035"/>
          <ac:grpSpMkLst>
            <pc:docMk/>
            <pc:sldMk cId="3853960236" sldId="256"/>
            <ac:grpSpMk id="32" creationId="{1A36246D-5010-C727-56F9-840E34D04CB5}"/>
          </ac:grpSpMkLst>
        </pc:grpChg>
        <pc:grpChg chg="del mod">
          <ac:chgData name="Mangano, Kaitlyn L." userId="42f196a6-861b-4927-b93b-94c7c5ed192b" providerId="ADAL" clId="{B305A064-CA60-44CA-AC16-3CC8629C4849}" dt="2023-04-25T17:05:58.170" v="391" actId="478"/>
          <ac:grpSpMkLst>
            <pc:docMk/>
            <pc:sldMk cId="3853960236" sldId="256"/>
            <ac:grpSpMk id="51" creationId="{D22E8260-1A7D-8102-F104-D93C8CAAA07F}"/>
          </ac:grpSpMkLst>
        </pc:grpChg>
        <pc:grpChg chg="mod">
          <ac:chgData name="Mangano, Kaitlyn L." userId="42f196a6-861b-4927-b93b-94c7c5ed192b" providerId="ADAL" clId="{B305A064-CA60-44CA-AC16-3CC8629C4849}" dt="2023-04-25T17:42:48.461" v="981" actId="1036"/>
          <ac:grpSpMkLst>
            <pc:docMk/>
            <pc:sldMk cId="3853960236" sldId="256"/>
            <ac:grpSpMk id="52" creationId="{77D4DE8A-C978-5C34-9AB8-4E6B37FC7733}"/>
          </ac:grpSpMkLst>
        </pc:grpChg>
        <pc:grpChg chg="add del mod">
          <ac:chgData name="Mangano, Kaitlyn L." userId="42f196a6-861b-4927-b93b-94c7c5ed192b" providerId="ADAL" clId="{B305A064-CA60-44CA-AC16-3CC8629C4849}" dt="2023-04-25T16:51:53.908" v="190" actId="478"/>
          <ac:grpSpMkLst>
            <pc:docMk/>
            <pc:sldMk cId="3853960236" sldId="256"/>
            <ac:grpSpMk id="54" creationId="{55E5323E-580D-85E3-1B6C-5BAB2878C8A9}"/>
          </ac:grpSpMkLst>
        </pc:grpChg>
        <pc:grpChg chg="del mod">
          <ac:chgData name="Mangano, Kaitlyn L." userId="42f196a6-861b-4927-b93b-94c7c5ed192b" providerId="ADAL" clId="{B305A064-CA60-44CA-AC16-3CC8629C4849}" dt="2023-04-25T17:00:40.204" v="262" actId="478"/>
          <ac:grpSpMkLst>
            <pc:docMk/>
            <pc:sldMk cId="3853960236" sldId="256"/>
            <ac:grpSpMk id="55" creationId="{B0739F97-E51A-E96F-F969-650ACCD6CDCE}"/>
          </ac:grpSpMkLst>
        </pc:grpChg>
        <pc:grpChg chg="mod">
          <ac:chgData name="Mangano, Kaitlyn L." userId="42f196a6-861b-4927-b93b-94c7c5ed192b" providerId="ADAL" clId="{B305A064-CA60-44CA-AC16-3CC8629C4849}" dt="2023-04-25T17:43:17.016" v="1018" actId="1035"/>
          <ac:grpSpMkLst>
            <pc:docMk/>
            <pc:sldMk cId="3853960236" sldId="256"/>
            <ac:grpSpMk id="56" creationId="{7A494F14-D0F6-1E6A-FC16-E760002152FA}"/>
          </ac:grpSpMkLst>
        </pc:grpChg>
        <pc:grpChg chg="del">
          <ac:chgData name="Mangano, Kaitlyn L." userId="42f196a6-861b-4927-b93b-94c7c5ed192b" providerId="ADAL" clId="{B305A064-CA60-44CA-AC16-3CC8629C4849}" dt="2023-04-25T16:57:59.833" v="236" actId="478"/>
          <ac:grpSpMkLst>
            <pc:docMk/>
            <pc:sldMk cId="3853960236" sldId="256"/>
            <ac:grpSpMk id="57" creationId="{CBC12F44-478C-3559-F4DD-8E5F258D623D}"/>
          </ac:grpSpMkLst>
        </pc:grpChg>
        <pc:grpChg chg="mod">
          <ac:chgData name="Mangano, Kaitlyn L." userId="42f196a6-861b-4927-b93b-94c7c5ed192b" providerId="ADAL" clId="{B305A064-CA60-44CA-AC16-3CC8629C4849}" dt="2023-04-25T17:42:08.997" v="941" actId="1038"/>
          <ac:grpSpMkLst>
            <pc:docMk/>
            <pc:sldMk cId="3853960236" sldId="256"/>
            <ac:grpSpMk id="58" creationId="{9853E1ED-4CD3-D575-3CBD-5B047465C3F5}"/>
          </ac:grpSpMkLst>
        </pc:grpChg>
        <pc:grpChg chg="del mod">
          <ac:chgData name="Mangano, Kaitlyn L." userId="42f196a6-861b-4927-b93b-94c7c5ed192b" providerId="ADAL" clId="{B305A064-CA60-44CA-AC16-3CC8629C4849}" dt="2023-04-25T16:51:12.280" v="159" actId="478"/>
          <ac:grpSpMkLst>
            <pc:docMk/>
            <pc:sldMk cId="3853960236" sldId="256"/>
            <ac:grpSpMk id="60" creationId="{9A38F376-4519-79E5-2B3E-55D4C6268A65}"/>
          </ac:grpSpMkLst>
        </pc:grpChg>
        <pc:picChg chg="mod">
          <ac:chgData name="Mangano, Kaitlyn L." userId="42f196a6-861b-4927-b93b-94c7c5ed192b" providerId="ADAL" clId="{B305A064-CA60-44CA-AC16-3CC8629C4849}" dt="2023-04-25T17:41:22.088" v="885" actId="1037"/>
          <ac:picMkLst>
            <pc:docMk/>
            <pc:sldMk cId="3853960236" sldId="256"/>
            <ac:picMk id="3" creationId="{70F49329-D8DB-5850-1479-771AAD859FCC}"/>
          </ac:picMkLst>
        </pc:picChg>
        <pc:picChg chg="mod">
          <ac:chgData name="Mangano, Kaitlyn L." userId="42f196a6-861b-4927-b93b-94c7c5ed192b" providerId="ADAL" clId="{B305A064-CA60-44CA-AC16-3CC8629C4849}" dt="2023-04-25T17:08:32.099" v="528" actId="1035"/>
          <ac:picMkLst>
            <pc:docMk/>
            <pc:sldMk cId="3853960236" sldId="256"/>
            <ac:picMk id="6" creationId="{85407204-CF91-5E8F-2EBA-8A7966C89D9A}"/>
          </ac:picMkLst>
        </pc:picChg>
        <pc:picChg chg="mod modCrop">
          <ac:chgData name="Mangano, Kaitlyn L." userId="42f196a6-861b-4927-b93b-94c7c5ed192b" providerId="ADAL" clId="{B305A064-CA60-44CA-AC16-3CC8629C4849}" dt="2023-04-25T17:16:08.733" v="569" actId="1038"/>
          <ac:picMkLst>
            <pc:docMk/>
            <pc:sldMk cId="3853960236" sldId="256"/>
            <ac:picMk id="7" creationId="{881BD635-296B-EE4F-FEB6-18570CEEB227}"/>
          </ac:picMkLst>
        </pc:picChg>
        <pc:picChg chg="mod">
          <ac:chgData name="Mangano, Kaitlyn L." userId="42f196a6-861b-4927-b93b-94c7c5ed192b" providerId="ADAL" clId="{B305A064-CA60-44CA-AC16-3CC8629C4849}" dt="2023-04-25T16:49:54.373" v="138" actId="1076"/>
          <ac:picMkLst>
            <pc:docMk/>
            <pc:sldMk cId="3853960236" sldId="256"/>
            <ac:picMk id="8" creationId="{B249E6F1-5E38-DDE9-ADA6-20AA6E9026FD}"/>
          </ac:picMkLst>
        </pc:picChg>
        <pc:picChg chg="add mod modCrop">
          <ac:chgData name="Mangano, Kaitlyn L." userId="42f196a6-861b-4927-b93b-94c7c5ed192b" providerId="ADAL" clId="{B305A064-CA60-44CA-AC16-3CC8629C4849}" dt="2023-04-25T17:09:24.279" v="543" actId="1076"/>
          <ac:picMkLst>
            <pc:docMk/>
            <pc:sldMk cId="3853960236" sldId="256"/>
            <ac:picMk id="10" creationId="{C50717DA-9738-0002-859B-97F227239693}"/>
          </ac:picMkLst>
        </pc:picChg>
        <pc:picChg chg="add mod">
          <ac:chgData name="Mangano, Kaitlyn L." userId="42f196a6-861b-4927-b93b-94c7c5ed192b" providerId="ADAL" clId="{B305A064-CA60-44CA-AC16-3CC8629C4849}" dt="2023-04-25T17:42:54.927" v="985" actId="14100"/>
          <ac:picMkLst>
            <pc:docMk/>
            <pc:sldMk cId="3853960236" sldId="256"/>
            <ac:picMk id="11" creationId="{E95504F6-9D34-C017-1D04-ACBD6465C2D5}"/>
          </ac:picMkLst>
        </pc:picChg>
        <pc:picChg chg="add mod modCrop">
          <ac:chgData name="Mangano, Kaitlyn L." userId="42f196a6-861b-4927-b93b-94c7c5ed192b" providerId="ADAL" clId="{B305A064-CA60-44CA-AC16-3CC8629C4849}" dt="2023-04-25T17:07:08.852" v="440" actId="1076"/>
          <ac:picMkLst>
            <pc:docMk/>
            <pc:sldMk cId="3853960236" sldId="256"/>
            <ac:picMk id="12" creationId="{36F911DE-26F2-82DD-9E8C-B67C6EAA90E8}"/>
          </ac:picMkLst>
        </pc:picChg>
        <pc:picChg chg="add mod">
          <ac:chgData name="Mangano, Kaitlyn L." userId="42f196a6-861b-4927-b93b-94c7c5ed192b" providerId="ADAL" clId="{B305A064-CA60-44CA-AC16-3CC8629C4849}" dt="2023-04-25T17:07:09.923" v="441" actId="1076"/>
          <ac:picMkLst>
            <pc:docMk/>
            <pc:sldMk cId="3853960236" sldId="256"/>
            <ac:picMk id="28" creationId="{5BD6938B-AB46-82B1-5AFD-E0DEF675BCA2}"/>
          </ac:picMkLst>
        </pc:picChg>
        <pc:picChg chg="add mod">
          <ac:chgData name="Mangano, Kaitlyn L." userId="42f196a6-861b-4927-b93b-94c7c5ed192b" providerId="ADAL" clId="{B305A064-CA60-44CA-AC16-3CC8629C4849}" dt="2023-04-25T17:45:11.688" v="1038" actId="1076"/>
          <ac:picMkLst>
            <pc:docMk/>
            <pc:sldMk cId="3853960236" sldId="256"/>
            <ac:picMk id="37" creationId="{30BD9CBA-3447-E8BC-EEBE-5B001B5ADF9A}"/>
          </ac:picMkLst>
        </pc:picChg>
        <pc:picChg chg="add mod modCrop">
          <ac:chgData name="Mangano, Kaitlyn L." userId="42f196a6-861b-4927-b93b-94c7c5ed192b" providerId="ADAL" clId="{B305A064-CA60-44CA-AC16-3CC8629C4849}" dt="2023-04-25T17:45:06.915" v="1035" actId="1076"/>
          <ac:picMkLst>
            <pc:docMk/>
            <pc:sldMk cId="3853960236" sldId="256"/>
            <ac:picMk id="43" creationId="{068B9EBD-C3E4-F87A-7588-540E375BE4AE}"/>
          </ac:picMkLst>
        </pc:picChg>
        <pc:picChg chg="add del mod">
          <ac:chgData name="Mangano, Kaitlyn L." userId="42f196a6-861b-4927-b93b-94c7c5ed192b" providerId="ADAL" clId="{B305A064-CA60-44CA-AC16-3CC8629C4849}" dt="2023-04-25T16:56:03.659" v="207" actId="478"/>
          <ac:picMkLst>
            <pc:docMk/>
            <pc:sldMk cId="3853960236" sldId="256"/>
            <ac:picMk id="1026" creationId="{D0EB1232-A263-DE0D-D5F9-0C978F2BBA39}"/>
          </ac:picMkLst>
        </pc:picChg>
        <pc:picChg chg="add del mod">
          <ac:chgData name="Mangano, Kaitlyn L." userId="42f196a6-861b-4927-b93b-94c7c5ed192b" providerId="ADAL" clId="{B305A064-CA60-44CA-AC16-3CC8629C4849}" dt="2023-04-25T16:56:03.659" v="207" actId="478"/>
          <ac:picMkLst>
            <pc:docMk/>
            <pc:sldMk cId="3853960236" sldId="256"/>
            <ac:picMk id="1027" creationId="{A747281B-78E5-F4C1-D514-7B93E3774361}"/>
          </ac:picMkLst>
        </pc:picChg>
        <pc:picChg chg="add del mod topLvl">
          <ac:chgData name="Mangano, Kaitlyn L." userId="42f196a6-861b-4927-b93b-94c7c5ed192b" providerId="ADAL" clId="{B305A064-CA60-44CA-AC16-3CC8629C4849}" dt="2023-04-25T16:56:49.706" v="214" actId="478"/>
          <ac:picMkLst>
            <pc:docMk/>
            <pc:sldMk cId="3853960236" sldId="256"/>
            <ac:picMk id="1029" creationId="{1DD71932-F854-A769-8A7C-A22443167CBE}"/>
          </ac:picMkLst>
        </pc:picChg>
        <pc:picChg chg="add del mod topLvl">
          <ac:chgData name="Mangano, Kaitlyn L." userId="42f196a6-861b-4927-b93b-94c7c5ed192b" providerId="ADAL" clId="{B305A064-CA60-44CA-AC16-3CC8629C4849}" dt="2023-04-25T16:56:49.706" v="214" actId="478"/>
          <ac:picMkLst>
            <pc:docMk/>
            <pc:sldMk cId="3853960236" sldId="256"/>
            <ac:picMk id="1030" creationId="{1096F3E8-A7A2-511E-0DFC-3CD24C1E5DAF}"/>
          </ac:picMkLst>
        </pc:picChg>
      </pc:sldChg>
    </pc:docChg>
  </pc:docChgLst>
  <pc:docChgLst>
    <pc:chgData name="Mangano, Kaitlyn L." userId="S::manganok@mail.sacredheart.edu::42f196a6-861b-4927-b93b-94c7c5ed192b" providerId="AD" clId="Web-{561396C5-640A-FACD-A7D0-3BCEB2C204A1}"/>
    <pc:docChg chg="modSld">
      <pc:chgData name="Mangano, Kaitlyn L." userId="S::manganok@mail.sacredheart.edu::42f196a6-861b-4927-b93b-94c7c5ed192b" providerId="AD" clId="Web-{561396C5-640A-FACD-A7D0-3BCEB2C204A1}" dt="2023-04-25T16:27:08.871" v="12" actId="14100"/>
      <pc:docMkLst>
        <pc:docMk/>
      </pc:docMkLst>
      <pc:sldChg chg="modSp">
        <pc:chgData name="Mangano, Kaitlyn L." userId="S::manganok@mail.sacredheart.edu::42f196a6-861b-4927-b93b-94c7c5ed192b" providerId="AD" clId="Web-{561396C5-640A-FACD-A7D0-3BCEB2C204A1}" dt="2023-04-25T16:27:08.871" v="12" actId="14100"/>
        <pc:sldMkLst>
          <pc:docMk/>
          <pc:sldMk cId="3853960236" sldId="256"/>
        </pc:sldMkLst>
        <pc:spChg chg="mod">
          <ac:chgData name="Mangano, Kaitlyn L." userId="S::manganok@mail.sacredheart.edu::42f196a6-861b-4927-b93b-94c7c5ed192b" providerId="AD" clId="Web-{561396C5-640A-FACD-A7D0-3BCEB2C204A1}" dt="2023-04-25T16:16:06.870" v="2" actId="20577"/>
          <ac:spMkLst>
            <pc:docMk/>
            <pc:sldMk cId="3853960236" sldId="256"/>
            <ac:spMk id="44" creationId="{B2519BB4-41F3-DDB4-A0CD-3312631094ED}"/>
          </ac:spMkLst>
        </pc:spChg>
        <pc:spChg chg="mod">
          <ac:chgData name="Mangano, Kaitlyn L." userId="S::manganok@mail.sacredheart.edu::42f196a6-861b-4927-b93b-94c7c5ed192b" providerId="AD" clId="Web-{561396C5-640A-FACD-A7D0-3BCEB2C204A1}" dt="2023-04-25T16:27:08.871" v="12" actId="14100"/>
          <ac:spMkLst>
            <pc:docMk/>
            <pc:sldMk cId="3853960236" sldId="256"/>
            <ac:spMk id="45" creationId="{E2604C33-B383-410A-98D3-F9E94BF5AECB}"/>
          </ac:spMkLst>
        </pc:spChg>
        <pc:grpChg chg="mod">
          <ac:chgData name="Mangano, Kaitlyn L." userId="S::manganok@mail.sacredheart.edu::42f196a6-861b-4927-b93b-94c7c5ed192b" providerId="AD" clId="Web-{561396C5-640A-FACD-A7D0-3BCEB2C204A1}" dt="2023-04-25T16:27:04.871" v="11" actId="1076"/>
          <ac:grpSpMkLst>
            <pc:docMk/>
            <pc:sldMk cId="3853960236" sldId="256"/>
            <ac:grpSpMk id="51" creationId="{D22E8260-1A7D-8102-F104-D93C8CAAA07F}"/>
          </ac:grpSpMkLst>
        </pc:grpChg>
      </pc:sldChg>
    </pc:docChg>
  </pc:docChgLst>
  <pc:docChgLst>
    <pc:chgData name="Agyemang, Benjamin M." userId="S::agyemangb@mail.sacredheart.edu::18c52c73-de31-4a63-bb95-a43305176fc4" providerId="AD" clId="Web-{9D6ED22C-E850-A1DC-08CC-B1A07ED73A62}"/>
    <pc:docChg chg="modSld">
      <pc:chgData name="Agyemang, Benjamin M." userId="S::agyemangb@mail.sacredheart.edu::18c52c73-de31-4a63-bb95-a43305176fc4" providerId="AD" clId="Web-{9D6ED22C-E850-A1DC-08CC-B1A07ED73A62}" dt="2023-04-25T04:34:11.795" v="189" actId="14100"/>
      <pc:docMkLst>
        <pc:docMk/>
      </pc:docMkLst>
      <pc:sldChg chg="addSp delSp modSp">
        <pc:chgData name="Agyemang, Benjamin M." userId="S::agyemangb@mail.sacredheart.edu::18c52c73-de31-4a63-bb95-a43305176fc4" providerId="AD" clId="Web-{9D6ED22C-E850-A1DC-08CC-B1A07ED73A62}" dt="2023-04-25T04:34:11.795" v="189" actId="14100"/>
        <pc:sldMkLst>
          <pc:docMk/>
          <pc:sldMk cId="3853960236" sldId="256"/>
        </pc:sldMkLst>
        <pc:spChg chg="add mod">
          <ac:chgData name="Agyemang, Benjamin M." userId="S::agyemangb@mail.sacredheart.edu::18c52c73-de31-4a63-bb95-a43305176fc4" providerId="AD" clId="Web-{9D6ED22C-E850-A1DC-08CC-B1A07ED73A62}" dt="2023-04-25T04:33:45.856" v="186" actId="20577"/>
          <ac:spMkLst>
            <pc:docMk/>
            <pc:sldMk cId="3853960236" sldId="256"/>
            <ac:spMk id="2" creationId="{DF72AFB2-EA2F-7F73-58D4-E46DE9E604EB}"/>
          </ac:spMkLst>
        </pc:spChg>
        <pc:spChg chg="mod">
          <ac:chgData name="Agyemang, Benjamin M." userId="S::agyemangb@mail.sacredheart.edu::18c52c73-de31-4a63-bb95-a43305176fc4" providerId="AD" clId="Web-{9D6ED22C-E850-A1DC-08CC-B1A07ED73A62}" dt="2023-04-25T02:35:24.016" v="5" actId="20577"/>
          <ac:spMkLst>
            <pc:docMk/>
            <pc:sldMk cId="3853960236" sldId="256"/>
            <ac:spMk id="4" creationId="{0C510D5B-DE95-D037-6493-A0BA0A2DE8F1}"/>
          </ac:spMkLst>
        </pc:spChg>
        <pc:spChg chg="mod topLvl">
          <ac:chgData name="Agyemang, Benjamin M." userId="S::agyemangb@mail.sacredheart.edu::18c52c73-de31-4a63-bb95-a43305176fc4" providerId="AD" clId="Web-{9D6ED22C-E850-A1DC-08CC-B1A07ED73A62}" dt="2023-04-25T04:20:40.492" v="80"/>
          <ac:spMkLst>
            <pc:docMk/>
            <pc:sldMk cId="3853960236" sldId="256"/>
            <ac:spMk id="36" creationId="{234378BC-FE2D-06D3-88C7-8E528FB9D24B}"/>
          </ac:spMkLst>
        </pc:spChg>
        <pc:spChg chg="mod">
          <ac:chgData name="Agyemang, Benjamin M." userId="S::agyemangb@mail.sacredheart.edu::18c52c73-de31-4a63-bb95-a43305176fc4" providerId="AD" clId="Web-{9D6ED22C-E850-A1DC-08CC-B1A07ED73A62}" dt="2023-04-25T04:31:22.831" v="138" actId="1076"/>
          <ac:spMkLst>
            <pc:docMk/>
            <pc:sldMk cId="3853960236" sldId="256"/>
            <ac:spMk id="44" creationId="{B2519BB4-41F3-DDB4-A0CD-3312631094ED}"/>
          </ac:spMkLst>
        </pc:spChg>
        <pc:spChg chg="add del mod topLvl">
          <ac:chgData name="Agyemang, Benjamin M." userId="S::agyemangb@mail.sacredheart.edu::18c52c73-de31-4a63-bb95-a43305176fc4" providerId="AD" clId="Web-{9D6ED22C-E850-A1DC-08CC-B1A07ED73A62}" dt="2023-04-25T04:20:53.461" v="104" actId="20577"/>
          <ac:spMkLst>
            <pc:docMk/>
            <pc:sldMk cId="3853960236" sldId="256"/>
            <ac:spMk id="47" creationId="{9F6F6D77-7565-0E2B-6E9D-225648E8E95C}"/>
          </ac:spMkLst>
        </pc:spChg>
        <pc:grpChg chg="mod">
          <ac:chgData name="Agyemang, Benjamin M." userId="S::agyemangb@mail.sacredheart.edu::18c52c73-de31-4a63-bb95-a43305176fc4" providerId="AD" clId="Web-{9D6ED22C-E850-A1DC-08CC-B1A07ED73A62}" dt="2023-04-25T02:38:28.867" v="18" actId="1076"/>
          <ac:grpSpMkLst>
            <pc:docMk/>
            <pc:sldMk cId="3853960236" sldId="256"/>
            <ac:grpSpMk id="51" creationId="{D22E8260-1A7D-8102-F104-D93C8CAAA07F}"/>
          </ac:grpSpMkLst>
        </pc:grpChg>
        <pc:grpChg chg="mod">
          <ac:chgData name="Agyemang, Benjamin M." userId="S::agyemangb@mail.sacredheart.edu::18c52c73-de31-4a63-bb95-a43305176fc4" providerId="AD" clId="Web-{9D6ED22C-E850-A1DC-08CC-B1A07ED73A62}" dt="2023-04-25T02:38:19.398" v="17" actId="1076"/>
          <ac:grpSpMkLst>
            <pc:docMk/>
            <pc:sldMk cId="3853960236" sldId="256"/>
            <ac:grpSpMk id="52" creationId="{77D4DE8A-C978-5C34-9AB8-4E6B37FC7733}"/>
          </ac:grpSpMkLst>
        </pc:grpChg>
        <pc:grpChg chg="add del mod">
          <ac:chgData name="Agyemang, Benjamin M." userId="S::agyemangb@mail.sacredheart.edu::18c52c73-de31-4a63-bb95-a43305176fc4" providerId="AD" clId="Web-{9D6ED22C-E850-A1DC-08CC-B1A07ED73A62}" dt="2023-04-25T04:34:11.795" v="189" actId="14100"/>
          <ac:grpSpMkLst>
            <pc:docMk/>
            <pc:sldMk cId="3853960236" sldId="256"/>
            <ac:grpSpMk id="55" creationId="{B0739F97-E51A-E96F-F969-650ACCD6CDCE}"/>
          </ac:grpSpMkLst>
        </pc:grpChg>
        <pc:grpChg chg="mod">
          <ac:chgData name="Agyemang, Benjamin M." userId="S::agyemangb@mail.sacredheart.edu::18c52c73-de31-4a63-bb95-a43305176fc4" providerId="AD" clId="Web-{9D6ED22C-E850-A1DC-08CC-B1A07ED73A62}" dt="2023-04-25T02:38:08.866" v="16" actId="1076"/>
          <ac:grpSpMkLst>
            <pc:docMk/>
            <pc:sldMk cId="3853960236" sldId="256"/>
            <ac:grpSpMk id="56" creationId="{7A494F14-D0F6-1E6A-FC16-E760002152FA}"/>
          </ac:grpSpMkLst>
        </pc:grpChg>
        <pc:grpChg chg="mod">
          <ac:chgData name="Agyemang, Benjamin M." userId="S::agyemangb@mail.sacredheart.edu::18c52c73-de31-4a63-bb95-a43305176fc4" providerId="AD" clId="Web-{9D6ED22C-E850-A1DC-08CC-B1A07ED73A62}" dt="2023-04-25T02:38:03.022" v="15" actId="1076"/>
          <ac:grpSpMkLst>
            <pc:docMk/>
            <pc:sldMk cId="3853960236" sldId="256"/>
            <ac:grpSpMk id="57" creationId="{CBC12F44-478C-3559-F4DD-8E5F258D623D}"/>
          </ac:grpSpMkLst>
        </pc:grpChg>
        <pc:picChg chg="add del mod">
          <ac:chgData name="Agyemang, Benjamin M." userId="S::agyemangb@mail.sacredheart.edu::18c52c73-de31-4a63-bb95-a43305176fc4" providerId="AD" clId="Web-{9D6ED22C-E850-A1DC-08CC-B1A07ED73A62}" dt="2023-04-25T02:37:17.317" v="11"/>
          <ac:picMkLst>
            <pc:docMk/>
            <pc:sldMk cId="3853960236" sldId="256"/>
            <ac:picMk id="2" creationId="{343ED1F6-5199-498D-1D0D-44EA7C54AA66}"/>
          </ac:picMkLst>
        </pc:picChg>
        <pc:picChg chg="add mod">
          <ac:chgData name="Agyemang, Benjamin M." userId="S::agyemangb@mail.sacredheart.edu::18c52c73-de31-4a63-bb95-a43305176fc4" providerId="AD" clId="Web-{9D6ED22C-E850-A1DC-08CC-B1A07ED73A62}" dt="2023-04-25T04:32:09.662" v="144" actId="1076"/>
          <ac:picMkLst>
            <pc:docMk/>
            <pc:sldMk cId="3853960236" sldId="256"/>
            <ac:picMk id="3" creationId="{70F49329-D8DB-5850-1479-771AAD859FCC}"/>
          </ac:picMkLst>
        </pc:picChg>
        <pc:picChg chg="add mod">
          <ac:chgData name="Agyemang, Benjamin M." userId="S::agyemangb@mail.sacredheart.edu::18c52c73-de31-4a63-bb95-a43305176fc4" providerId="AD" clId="Web-{9D6ED22C-E850-A1DC-08CC-B1A07ED73A62}" dt="2023-04-25T04:31:58.130" v="142" actId="14100"/>
          <ac:picMkLst>
            <pc:docMk/>
            <pc:sldMk cId="3853960236" sldId="256"/>
            <ac:picMk id="6" creationId="{85407204-CF91-5E8F-2EBA-8A7966C89D9A}"/>
          </ac:picMkLst>
        </pc:picChg>
        <pc:picChg chg="add mod">
          <ac:chgData name="Agyemang, Benjamin M." userId="S::agyemangb@mail.sacredheart.edu::18c52c73-de31-4a63-bb95-a43305176fc4" providerId="AD" clId="Web-{9D6ED22C-E850-A1DC-08CC-B1A07ED73A62}" dt="2023-04-25T04:33:53.122" v="187" actId="1076"/>
          <ac:picMkLst>
            <pc:docMk/>
            <pc:sldMk cId="3853960236" sldId="256"/>
            <ac:picMk id="7" creationId="{881BD635-296B-EE4F-FEB6-18570CEEB227}"/>
          </ac:picMkLst>
        </pc:picChg>
        <pc:picChg chg="add mod">
          <ac:chgData name="Agyemang, Benjamin M." userId="S::agyemangb@mail.sacredheart.edu::18c52c73-de31-4a63-bb95-a43305176fc4" providerId="AD" clId="Web-{9D6ED22C-E850-A1DC-08CC-B1A07ED73A62}" dt="2023-04-25T04:34:05.576" v="188" actId="14100"/>
          <ac:picMkLst>
            <pc:docMk/>
            <pc:sldMk cId="3853960236" sldId="256"/>
            <ac:picMk id="8" creationId="{B249E6F1-5E38-DDE9-ADA6-20AA6E9026FD}"/>
          </ac:picMkLst>
        </pc:picChg>
      </pc:sldChg>
    </pc:docChg>
  </pc:docChgLst>
  <pc:docChgLst>
    <pc:chgData name="Mangano, Kaitlyn L." userId="42f196a6-861b-4927-b93b-94c7c5ed192b" providerId="ADAL" clId="{16A764A4-A5ED-4A3E-B938-8E3ADA2FE916}"/>
    <pc:docChg chg="undo custSel modSld">
      <pc:chgData name="Mangano, Kaitlyn L." userId="42f196a6-861b-4927-b93b-94c7c5ed192b" providerId="ADAL" clId="{16A764A4-A5ED-4A3E-B938-8E3ADA2FE916}" dt="2023-04-08T17:16:28.449" v="1314" actId="1036"/>
      <pc:docMkLst>
        <pc:docMk/>
      </pc:docMkLst>
      <pc:sldChg chg="addSp delSp modSp mod">
        <pc:chgData name="Mangano, Kaitlyn L." userId="42f196a6-861b-4927-b93b-94c7c5ed192b" providerId="ADAL" clId="{16A764A4-A5ED-4A3E-B938-8E3ADA2FE916}" dt="2023-04-08T17:16:28.449" v="1314" actId="1036"/>
        <pc:sldMkLst>
          <pc:docMk/>
          <pc:sldMk cId="3853960236" sldId="256"/>
        </pc:sldMkLst>
        <pc:spChg chg="del mod">
          <ac:chgData name="Mangano, Kaitlyn L." userId="42f196a6-861b-4927-b93b-94c7c5ed192b" providerId="ADAL" clId="{16A764A4-A5ED-4A3E-B938-8E3ADA2FE916}" dt="2023-04-08T16:36:55.583" v="319" actId="478"/>
          <ac:spMkLst>
            <pc:docMk/>
            <pc:sldMk cId="3853960236" sldId="256"/>
            <ac:spMk id="2" creationId="{CAA20BE9-403B-1448-9837-40833B496779}"/>
          </ac:spMkLst>
        </pc:spChg>
        <pc:spChg chg="add del mod ord">
          <ac:chgData name="Mangano, Kaitlyn L." userId="42f196a6-861b-4927-b93b-94c7c5ed192b" providerId="ADAL" clId="{16A764A4-A5ED-4A3E-B938-8E3ADA2FE916}" dt="2023-04-08T16:40:18.964" v="352" actId="478"/>
          <ac:spMkLst>
            <pc:docMk/>
            <pc:sldMk cId="3853960236" sldId="256"/>
            <ac:spMk id="3" creationId="{1BF4ECFA-5348-54B1-793A-62543047EFEE}"/>
          </ac:spMkLst>
        </pc:spChg>
        <pc:spChg chg="del mod">
          <ac:chgData name="Mangano, Kaitlyn L." userId="42f196a6-861b-4927-b93b-94c7c5ed192b" providerId="ADAL" clId="{16A764A4-A5ED-4A3E-B938-8E3ADA2FE916}" dt="2023-04-08T16:38:17.287" v="330" actId="478"/>
          <ac:spMkLst>
            <pc:docMk/>
            <pc:sldMk cId="3853960236" sldId="256"/>
            <ac:spMk id="4" creationId="{19AAD7CE-EF43-8248-9770-71455449FC61}"/>
          </ac:spMkLst>
        </pc:spChg>
        <pc:spChg chg="mod">
          <ac:chgData name="Mangano, Kaitlyn L." userId="42f196a6-861b-4927-b93b-94c7c5ed192b" providerId="ADAL" clId="{16A764A4-A5ED-4A3E-B938-8E3ADA2FE916}" dt="2023-04-08T17:04:57.542" v="1120" actId="1035"/>
          <ac:spMkLst>
            <pc:docMk/>
            <pc:sldMk cId="3853960236" sldId="256"/>
            <ac:spMk id="5" creationId="{788A2085-0E21-AC47-B015-3675993C83EC}"/>
          </ac:spMkLst>
        </pc:spChg>
        <pc:spChg chg="del mod">
          <ac:chgData name="Mangano, Kaitlyn L." userId="42f196a6-861b-4927-b93b-94c7c5ed192b" providerId="ADAL" clId="{16A764A4-A5ED-4A3E-B938-8E3ADA2FE916}" dt="2023-04-08T16:36:03.498" v="301" actId="478"/>
          <ac:spMkLst>
            <pc:docMk/>
            <pc:sldMk cId="3853960236" sldId="256"/>
            <ac:spMk id="6" creationId="{352022F0-D88F-1246-9F1C-47723AD72CBA}"/>
          </ac:spMkLst>
        </pc:spChg>
        <pc:spChg chg="add del mod">
          <ac:chgData name="Mangano, Kaitlyn L." userId="42f196a6-861b-4927-b93b-94c7c5ed192b" providerId="ADAL" clId="{16A764A4-A5ED-4A3E-B938-8E3ADA2FE916}" dt="2023-04-08T16:36:57.552" v="320" actId="478"/>
          <ac:spMkLst>
            <pc:docMk/>
            <pc:sldMk cId="3853960236" sldId="256"/>
            <ac:spMk id="8" creationId="{2CD9ACAA-9BBF-5190-8DAB-8885562BD295}"/>
          </ac:spMkLst>
        </pc:spChg>
        <pc:spChg chg="del">
          <ac:chgData name="Mangano, Kaitlyn L." userId="42f196a6-861b-4927-b93b-94c7c5ed192b" providerId="ADAL" clId="{16A764A4-A5ED-4A3E-B938-8E3ADA2FE916}" dt="2023-04-08T16:37:03.490" v="325" actId="478"/>
          <ac:spMkLst>
            <pc:docMk/>
            <pc:sldMk cId="3853960236" sldId="256"/>
            <ac:spMk id="10" creationId="{DF2A6C51-3733-8C43-A80D-94F632E693BB}"/>
          </ac:spMkLst>
        </pc:spChg>
        <pc:spChg chg="del">
          <ac:chgData name="Mangano, Kaitlyn L." userId="42f196a6-861b-4927-b93b-94c7c5ed192b" providerId="ADAL" clId="{16A764A4-A5ED-4A3E-B938-8E3ADA2FE916}" dt="2023-04-08T16:37:02.321" v="324" actId="478"/>
          <ac:spMkLst>
            <pc:docMk/>
            <pc:sldMk cId="3853960236" sldId="256"/>
            <ac:spMk id="11" creationId="{F91B0380-F941-CD4A-9E41-15827C047312}"/>
          </ac:spMkLst>
        </pc:spChg>
        <pc:spChg chg="del mod">
          <ac:chgData name="Mangano, Kaitlyn L." userId="42f196a6-861b-4927-b93b-94c7c5ed192b" providerId="ADAL" clId="{16A764A4-A5ED-4A3E-B938-8E3ADA2FE916}" dt="2023-04-08T16:37:00.082" v="322" actId="478"/>
          <ac:spMkLst>
            <pc:docMk/>
            <pc:sldMk cId="3853960236" sldId="256"/>
            <ac:spMk id="12" creationId="{A64C766F-0D5A-C14D-86B0-13F632F0E1E3}"/>
          </ac:spMkLst>
        </pc:spChg>
        <pc:spChg chg="del">
          <ac:chgData name="Mangano, Kaitlyn L." userId="42f196a6-861b-4927-b93b-94c7c5ed192b" providerId="ADAL" clId="{16A764A4-A5ED-4A3E-B938-8E3ADA2FE916}" dt="2023-04-08T16:36:47.195" v="312" actId="478"/>
          <ac:spMkLst>
            <pc:docMk/>
            <pc:sldMk cId="3853960236" sldId="256"/>
            <ac:spMk id="14" creationId="{D3E505DF-8E94-B242-BA21-E8CD09E06365}"/>
          </ac:spMkLst>
        </pc:spChg>
        <pc:spChg chg="del">
          <ac:chgData name="Mangano, Kaitlyn L." userId="42f196a6-861b-4927-b93b-94c7c5ed192b" providerId="ADAL" clId="{16A764A4-A5ED-4A3E-B938-8E3ADA2FE916}" dt="2023-04-08T16:36:50.634" v="315" actId="478"/>
          <ac:spMkLst>
            <pc:docMk/>
            <pc:sldMk cId="3853960236" sldId="256"/>
            <ac:spMk id="15" creationId="{DC79C177-F041-5544-B00D-6C491F86CFDA}"/>
          </ac:spMkLst>
        </pc:spChg>
        <pc:spChg chg="add mod ord">
          <ac:chgData name="Mangano, Kaitlyn L." userId="42f196a6-861b-4927-b93b-94c7c5ed192b" providerId="ADAL" clId="{16A764A4-A5ED-4A3E-B938-8E3ADA2FE916}" dt="2023-04-08T17:03:32.942" v="1085" actId="1076"/>
          <ac:spMkLst>
            <pc:docMk/>
            <pc:sldMk cId="3853960236" sldId="256"/>
            <ac:spMk id="18" creationId="{2B845BB7-4689-6EDB-7BE6-0A84AF2F7460}"/>
          </ac:spMkLst>
        </pc:spChg>
        <pc:spChg chg="add mod">
          <ac:chgData name="Mangano, Kaitlyn L." userId="42f196a6-861b-4927-b93b-94c7c5ed192b" providerId="ADAL" clId="{16A764A4-A5ED-4A3E-B938-8E3ADA2FE916}" dt="2023-04-08T17:16:02.282" v="1310" actId="164"/>
          <ac:spMkLst>
            <pc:docMk/>
            <pc:sldMk cId="3853960236" sldId="256"/>
            <ac:spMk id="21" creationId="{61D35FB3-82B7-5DFA-0180-C13024F56E4E}"/>
          </ac:spMkLst>
        </pc:spChg>
        <pc:spChg chg="add mod">
          <ac:chgData name="Mangano, Kaitlyn L." userId="42f196a6-861b-4927-b93b-94c7c5ed192b" providerId="ADAL" clId="{16A764A4-A5ED-4A3E-B938-8E3ADA2FE916}" dt="2023-04-08T17:16:06.740" v="1311" actId="164"/>
          <ac:spMkLst>
            <pc:docMk/>
            <pc:sldMk cId="3853960236" sldId="256"/>
            <ac:spMk id="22" creationId="{EDED8058-0AA5-F75D-E297-20D0CEF0CB79}"/>
          </ac:spMkLst>
        </pc:spChg>
        <pc:spChg chg="add mod">
          <ac:chgData name="Mangano, Kaitlyn L." userId="42f196a6-861b-4927-b93b-94c7c5ed192b" providerId="ADAL" clId="{16A764A4-A5ED-4A3E-B938-8E3ADA2FE916}" dt="2023-04-08T17:15:55.884" v="1309" actId="164"/>
          <ac:spMkLst>
            <pc:docMk/>
            <pc:sldMk cId="3853960236" sldId="256"/>
            <ac:spMk id="23" creationId="{61EEF34C-F6B6-339A-4401-6C42603917CF}"/>
          </ac:spMkLst>
        </pc:spChg>
        <pc:spChg chg="del">
          <ac:chgData name="Mangano, Kaitlyn L." userId="42f196a6-861b-4927-b93b-94c7c5ed192b" providerId="ADAL" clId="{16A764A4-A5ED-4A3E-B938-8E3ADA2FE916}" dt="2023-04-08T16:36:49.345" v="314" actId="478"/>
          <ac:spMkLst>
            <pc:docMk/>
            <pc:sldMk cId="3853960236" sldId="256"/>
            <ac:spMk id="24" creationId="{83BEE00B-A703-6042-B562-B63814984EA8}"/>
          </ac:spMkLst>
        </pc:spChg>
        <pc:spChg chg="add del mod">
          <ac:chgData name="Mangano, Kaitlyn L." userId="42f196a6-861b-4927-b93b-94c7c5ed192b" providerId="ADAL" clId="{16A764A4-A5ED-4A3E-B938-8E3ADA2FE916}" dt="2023-04-08T16:47:42.440" v="495"/>
          <ac:spMkLst>
            <pc:docMk/>
            <pc:sldMk cId="3853960236" sldId="256"/>
            <ac:spMk id="25" creationId="{0FE942F1-74C0-B932-C7E2-832666377364}"/>
          </ac:spMkLst>
        </pc:spChg>
        <pc:spChg chg="add del mod">
          <ac:chgData name="Mangano, Kaitlyn L." userId="42f196a6-861b-4927-b93b-94c7c5ed192b" providerId="ADAL" clId="{16A764A4-A5ED-4A3E-B938-8E3ADA2FE916}" dt="2023-04-08T16:47:45.433" v="497"/>
          <ac:spMkLst>
            <pc:docMk/>
            <pc:sldMk cId="3853960236" sldId="256"/>
            <ac:spMk id="26" creationId="{82AAAD7A-58B1-D33D-2F04-54EB396077EC}"/>
          </ac:spMkLst>
        </pc:spChg>
        <pc:spChg chg="add del mod">
          <ac:chgData name="Mangano, Kaitlyn L." userId="42f196a6-861b-4927-b93b-94c7c5ed192b" providerId="ADAL" clId="{16A764A4-A5ED-4A3E-B938-8E3ADA2FE916}" dt="2023-04-08T16:58:39.771" v="879" actId="478"/>
          <ac:spMkLst>
            <pc:docMk/>
            <pc:sldMk cId="3853960236" sldId="256"/>
            <ac:spMk id="27" creationId="{55A737EC-D18D-CB3B-1D29-11D9B07E1381}"/>
          </ac:spMkLst>
        </pc:spChg>
        <pc:spChg chg="add del mod">
          <ac:chgData name="Mangano, Kaitlyn L." userId="42f196a6-861b-4927-b93b-94c7c5ed192b" providerId="ADAL" clId="{16A764A4-A5ED-4A3E-B938-8E3ADA2FE916}" dt="2023-04-08T16:59:07.194" v="934" actId="478"/>
          <ac:spMkLst>
            <pc:docMk/>
            <pc:sldMk cId="3853960236" sldId="256"/>
            <ac:spMk id="28" creationId="{6C4E7F88-6D4F-D66C-F3D5-E6E580A169A4}"/>
          </ac:spMkLst>
        </pc:spChg>
        <pc:spChg chg="add del mod">
          <ac:chgData name="Mangano, Kaitlyn L." userId="42f196a6-861b-4927-b93b-94c7c5ed192b" providerId="ADAL" clId="{16A764A4-A5ED-4A3E-B938-8E3ADA2FE916}" dt="2023-04-08T16:59:35.486" v="971" actId="478"/>
          <ac:spMkLst>
            <pc:docMk/>
            <pc:sldMk cId="3853960236" sldId="256"/>
            <ac:spMk id="29" creationId="{26D58BDC-5489-D328-6536-36ED926DB565}"/>
          </ac:spMkLst>
        </pc:spChg>
        <pc:spChg chg="add del mod">
          <ac:chgData name="Mangano, Kaitlyn L." userId="42f196a6-861b-4927-b93b-94c7c5ed192b" providerId="ADAL" clId="{16A764A4-A5ED-4A3E-B938-8E3ADA2FE916}" dt="2023-04-08T17:00:03.187" v="1013" actId="478"/>
          <ac:spMkLst>
            <pc:docMk/>
            <pc:sldMk cId="3853960236" sldId="256"/>
            <ac:spMk id="30" creationId="{91DE2296-B377-3465-7D8C-4656C0CD2103}"/>
          </ac:spMkLst>
        </pc:spChg>
        <pc:spChg chg="add del mod">
          <ac:chgData name="Mangano, Kaitlyn L." userId="42f196a6-861b-4927-b93b-94c7c5ed192b" providerId="ADAL" clId="{16A764A4-A5ED-4A3E-B938-8E3ADA2FE916}" dt="2023-04-08T16:59:21.001" v="961" actId="478"/>
          <ac:spMkLst>
            <pc:docMk/>
            <pc:sldMk cId="3853960236" sldId="256"/>
            <ac:spMk id="31" creationId="{F95044E6-6B31-935E-8932-9C0258889D45}"/>
          </ac:spMkLst>
        </pc:spChg>
        <pc:spChg chg="add del mod">
          <ac:chgData name="Mangano, Kaitlyn L." userId="42f196a6-861b-4927-b93b-94c7c5ed192b" providerId="ADAL" clId="{16A764A4-A5ED-4A3E-B938-8E3ADA2FE916}" dt="2023-04-08T17:00:05.645" v="1014" actId="478"/>
          <ac:spMkLst>
            <pc:docMk/>
            <pc:sldMk cId="3853960236" sldId="256"/>
            <ac:spMk id="32" creationId="{6936F9A4-5F23-A6EC-C690-F5D4FB2D82F7}"/>
          </ac:spMkLst>
        </pc:spChg>
        <pc:spChg chg="add del mod">
          <ac:chgData name="Mangano, Kaitlyn L." userId="42f196a6-861b-4927-b93b-94c7c5ed192b" providerId="ADAL" clId="{16A764A4-A5ED-4A3E-B938-8E3ADA2FE916}" dt="2023-04-08T17:16:02.282" v="1310" actId="164"/>
          <ac:spMkLst>
            <pc:docMk/>
            <pc:sldMk cId="3853960236" sldId="256"/>
            <ac:spMk id="33" creationId="{3BE994A4-C724-21F7-2EE3-5F876CD72E2B}"/>
          </ac:spMkLst>
        </pc:spChg>
        <pc:spChg chg="add mod">
          <ac:chgData name="Mangano, Kaitlyn L." userId="42f196a6-861b-4927-b93b-94c7c5ed192b" providerId="ADAL" clId="{16A764A4-A5ED-4A3E-B938-8E3ADA2FE916}" dt="2023-04-08T17:16:06.740" v="1311" actId="164"/>
          <ac:spMkLst>
            <pc:docMk/>
            <pc:sldMk cId="3853960236" sldId="256"/>
            <ac:spMk id="34" creationId="{EC4C1E68-BDB9-06C0-663D-AB8315788AF4}"/>
          </ac:spMkLst>
        </pc:spChg>
        <pc:spChg chg="add mod">
          <ac:chgData name="Mangano, Kaitlyn L." userId="42f196a6-861b-4927-b93b-94c7c5ed192b" providerId="ADAL" clId="{16A764A4-A5ED-4A3E-B938-8E3ADA2FE916}" dt="2023-04-08T17:15:16.528" v="1303" actId="164"/>
          <ac:spMkLst>
            <pc:docMk/>
            <pc:sldMk cId="3853960236" sldId="256"/>
            <ac:spMk id="35" creationId="{88AA1CC9-9906-258A-BECE-C0236B5AEDAE}"/>
          </ac:spMkLst>
        </pc:spChg>
        <pc:spChg chg="add mod">
          <ac:chgData name="Mangano, Kaitlyn L." userId="42f196a6-861b-4927-b93b-94c7c5ed192b" providerId="ADAL" clId="{16A764A4-A5ED-4A3E-B938-8E3ADA2FE916}" dt="2023-04-08T17:15:37.563" v="1306" actId="164"/>
          <ac:spMkLst>
            <pc:docMk/>
            <pc:sldMk cId="3853960236" sldId="256"/>
            <ac:spMk id="36" creationId="{234378BC-FE2D-06D3-88C7-8E528FB9D24B}"/>
          </ac:spMkLst>
        </pc:spChg>
        <pc:spChg chg="add mod">
          <ac:chgData name="Mangano, Kaitlyn L." userId="42f196a6-861b-4927-b93b-94c7c5ed192b" providerId="ADAL" clId="{16A764A4-A5ED-4A3E-B938-8E3ADA2FE916}" dt="2023-04-08T17:15:31.503" v="1305" actId="164"/>
          <ac:spMkLst>
            <pc:docMk/>
            <pc:sldMk cId="3853960236" sldId="256"/>
            <ac:spMk id="37" creationId="{D72AB891-5E93-8A99-19F5-D9661D2EA941}"/>
          </ac:spMkLst>
        </pc:spChg>
        <pc:spChg chg="add mod">
          <ac:chgData name="Mangano, Kaitlyn L." userId="42f196a6-861b-4927-b93b-94c7c5ed192b" providerId="ADAL" clId="{16A764A4-A5ED-4A3E-B938-8E3ADA2FE916}" dt="2023-04-08T17:15:45.415" v="1307" actId="164"/>
          <ac:spMkLst>
            <pc:docMk/>
            <pc:sldMk cId="3853960236" sldId="256"/>
            <ac:spMk id="38" creationId="{00099B60-02D5-5511-B7C3-961268335911}"/>
          </ac:spMkLst>
        </pc:spChg>
        <pc:spChg chg="add mod">
          <ac:chgData name="Mangano, Kaitlyn L." userId="42f196a6-861b-4927-b93b-94c7c5ed192b" providerId="ADAL" clId="{16A764A4-A5ED-4A3E-B938-8E3ADA2FE916}" dt="2023-04-08T17:15:50.146" v="1308" actId="164"/>
          <ac:spMkLst>
            <pc:docMk/>
            <pc:sldMk cId="3853960236" sldId="256"/>
            <ac:spMk id="39" creationId="{2B1ACBF1-7546-F33B-B7BA-27B80DE14333}"/>
          </ac:spMkLst>
        </pc:spChg>
        <pc:spChg chg="add mod">
          <ac:chgData name="Mangano, Kaitlyn L." userId="42f196a6-861b-4927-b93b-94c7c5ed192b" providerId="ADAL" clId="{16A764A4-A5ED-4A3E-B938-8E3ADA2FE916}" dt="2023-04-08T17:15:25.975" v="1304" actId="164"/>
          <ac:spMkLst>
            <pc:docMk/>
            <pc:sldMk cId="3853960236" sldId="256"/>
            <ac:spMk id="40" creationId="{A50B2836-ACC9-A654-ACF8-F423AE070917}"/>
          </ac:spMkLst>
        </pc:spChg>
        <pc:spChg chg="add mod">
          <ac:chgData name="Mangano, Kaitlyn L." userId="42f196a6-861b-4927-b93b-94c7c5ed192b" providerId="ADAL" clId="{16A764A4-A5ED-4A3E-B938-8E3ADA2FE916}" dt="2023-04-08T17:15:55.884" v="1309" actId="164"/>
          <ac:spMkLst>
            <pc:docMk/>
            <pc:sldMk cId="3853960236" sldId="256"/>
            <ac:spMk id="41" creationId="{F8AA3607-0FE1-8DBB-3418-FC857103DE0F}"/>
          </ac:spMkLst>
        </pc:spChg>
        <pc:spChg chg="add del mod">
          <ac:chgData name="Mangano, Kaitlyn L." userId="42f196a6-861b-4927-b93b-94c7c5ed192b" providerId="ADAL" clId="{16A764A4-A5ED-4A3E-B938-8E3ADA2FE916}" dt="2023-04-08T17:05:38.164" v="1124" actId="478"/>
          <ac:spMkLst>
            <pc:docMk/>
            <pc:sldMk cId="3853960236" sldId="256"/>
            <ac:spMk id="42" creationId="{040EEED0-28EA-3BA6-E370-09014040DB0A}"/>
          </ac:spMkLst>
        </pc:spChg>
        <pc:spChg chg="add del mod">
          <ac:chgData name="Mangano, Kaitlyn L." userId="42f196a6-861b-4927-b93b-94c7c5ed192b" providerId="ADAL" clId="{16A764A4-A5ED-4A3E-B938-8E3ADA2FE916}" dt="2023-04-08T17:06:35.913" v="1149" actId="478"/>
          <ac:spMkLst>
            <pc:docMk/>
            <pc:sldMk cId="3853960236" sldId="256"/>
            <ac:spMk id="43" creationId="{BD2B84FF-0700-D78D-44E7-D80E32096B7A}"/>
          </ac:spMkLst>
        </pc:spChg>
        <pc:spChg chg="add mod">
          <ac:chgData name="Mangano, Kaitlyn L." userId="42f196a6-861b-4927-b93b-94c7c5ed192b" providerId="ADAL" clId="{16A764A4-A5ED-4A3E-B938-8E3ADA2FE916}" dt="2023-04-08T17:15:16.528" v="1303" actId="164"/>
          <ac:spMkLst>
            <pc:docMk/>
            <pc:sldMk cId="3853960236" sldId="256"/>
            <ac:spMk id="44" creationId="{B2519BB4-41F3-DDB4-A0CD-3312631094ED}"/>
          </ac:spMkLst>
        </pc:spChg>
        <pc:spChg chg="add mod">
          <ac:chgData name="Mangano, Kaitlyn L." userId="42f196a6-861b-4927-b93b-94c7c5ed192b" providerId="ADAL" clId="{16A764A4-A5ED-4A3E-B938-8E3ADA2FE916}" dt="2023-04-08T17:15:25.975" v="1304" actId="164"/>
          <ac:spMkLst>
            <pc:docMk/>
            <pc:sldMk cId="3853960236" sldId="256"/>
            <ac:spMk id="45" creationId="{E2604C33-B383-410A-98D3-F9E94BF5AECB}"/>
          </ac:spMkLst>
        </pc:spChg>
        <pc:spChg chg="add mod">
          <ac:chgData name="Mangano, Kaitlyn L." userId="42f196a6-861b-4927-b93b-94c7c5ed192b" providerId="ADAL" clId="{16A764A4-A5ED-4A3E-B938-8E3ADA2FE916}" dt="2023-04-08T17:15:31.503" v="1305" actId="164"/>
          <ac:spMkLst>
            <pc:docMk/>
            <pc:sldMk cId="3853960236" sldId="256"/>
            <ac:spMk id="46" creationId="{05384736-94D2-1C2A-8BF3-D9FE85A479AE}"/>
          </ac:spMkLst>
        </pc:spChg>
        <pc:spChg chg="add mod">
          <ac:chgData name="Mangano, Kaitlyn L." userId="42f196a6-861b-4927-b93b-94c7c5ed192b" providerId="ADAL" clId="{16A764A4-A5ED-4A3E-B938-8E3ADA2FE916}" dt="2023-04-08T17:15:37.563" v="1306" actId="164"/>
          <ac:spMkLst>
            <pc:docMk/>
            <pc:sldMk cId="3853960236" sldId="256"/>
            <ac:spMk id="47" creationId="{9F6F6D77-7565-0E2B-6E9D-225648E8E95C}"/>
          </ac:spMkLst>
        </pc:spChg>
        <pc:spChg chg="add mod">
          <ac:chgData name="Mangano, Kaitlyn L." userId="42f196a6-861b-4927-b93b-94c7c5ed192b" providerId="ADAL" clId="{16A764A4-A5ED-4A3E-B938-8E3ADA2FE916}" dt="2023-04-08T17:15:45.415" v="1307" actId="164"/>
          <ac:spMkLst>
            <pc:docMk/>
            <pc:sldMk cId="3853960236" sldId="256"/>
            <ac:spMk id="48" creationId="{23DF143E-49F3-E508-9156-BD3A16E83EEF}"/>
          </ac:spMkLst>
        </pc:spChg>
        <pc:spChg chg="del">
          <ac:chgData name="Mangano, Kaitlyn L." userId="42f196a6-861b-4927-b93b-94c7c5ed192b" providerId="ADAL" clId="{16A764A4-A5ED-4A3E-B938-8E3ADA2FE916}" dt="2023-04-08T16:36:54.123" v="317" actId="478"/>
          <ac:spMkLst>
            <pc:docMk/>
            <pc:sldMk cId="3853960236" sldId="256"/>
            <ac:spMk id="49" creationId="{253030DA-08F3-F344-946F-870091A894E7}"/>
          </ac:spMkLst>
        </pc:spChg>
        <pc:spChg chg="add mod">
          <ac:chgData name="Mangano, Kaitlyn L." userId="42f196a6-861b-4927-b93b-94c7c5ed192b" providerId="ADAL" clId="{16A764A4-A5ED-4A3E-B938-8E3ADA2FE916}" dt="2023-04-08T17:15:50.146" v="1308" actId="164"/>
          <ac:spMkLst>
            <pc:docMk/>
            <pc:sldMk cId="3853960236" sldId="256"/>
            <ac:spMk id="50" creationId="{156C15B2-9B56-CEB8-7774-944B8DBC2DEB}"/>
          </ac:spMkLst>
        </pc:spChg>
        <pc:grpChg chg="add mod">
          <ac:chgData name="Mangano, Kaitlyn L." userId="42f196a6-861b-4927-b93b-94c7c5ed192b" providerId="ADAL" clId="{16A764A4-A5ED-4A3E-B938-8E3ADA2FE916}" dt="2023-04-08T17:15:16.528" v="1303" actId="164"/>
          <ac:grpSpMkLst>
            <pc:docMk/>
            <pc:sldMk cId="3853960236" sldId="256"/>
            <ac:grpSpMk id="51" creationId="{D22E8260-1A7D-8102-F104-D93C8CAAA07F}"/>
          </ac:grpSpMkLst>
        </pc:grpChg>
        <pc:grpChg chg="add mod">
          <ac:chgData name="Mangano, Kaitlyn L." userId="42f196a6-861b-4927-b93b-94c7c5ed192b" providerId="ADAL" clId="{16A764A4-A5ED-4A3E-B938-8E3ADA2FE916}" dt="2023-04-08T17:15:25.975" v="1304" actId="164"/>
          <ac:grpSpMkLst>
            <pc:docMk/>
            <pc:sldMk cId="3853960236" sldId="256"/>
            <ac:grpSpMk id="52" creationId="{77D4DE8A-C978-5C34-9AB8-4E6B37FC7733}"/>
          </ac:grpSpMkLst>
        </pc:grpChg>
        <pc:grpChg chg="add mod">
          <ac:chgData name="Mangano, Kaitlyn L." userId="42f196a6-861b-4927-b93b-94c7c5ed192b" providerId="ADAL" clId="{16A764A4-A5ED-4A3E-B938-8E3ADA2FE916}" dt="2023-04-08T17:15:31.503" v="1305" actId="164"/>
          <ac:grpSpMkLst>
            <pc:docMk/>
            <pc:sldMk cId="3853960236" sldId="256"/>
            <ac:grpSpMk id="54" creationId="{55E5323E-580D-85E3-1B6C-5BAB2878C8A9}"/>
          </ac:grpSpMkLst>
        </pc:grpChg>
        <pc:grpChg chg="add mod">
          <ac:chgData name="Mangano, Kaitlyn L." userId="42f196a6-861b-4927-b93b-94c7c5ed192b" providerId="ADAL" clId="{16A764A4-A5ED-4A3E-B938-8E3ADA2FE916}" dt="2023-04-08T17:15:37.563" v="1306" actId="164"/>
          <ac:grpSpMkLst>
            <pc:docMk/>
            <pc:sldMk cId="3853960236" sldId="256"/>
            <ac:grpSpMk id="55" creationId="{B0739F97-E51A-E96F-F969-650ACCD6CDCE}"/>
          </ac:grpSpMkLst>
        </pc:grpChg>
        <pc:grpChg chg="add mod">
          <ac:chgData name="Mangano, Kaitlyn L." userId="42f196a6-861b-4927-b93b-94c7c5ed192b" providerId="ADAL" clId="{16A764A4-A5ED-4A3E-B938-8E3ADA2FE916}" dt="2023-04-08T17:15:45.415" v="1307" actId="164"/>
          <ac:grpSpMkLst>
            <pc:docMk/>
            <pc:sldMk cId="3853960236" sldId="256"/>
            <ac:grpSpMk id="56" creationId="{7A494F14-D0F6-1E6A-FC16-E760002152FA}"/>
          </ac:grpSpMkLst>
        </pc:grpChg>
        <pc:grpChg chg="add mod">
          <ac:chgData name="Mangano, Kaitlyn L." userId="42f196a6-861b-4927-b93b-94c7c5ed192b" providerId="ADAL" clId="{16A764A4-A5ED-4A3E-B938-8E3ADA2FE916}" dt="2023-04-08T17:15:50.146" v="1308" actId="164"/>
          <ac:grpSpMkLst>
            <pc:docMk/>
            <pc:sldMk cId="3853960236" sldId="256"/>
            <ac:grpSpMk id="57" creationId="{CBC12F44-478C-3559-F4DD-8E5F258D623D}"/>
          </ac:grpSpMkLst>
        </pc:grpChg>
        <pc:grpChg chg="add mod">
          <ac:chgData name="Mangano, Kaitlyn L." userId="42f196a6-861b-4927-b93b-94c7c5ed192b" providerId="ADAL" clId="{16A764A4-A5ED-4A3E-B938-8E3ADA2FE916}" dt="2023-04-08T17:16:28.449" v="1314" actId="1036"/>
          <ac:grpSpMkLst>
            <pc:docMk/>
            <pc:sldMk cId="3853960236" sldId="256"/>
            <ac:grpSpMk id="58" creationId="{9853E1ED-4CD3-D575-3CBD-5B047465C3F5}"/>
          </ac:grpSpMkLst>
        </pc:grpChg>
        <pc:grpChg chg="add mod">
          <ac:chgData name="Mangano, Kaitlyn L." userId="42f196a6-861b-4927-b93b-94c7c5ed192b" providerId="ADAL" clId="{16A764A4-A5ED-4A3E-B938-8E3ADA2FE916}" dt="2023-04-08T17:16:02.282" v="1310" actId="164"/>
          <ac:grpSpMkLst>
            <pc:docMk/>
            <pc:sldMk cId="3853960236" sldId="256"/>
            <ac:grpSpMk id="59" creationId="{A87AEAA7-8D69-544D-6C2A-F9C8465DFC3C}"/>
          </ac:grpSpMkLst>
        </pc:grpChg>
        <pc:grpChg chg="add mod">
          <ac:chgData name="Mangano, Kaitlyn L." userId="42f196a6-861b-4927-b93b-94c7c5ed192b" providerId="ADAL" clId="{16A764A4-A5ED-4A3E-B938-8E3ADA2FE916}" dt="2023-04-08T17:16:06.740" v="1311" actId="164"/>
          <ac:grpSpMkLst>
            <pc:docMk/>
            <pc:sldMk cId="3853960236" sldId="256"/>
            <ac:grpSpMk id="60" creationId="{9A38F376-4519-79E5-2B3E-55D4C6268A65}"/>
          </ac:grpSpMkLst>
        </pc:grpChg>
        <pc:graphicFrameChg chg="del">
          <ac:chgData name="Mangano, Kaitlyn L." userId="42f196a6-861b-4927-b93b-94c7c5ed192b" providerId="ADAL" clId="{16A764A4-A5ED-4A3E-B938-8E3ADA2FE916}" dt="2023-04-08T16:36:52.843" v="316" actId="478"/>
          <ac:graphicFrameMkLst>
            <pc:docMk/>
            <pc:sldMk cId="3853960236" sldId="256"/>
            <ac:graphicFrameMk id="13" creationId="{1108DE6F-8FC2-464D-9DAC-E74750D319C2}"/>
          </ac:graphicFrameMkLst>
        </pc:graphicFrameChg>
        <pc:picChg chg="del">
          <ac:chgData name="Mangano, Kaitlyn L." userId="42f196a6-861b-4927-b93b-94c7c5ed192b" providerId="ADAL" clId="{16A764A4-A5ED-4A3E-B938-8E3ADA2FE916}" dt="2023-04-08T16:37:01.161" v="323" actId="478"/>
          <ac:picMkLst>
            <pc:docMk/>
            <pc:sldMk cId="3853960236" sldId="256"/>
            <ac:picMk id="9" creationId="{D505C87E-93AD-1643-BA34-C5DF1B865937}"/>
          </ac:picMkLst>
        </pc:picChg>
        <pc:picChg chg="add mod modCrop">
          <ac:chgData name="Mangano, Kaitlyn L." userId="42f196a6-861b-4927-b93b-94c7c5ed192b" providerId="ADAL" clId="{16A764A4-A5ED-4A3E-B938-8E3ADA2FE916}" dt="2023-04-08T16:52:45.056" v="702" actId="1076"/>
          <ac:picMkLst>
            <pc:docMk/>
            <pc:sldMk cId="3853960236" sldId="256"/>
            <ac:picMk id="17" creationId="{37DE218F-4859-5686-9860-B8FBC930A6C1}"/>
          </ac:picMkLst>
        </pc:picChg>
        <pc:picChg chg="add mod">
          <ac:chgData name="Mangano, Kaitlyn L." userId="42f196a6-861b-4927-b93b-94c7c5ed192b" providerId="ADAL" clId="{16A764A4-A5ED-4A3E-B938-8E3ADA2FE916}" dt="2023-04-08T16:55:05.630" v="749" actId="14100"/>
          <ac:picMkLst>
            <pc:docMk/>
            <pc:sldMk cId="3853960236" sldId="256"/>
            <ac:picMk id="20" creationId="{92A6D06C-3806-C382-1DB2-2D543093FA60}"/>
          </ac:picMkLst>
        </pc:picChg>
        <pc:picChg chg="del">
          <ac:chgData name="Mangano, Kaitlyn L." userId="42f196a6-861b-4927-b93b-94c7c5ed192b" providerId="ADAL" clId="{16A764A4-A5ED-4A3E-B938-8E3ADA2FE916}" dt="2023-04-08T16:36:47.756" v="313" actId="478"/>
          <ac:picMkLst>
            <pc:docMk/>
            <pc:sldMk cId="3853960236" sldId="256"/>
            <ac:picMk id="53" creationId="{DB632E1F-DCFE-BB4F-8645-C85B82F17D3E}"/>
          </ac:picMkLst>
        </pc:picChg>
      </pc:sldChg>
    </pc:docChg>
  </pc:docChgLst>
  <pc:docChgLst>
    <pc:chgData name="Mangano, Kaitlyn L." userId="S::manganok@mail.sacredheart.edu::42f196a6-861b-4927-b93b-94c7c5ed192b" providerId="AD" clId="Web-{F0789C3B-4A69-9342-CB84-18F01A8E5AC8}"/>
    <pc:docChg chg="modSld">
      <pc:chgData name="Mangano, Kaitlyn L." userId="S::manganok@mail.sacredheart.edu::42f196a6-861b-4927-b93b-94c7c5ed192b" providerId="AD" clId="Web-{F0789C3B-4A69-9342-CB84-18F01A8E5AC8}" dt="2023-04-25T14:58:38.618" v="51" actId="20577"/>
      <pc:docMkLst>
        <pc:docMk/>
      </pc:docMkLst>
      <pc:sldChg chg="modSp">
        <pc:chgData name="Mangano, Kaitlyn L." userId="S::manganok@mail.sacredheart.edu::42f196a6-861b-4927-b93b-94c7c5ed192b" providerId="AD" clId="Web-{F0789C3B-4A69-9342-CB84-18F01A8E5AC8}" dt="2023-04-25T14:58:38.618" v="51" actId="20577"/>
        <pc:sldMkLst>
          <pc:docMk/>
          <pc:sldMk cId="3853960236" sldId="256"/>
        </pc:sldMkLst>
        <pc:spChg chg="mod">
          <ac:chgData name="Mangano, Kaitlyn L." userId="S::manganok@mail.sacredheart.edu::42f196a6-861b-4927-b93b-94c7c5ed192b" providerId="AD" clId="Web-{F0789C3B-4A69-9342-CB84-18F01A8E5AC8}" dt="2023-04-25T14:58:38.618" v="51" actId="20577"/>
          <ac:spMkLst>
            <pc:docMk/>
            <pc:sldMk cId="3853960236" sldId="256"/>
            <ac:spMk id="46" creationId="{05384736-94D2-1C2A-8BF3-D9FE85A479AE}"/>
          </ac:spMkLst>
        </pc:spChg>
        <pc:spChg chg="mod">
          <ac:chgData name="Mangano, Kaitlyn L." userId="S::manganok@mail.sacredheart.edu::42f196a6-861b-4927-b93b-94c7c5ed192b" providerId="AD" clId="Web-{F0789C3B-4A69-9342-CB84-18F01A8E5AC8}" dt="2023-04-25T14:55:24.417" v="28" actId="14100"/>
          <ac:spMkLst>
            <pc:docMk/>
            <pc:sldMk cId="3853960236" sldId="256"/>
            <ac:spMk id="50" creationId="{156C15B2-9B56-CEB8-7774-944B8DBC2DEB}"/>
          </ac:spMkLst>
        </pc:spChg>
      </pc:sldChg>
    </pc:docChg>
  </pc:docChgLst>
  <pc:docChgLst>
    <pc:chgData name="Agyemang, Benjamin M." userId="S::agyemangb@mail.sacredheart.edu::18c52c73-de31-4a63-bb95-a43305176fc4" providerId="AD" clId="Web-{259D132F-1987-4795-B546-F41FC28FC585}"/>
    <pc:docChg chg="modSld">
      <pc:chgData name="Agyemang, Benjamin M." userId="S::agyemangb@mail.sacredheart.edu::18c52c73-de31-4a63-bb95-a43305176fc4" providerId="AD" clId="Web-{259D132F-1987-4795-B546-F41FC28FC585}" dt="2023-04-17T20:26:42.394" v="104" actId="14100"/>
      <pc:docMkLst>
        <pc:docMk/>
      </pc:docMkLst>
      <pc:sldChg chg="modSp">
        <pc:chgData name="Agyemang, Benjamin M." userId="S::agyemangb@mail.sacredheart.edu::18c52c73-de31-4a63-bb95-a43305176fc4" providerId="AD" clId="Web-{259D132F-1987-4795-B546-F41FC28FC585}" dt="2023-04-17T20:26:42.394" v="104" actId="14100"/>
        <pc:sldMkLst>
          <pc:docMk/>
          <pc:sldMk cId="3853960236" sldId="256"/>
        </pc:sldMkLst>
        <pc:spChg chg="mod">
          <ac:chgData name="Agyemang, Benjamin M." userId="S::agyemangb@mail.sacredheart.edu::18c52c73-de31-4a63-bb95-a43305176fc4" providerId="AD" clId="Web-{259D132F-1987-4795-B546-F41FC28FC585}" dt="2023-04-17T20:25:23.485" v="90" actId="14100"/>
          <ac:spMkLst>
            <pc:docMk/>
            <pc:sldMk cId="3853960236" sldId="256"/>
            <ac:spMk id="36" creationId="{234378BC-FE2D-06D3-88C7-8E528FB9D24B}"/>
          </ac:spMkLst>
        </pc:spChg>
        <pc:spChg chg="mod">
          <ac:chgData name="Agyemang, Benjamin M." userId="S::agyemangb@mail.sacredheart.edu::18c52c73-de31-4a63-bb95-a43305176fc4" providerId="AD" clId="Web-{259D132F-1987-4795-B546-F41FC28FC585}" dt="2023-04-17T20:26:42.394" v="104" actId="14100"/>
          <ac:spMkLst>
            <pc:docMk/>
            <pc:sldMk cId="3853960236" sldId="256"/>
            <ac:spMk id="47" creationId="{9F6F6D77-7565-0E2B-6E9D-225648E8E95C}"/>
          </ac:spMkLst>
        </pc:spChg>
        <pc:grpChg chg="mod">
          <ac:chgData name="Agyemang, Benjamin M." userId="S::agyemangb@mail.sacredheart.edu::18c52c73-de31-4a63-bb95-a43305176fc4" providerId="AD" clId="Web-{259D132F-1987-4795-B546-F41FC28FC585}" dt="2023-04-17T20:23:34.325" v="55" actId="1076"/>
          <ac:grpSpMkLst>
            <pc:docMk/>
            <pc:sldMk cId="3853960236" sldId="256"/>
            <ac:grpSpMk id="52" creationId="{77D4DE8A-C978-5C34-9AB8-4E6B37FC7733}"/>
          </ac:grpSpMkLst>
        </pc:grpChg>
        <pc:grpChg chg="mod">
          <ac:chgData name="Agyemang, Benjamin M." userId="S::agyemangb@mail.sacredheart.edu::18c52c73-de31-4a63-bb95-a43305176fc4" providerId="AD" clId="Web-{259D132F-1987-4795-B546-F41FC28FC585}" dt="2023-04-17T20:26:36.784" v="102" actId="14100"/>
          <ac:grpSpMkLst>
            <pc:docMk/>
            <pc:sldMk cId="3853960236" sldId="256"/>
            <ac:grpSpMk id="55" creationId="{B0739F97-E51A-E96F-F969-650ACCD6CDCE}"/>
          </ac:grpSpMkLst>
        </pc:grpChg>
      </pc:sldChg>
    </pc:docChg>
  </pc:docChgLst>
  <pc:docChgLst>
    <pc:chgData name="Carlucci, Jordan M." userId="S::carluccij135@mail.sacredheart.edu::154a4e43-c80e-4079-99dc-642f0593d80e" providerId="AD" clId="Web-{89FEC40F-819E-41FC-9EFD-E98E13D38D79}"/>
    <pc:docChg chg="modSld">
      <pc:chgData name="Carlucci, Jordan M." userId="S::carluccij135@mail.sacredheart.edu::154a4e43-c80e-4079-99dc-642f0593d80e" providerId="AD" clId="Web-{89FEC40F-819E-41FC-9EFD-E98E13D38D79}" dt="2023-04-25T04:52:00.568" v="630" actId="20577"/>
      <pc:docMkLst>
        <pc:docMk/>
      </pc:docMkLst>
      <pc:sldChg chg="addSp delSp modSp">
        <pc:chgData name="Carlucci, Jordan M." userId="S::carluccij135@mail.sacredheart.edu::154a4e43-c80e-4079-99dc-642f0593d80e" providerId="AD" clId="Web-{89FEC40F-819E-41FC-9EFD-E98E13D38D79}" dt="2023-04-25T04:52:00.568" v="630" actId="20577"/>
        <pc:sldMkLst>
          <pc:docMk/>
          <pc:sldMk cId="3853960236" sldId="256"/>
        </pc:sldMkLst>
        <pc:spChg chg="mod topLvl">
          <ac:chgData name="Carlucci, Jordan M." userId="S::carluccij135@mail.sacredheart.edu::154a4e43-c80e-4079-99dc-642f0593d80e" providerId="AD" clId="Web-{89FEC40F-819E-41FC-9EFD-E98E13D38D79}" dt="2023-04-25T04:21:45.132" v="10"/>
          <ac:spMkLst>
            <pc:docMk/>
            <pc:sldMk cId="3853960236" sldId="256"/>
            <ac:spMk id="39" creationId="{2B1ACBF1-7546-F33B-B7BA-27B80DE14333}"/>
          </ac:spMkLst>
        </pc:spChg>
        <pc:spChg chg="add del mod topLvl">
          <ac:chgData name="Carlucci, Jordan M." userId="S::carluccij135@mail.sacredheart.edu::154a4e43-c80e-4079-99dc-642f0593d80e" providerId="AD" clId="Web-{89FEC40F-819E-41FC-9EFD-E98E13D38D79}" dt="2023-04-25T04:52:00.568" v="630" actId="20577"/>
          <ac:spMkLst>
            <pc:docMk/>
            <pc:sldMk cId="3853960236" sldId="256"/>
            <ac:spMk id="50" creationId="{156C15B2-9B56-CEB8-7774-944B8DBC2DEB}"/>
          </ac:spMkLst>
        </pc:spChg>
        <pc:grpChg chg="add del mod">
          <ac:chgData name="Carlucci, Jordan M." userId="S::carluccij135@mail.sacredheart.edu::154a4e43-c80e-4079-99dc-642f0593d80e" providerId="AD" clId="Web-{89FEC40F-819E-41FC-9EFD-E98E13D38D79}" dt="2023-04-25T04:34:50.991" v="479" actId="14100"/>
          <ac:grpSpMkLst>
            <pc:docMk/>
            <pc:sldMk cId="3853960236" sldId="256"/>
            <ac:grpSpMk id="57" creationId="{CBC12F44-478C-3559-F4DD-8E5F258D623D}"/>
          </ac:grpSpMkLst>
        </pc:grpChg>
      </pc:sldChg>
    </pc:docChg>
  </pc:docChgLst>
  <pc:docChgLst>
    <pc:chgData name="Maruri, Brandon T." userId="S::marurib@mail.sacredheart.edu::3396d159-6da6-43f6-87f9-7884fd8b0c3b" providerId="AD" clId="Web-{29A41C7F-8E4D-4EF6-A692-2DD4B08A1B63}"/>
    <pc:docChg chg="modSld">
      <pc:chgData name="Maruri, Brandon T." userId="S::marurib@mail.sacredheart.edu::3396d159-6da6-43f6-87f9-7884fd8b0c3b" providerId="AD" clId="Web-{29A41C7F-8E4D-4EF6-A692-2DD4B08A1B63}" dt="2023-04-25T04:37:24.441" v="1380" actId="20577"/>
      <pc:docMkLst>
        <pc:docMk/>
      </pc:docMkLst>
      <pc:sldChg chg="modSp">
        <pc:chgData name="Maruri, Brandon T." userId="S::marurib@mail.sacredheart.edu::3396d159-6da6-43f6-87f9-7884fd8b0c3b" providerId="AD" clId="Web-{29A41C7F-8E4D-4EF6-A692-2DD4B08A1B63}" dt="2023-04-25T04:37:24.441" v="1380" actId="20577"/>
        <pc:sldMkLst>
          <pc:docMk/>
          <pc:sldMk cId="3853960236" sldId="256"/>
        </pc:sldMkLst>
        <pc:spChg chg="mod">
          <ac:chgData name="Maruri, Brandon T." userId="S::marurib@mail.sacredheart.edu::3396d159-6da6-43f6-87f9-7884fd8b0c3b" providerId="AD" clId="Web-{29A41C7F-8E4D-4EF6-A692-2DD4B08A1B63}" dt="2023-04-25T03:19:27.814" v="267" actId="14100"/>
          <ac:spMkLst>
            <pc:docMk/>
            <pc:sldMk cId="3853960236" sldId="256"/>
            <ac:spMk id="38" creationId="{00099B60-02D5-5511-B7C3-961268335911}"/>
          </ac:spMkLst>
        </pc:spChg>
        <pc:spChg chg="mod">
          <ac:chgData name="Maruri, Brandon T." userId="S::marurib@mail.sacredheart.edu::3396d159-6da6-43f6-87f9-7884fd8b0c3b" providerId="AD" clId="Web-{29A41C7F-8E4D-4EF6-A692-2DD4B08A1B63}" dt="2023-04-25T04:37:24.441" v="1380" actId="20577"/>
          <ac:spMkLst>
            <pc:docMk/>
            <pc:sldMk cId="3853960236" sldId="256"/>
            <ac:spMk id="48" creationId="{23DF143E-49F3-E508-9156-BD3A16E83EEF}"/>
          </ac:spMkLst>
        </pc:spChg>
        <pc:grpChg chg="mod">
          <ac:chgData name="Maruri, Brandon T." userId="S::marurib@mail.sacredheart.edu::3396d159-6da6-43f6-87f9-7884fd8b0c3b" providerId="AD" clId="Web-{29A41C7F-8E4D-4EF6-A692-2DD4B08A1B63}" dt="2023-04-25T04:22:27.822" v="1058" actId="1076"/>
          <ac:grpSpMkLst>
            <pc:docMk/>
            <pc:sldMk cId="3853960236" sldId="256"/>
            <ac:grpSpMk id="56" creationId="{7A494F14-D0F6-1E6A-FC16-E760002152FA}"/>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F5873CF0-E818-3D4D-943B-513DCF762125}"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29458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873CF0-E818-3D4D-943B-513DCF762125}"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87790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873CF0-E818-3D4D-943B-513DCF762125}"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189836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873CF0-E818-3D4D-943B-513DCF762125}"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153704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873CF0-E818-3D4D-943B-513DCF762125}"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16431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873CF0-E818-3D4D-943B-513DCF762125}"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53835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873CF0-E818-3D4D-943B-513DCF762125}" type="datetimeFigureOut">
              <a:rPr lang="en-US" smtClean="0"/>
              <a:t>4/25/2023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203226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873CF0-E818-3D4D-943B-513DCF762125}" type="datetimeFigureOut">
              <a:rPr lang="en-US" smtClean="0"/>
              <a:t>4/25/2023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763083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73CF0-E818-3D4D-943B-513DCF762125}" type="datetimeFigureOut">
              <a:rPr lang="en-US" smtClean="0"/>
              <a:t>4/25/2023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1857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F5873CF0-E818-3D4D-943B-513DCF762125}"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131736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F5873CF0-E818-3D4D-943B-513DCF762125}"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146714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F5873CF0-E818-3D4D-943B-513DCF762125}" type="datetimeFigureOut">
              <a:rPr lang="en-US" smtClean="0"/>
              <a:t>4/25/2023</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A01AC06-6720-984D-AE1C-AAB0EB69BC21}" type="slidenum">
              <a:rPr lang="en-US" smtClean="0"/>
              <a:t>‹#›</a:t>
            </a:fld>
            <a:endParaRPr lang="en-US"/>
          </a:p>
        </p:txBody>
      </p:sp>
    </p:spTree>
    <p:extLst>
      <p:ext uri="{BB962C8B-B14F-4D97-AF65-F5344CB8AC3E}">
        <p14:creationId xmlns:p14="http://schemas.microsoft.com/office/powerpoint/2010/main" val="2332868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B845BB7-4689-6EDB-7BE6-0A84AF2F7460}"/>
              </a:ext>
            </a:extLst>
          </p:cNvPr>
          <p:cNvSpPr/>
          <p:nvPr/>
        </p:nvSpPr>
        <p:spPr>
          <a:xfrm>
            <a:off x="0" y="1"/>
            <a:ext cx="43891200" cy="4474524"/>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88A2085-0E21-AC47-B015-3675993C83EC}"/>
              </a:ext>
            </a:extLst>
          </p:cNvPr>
          <p:cNvSpPr txBox="1"/>
          <p:nvPr/>
        </p:nvSpPr>
        <p:spPr>
          <a:xfrm>
            <a:off x="37939579" y="2174611"/>
            <a:ext cx="6096734" cy="2308324"/>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ea typeface="Palatino" pitchFamily="2" charset="77"/>
                <a:cs typeface="Times New Roman" panose="02020603050405020304" pitchFamily="18" charset="0"/>
              </a:rPr>
              <a:t>Kaitlyn Mangano, Jeppe </a:t>
            </a:r>
            <a:r>
              <a:rPr lang="en-US" sz="3600" dirty="0" err="1">
                <a:solidFill>
                  <a:schemeClr val="bg1"/>
                </a:solidFill>
                <a:latin typeface="Times New Roman" panose="02020603050405020304" pitchFamily="18" charset="0"/>
                <a:ea typeface="Palatino" pitchFamily="2" charset="77"/>
                <a:cs typeface="Times New Roman" panose="02020603050405020304" pitchFamily="18" charset="0"/>
              </a:rPr>
              <a:t>Urup</a:t>
            </a:r>
            <a:r>
              <a:rPr lang="en-US" sz="3600" dirty="0">
                <a:solidFill>
                  <a:schemeClr val="bg1"/>
                </a:solidFill>
                <a:latin typeface="Times New Roman" panose="02020603050405020304" pitchFamily="18" charset="0"/>
                <a:ea typeface="Palatino" pitchFamily="2" charset="77"/>
                <a:cs typeface="Times New Roman" panose="02020603050405020304" pitchFamily="18" charset="0"/>
              </a:rPr>
              <a:t> </a:t>
            </a:r>
            <a:r>
              <a:rPr lang="en-US" sz="3600" dirty="0" err="1">
                <a:solidFill>
                  <a:schemeClr val="bg1"/>
                </a:solidFill>
                <a:latin typeface="Times New Roman" panose="02020603050405020304" pitchFamily="18" charset="0"/>
                <a:ea typeface="Palatino" pitchFamily="2" charset="77"/>
                <a:cs typeface="Times New Roman" panose="02020603050405020304" pitchFamily="18" charset="0"/>
              </a:rPr>
              <a:t>Mogensen</a:t>
            </a:r>
            <a:r>
              <a:rPr lang="en-US" sz="3600" dirty="0">
                <a:solidFill>
                  <a:schemeClr val="bg1"/>
                </a:solidFill>
                <a:latin typeface="Times New Roman" panose="02020603050405020304" pitchFamily="18" charset="0"/>
                <a:ea typeface="Palatino" pitchFamily="2" charset="77"/>
                <a:cs typeface="Times New Roman" panose="02020603050405020304" pitchFamily="18" charset="0"/>
              </a:rPr>
              <a:t>, Jordan Carlucci, Benjamin Agyemang, Brandon </a:t>
            </a:r>
            <a:r>
              <a:rPr lang="en-US" sz="3600" dirty="0" err="1">
                <a:solidFill>
                  <a:schemeClr val="bg1"/>
                </a:solidFill>
                <a:latin typeface="Times New Roman" panose="02020603050405020304" pitchFamily="18" charset="0"/>
                <a:ea typeface="Palatino" pitchFamily="2" charset="77"/>
                <a:cs typeface="Times New Roman" panose="02020603050405020304" pitchFamily="18" charset="0"/>
              </a:rPr>
              <a:t>Maruri</a:t>
            </a:r>
            <a:r>
              <a:rPr lang="en-US" sz="3600" dirty="0">
                <a:solidFill>
                  <a:schemeClr val="bg1"/>
                </a:solidFill>
                <a:latin typeface="Times New Roman" panose="02020603050405020304" pitchFamily="18" charset="0"/>
                <a:ea typeface="Palatino" pitchFamily="2" charset="77"/>
                <a:cs typeface="Times New Roman" panose="02020603050405020304" pitchFamily="18" charset="0"/>
              </a:rPr>
              <a:t>, and Mario </a:t>
            </a:r>
            <a:r>
              <a:rPr lang="en-US" sz="3600" dirty="0" err="1">
                <a:solidFill>
                  <a:schemeClr val="bg1"/>
                </a:solidFill>
                <a:latin typeface="Times New Roman" panose="02020603050405020304" pitchFamily="18" charset="0"/>
                <a:ea typeface="Palatino" pitchFamily="2" charset="77"/>
                <a:cs typeface="Times New Roman" panose="02020603050405020304" pitchFamily="18" charset="0"/>
              </a:rPr>
              <a:t>Montuori</a:t>
            </a:r>
            <a:r>
              <a:rPr lang="en-US" sz="3600" dirty="0">
                <a:solidFill>
                  <a:schemeClr val="bg1"/>
                </a:solidFill>
                <a:latin typeface="Times New Roman" panose="02020603050405020304" pitchFamily="18" charset="0"/>
                <a:ea typeface="Palatino" pitchFamily="2" charset="77"/>
                <a:cs typeface="Times New Roman" panose="02020603050405020304" pitchFamily="18" charset="0"/>
              </a:rPr>
              <a:t> </a:t>
            </a:r>
          </a:p>
        </p:txBody>
      </p:sp>
      <p:pic>
        <p:nvPicPr>
          <p:cNvPr id="17" name="Picture 16" descr="Logo&#10;&#10;Description automatically generated">
            <a:extLst>
              <a:ext uri="{FF2B5EF4-FFF2-40B4-BE49-F238E27FC236}">
                <a16:creationId xmlns:a16="http://schemas.microsoft.com/office/drawing/2014/main" id="{37DE218F-4859-5686-9860-B8FBC930A6C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8205" b="65934" l="12211" r="91474">
                        <a14:foregroundMark x1="40737" y1="47619" x2="40737" y2="47619"/>
                        <a14:foregroundMark x1="42316" y1="46703" x2="42316" y2="46703"/>
                        <a14:foregroundMark x1="48211" y1="42308" x2="48211" y2="42308"/>
                        <a14:foregroundMark x1="48737" y1="37912" x2="48737" y2="37912"/>
                        <a14:foregroundMark x1="57263" y1="39744" x2="57263" y2="39744"/>
                        <a14:foregroundMark x1="58000" y1="38645" x2="58000" y2="38645"/>
                        <a14:foregroundMark x1="59368" y1="46703" x2="59368" y2="46703"/>
                        <a14:foregroundMark x1="63368" y1="46886" x2="63368" y2="46886"/>
                        <a14:foregroundMark x1="64421" y1="35348" x2="64421" y2="35348"/>
                        <a14:foregroundMark x1="72316" y1="43956" x2="72316" y2="43956"/>
                        <a14:foregroundMark x1="73579" y1="44322" x2="73579" y2="44322"/>
                        <a14:foregroundMark x1="74105" y1="48901" x2="74105" y2="48901"/>
                        <a14:foregroundMark x1="78632" y1="49451" x2="78632" y2="49451"/>
                        <a14:foregroundMark x1="82105" y1="41941" x2="82105" y2="41941"/>
                        <a14:foregroundMark x1="88000" y1="43590" x2="88000" y2="43590"/>
                        <a14:foregroundMark x1="23895" y1="52198" x2="23895" y2="52198"/>
                        <a14:foregroundMark x1="24421" y1="31868" x2="24421" y2="31868"/>
                        <a14:foregroundMark x1="12211" y1="63553" x2="12211" y2="63553"/>
                        <a14:foregroundMark x1="24000" y1="28571" x2="24000" y2="28571"/>
                        <a14:foregroundMark x1="91474" y1="51832" x2="91474" y2="51832"/>
                        <a14:foregroundMark x1="41053" y1="63187" x2="41053" y2="63187"/>
                        <a14:foregroundMark x1="50947" y1="64103" x2="50947" y2="64103"/>
                        <a14:foregroundMark x1="60105" y1="62821" x2="60105" y2="62821"/>
                        <a14:foregroundMark x1="70105" y1="62821" x2="70105" y2="62821"/>
                        <a14:foregroundMark x1="80632" y1="65934" x2="80632" y2="65934"/>
                        <a14:foregroundMark x1="87158" y1="62821" x2="87158" y2="62821"/>
                        <a14:foregroundMark x1="24000" y1="44139" x2="24000" y2="44139"/>
                        <a14:foregroundMark x1="22947" y1="44505" x2="22947" y2="44505"/>
                        <a14:foregroundMark x1="23368" y1="45055" x2="23368" y2="45055"/>
                        <a14:foregroundMark x1="23368" y1="44689" x2="23368" y2="44689"/>
                        <a14:foregroundMark x1="23579" y1="43956" x2="23579" y2="43956"/>
                        <a14:foregroundMark x1="24105" y1="44322" x2="24105" y2="44322"/>
                        <a14:foregroundMark x1="23368" y1="44689" x2="23368" y2="44689"/>
                        <a14:foregroundMark x1="23368" y1="44872" x2="23368" y2="44872"/>
                        <a14:foregroundMark x1="23368" y1="44872" x2="23368" y2="44872"/>
                        <a14:foregroundMark x1="23263" y1="44872" x2="23263" y2="44872"/>
                        <a14:backgroundMark x1="42000" y1="61538" x2="42000" y2="61538"/>
                        <a14:backgroundMark x1="23895" y1="44139" x2="23895" y2="44139"/>
                        <a14:backgroundMark x1="23158" y1="44689" x2="23158" y2="44689"/>
                        <a14:backgroundMark x1="52316" y1="63004" x2="52316" y2="63004"/>
                        <a14:backgroundMark x1="58105" y1="46886" x2="58105" y2="46886"/>
                        <a14:backgroundMark x1="23579" y1="43590" x2="23579" y2="43590"/>
                      </a14:backgroundRemoval>
                    </a14:imgEffect>
                  </a14:imgLayer>
                </a14:imgProps>
              </a:ext>
            </a:extLst>
          </a:blip>
          <a:srcRect l="9516" t="24829" r="6793" b="29540"/>
          <a:stretch/>
        </p:blipFill>
        <p:spPr>
          <a:xfrm>
            <a:off x="13400619" y="-145840"/>
            <a:ext cx="15220042" cy="4769413"/>
          </a:xfrm>
          <a:prstGeom prst="rect">
            <a:avLst/>
          </a:prstGeom>
        </p:spPr>
      </p:pic>
      <p:pic>
        <p:nvPicPr>
          <p:cNvPr id="20" name="Picture 19">
            <a:extLst>
              <a:ext uri="{FF2B5EF4-FFF2-40B4-BE49-F238E27FC236}">
                <a16:creationId xmlns:a16="http://schemas.microsoft.com/office/drawing/2014/main" id="{92A6D06C-3806-C382-1DB2-2D543093FA60}"/>
              </a:ext>
            </a:extLst>
          </p:cNvPr>
          <p:cNvPicPr>
            <a:picLocks noChangeAspect="1"/>
          </p:cNvPicPr>
          <p:nvPr/>
        </p:nvPicPr>
        <p:blipFill>
          <a:blip r:embed="rId4"/>
          <a:stretch>
            <a:fillRect/>
          </a:stretch>
        </p:blipFill>
        <p:spPr>
          <a:xfrm>
            <a:off x="0" y="30549102"/>
            <a:ext cx="14700738" cy="2369298"/>
          </a:xfrm>
          <a:prstGeom prst="rect">
            <a:avLst/>
          </a:prstGeom>
        </p:spPr>
      </p:pic>
      <p:grpSp>
        <p:nvGrpSpPr>
          <p:cNvPr id="59" name="Group 58">
            <a:extLst>
              <a:ext uri="{FF2B5EF4-FFF2-40B4-BE49-F238E27FC236}">
                <a16:creationId xmlns:a16="http://schemas.microsoft.com/office/drawing/2014/main" id="{A87AEAA7-8D69-544D-6C2A-F9C8465DFC3C}"/>
              </a:ext>
            </a:extLst>
          </p:cNvPr>
          <p:cNvGrpSpPr/>
          <p:nvPr/>
        </p:nvGrpSpPr>
        <p:grpSpPr>
          <a:xfrm>
            <a:off x="695654" y="5164642"/>
            <a:ext cx="15685477" cy="3530499"/>
            <a:chOff x="695654" y="5164642"/>
            <a:chExt cx="15685477" cy="3530499"/>
          </a:xfrm>
        </p:grpSpPr>
        <p:sp>
          <p:nvSpPr>
            <p:cNvPr id="21" name="TextBox 20">
              <a:extLst>
                <a:ext uri="{FF2B5EF4-FFF2-40B4-BE49-F238E27FC236}">
                  <a16:creationId xmlns:a16="http://schemas.microsoft.com/office/drawing/2014/main" id="{61D35FB3-82B7-5DFA-0180-C13024F56E4E}"/>
                </a:ext>
              </a:extLst>
            </p:cNvPr>
            <p:cNvSpPr txBox="1"/>
            <p:nvPr/>
          </p:nvSpPr>
          <p:spPr>
            <a:xfrm>
              <a:off x="695654" y="5909763"/>
              <a:ext cx="15685477" cy="2785378"/>
            </a:xfrm>
            <a:prstGeom prst="rect">
              <a:avLst/>
            </a:prstGeom>
            <a:noFill/>
            <a:ln w="28575">
              <a:solidFill>
                <a:schemeClr val="tx1"/>
              </a:solidFill>
            </a:ln>
          </p:spPr>
          <p:txBody>
            <a:bodyPr wrap="square" rtlCol="0">
              <a:spAutoFit/>
            </a:bodyPr>
            <a:lstStyle/>
            <a:p>
              <a:pPr algn="ctr"/>
              <a:r>
                <a:rPr lang="en-US" sz="2500" kern="100">
                  <a:effectLst/>
                  <a:latin typeface="Times New Roman" panose="02020603050405020304" pitchFamily="18" charset="0"/>
                  <a:ea typeface="Calibri" panose="020F0502020204030204" pitchFamily="34" charset="0"/>
                  <a:cs typeface="Times New Roman" panose="02020603050405020304" pitchFamily="18" charset="0"/>
                </a:rPr>
                <a:t>In this project, we utilized our engineering skills developed over the last four years as Computer and Electrical Engineering students to develop a Formula SAE EV. Formula SAE EV is a competition where undergraduate and graduate students at universities compete in different categories using personalized electric vehicles. This is our senior project that has been left to us by the previous seniors. Last year, as junior, we assisted the seniors with this project so this year we came into the project with a lot of prior knowledge. This year, we have the current junior assisting us with our goals. This project will continue to get passed down to other seniors engineering students as their capstone. The long-term goal, for years to come, is to be able to compete.  </a:t>
              </a:r>
            </a:p>
          </p:txBody>
        </p:sp>
        <p:sp>
          <p:nvSpPr>
            <p:cNvPr id="33" name="TextBox 32">
              <a:extLst>
                <a:ext uri="{FF2B5EF4-FFF2-40B4-BE49-F238E27FC236}">
                  <a16:creationId xmlns:a16="http://schemas.microsoft.com/office/drawing/2014/main" id="{3BE994A4-C724-21F7-2EE3-5F876CD72E2B}"/>
                </a:ext>
              </a:extLst>
            </p:cNvPr>
            <p:cNvSpPr txBox="1"/>
            <p:nvPr/>
          </p:nvSpPr>
          <p:spPr>
            <a:xfrm>
              <a:off x="695654" y="5164642"/>
              <a:ext cx="15685477" cy="707886"/>
            </a:xfrm>
            <a:prstGeom prst="rect">
              <a:avLst/>
            </a:prstGeom>
            <a:solidFill>
              <a:srgbClr val="FF0000"/>
            </a:solidFill>
            <a:ln>
              <a:solidFill>
                <a:srgbClr val="FF0000"/>
              </a:solidFill>
            </a:ln>
          </p:spPr>
          <p:txBody>
            <a:bodyPr wrap="square" rtlCol="0">
              <a:spAutoFit/>
            </a:bodyPr>
            <a:lstStyle/>
            <a:p>
              <a:pPr algn="ctr"/>
              <a:r>
                <a:rPr lang="en-US" sz="4000">
                  <a:solidFill>
                    <a:schemeClr val="bg1"/>
                  </a:solidFill>
                  <a:latin typeface="Times New Roman" panose="02020603050405020304" pitchFamily="18" charset="0"/>
                  <a:cs typeface="Times New Roman" panose="02020603050405020304" pitchFamily="18" charset="0"/>
                </a:rPr>
                <a:t>Introduction</a:t>
              </a:r>
            </a:p>
          </p:txBody>
        </p:sp>
      </p:grpSp>
      <p:grpSp>
        <p:nvGrpSpPr>
          <p:cNvPr id="58" name="Group 57">
            <a:extLst>
              <a:ext uri="{FF2B5EF4-FFF2-40B4-BE49-F238E27FC236}">
                <a16:creationId xmlns:a16="http://schemas.microsoft.com/office/drawing/2014/main" id="{9853E1ED-4CD3-D575-3CBD-5B047465C3F5}"/>
              </a:ext>
            </a:extLst>
          </p:cNvPr>
          <p:cNvGrpSpPr/>
          <p:nvPr/>
        </p:nvGrpSpPr>
        <p:grpSpPr>
          <a:xfrm>
            <a:off x="28051590" y="29572638"/>
            <a:ext cx="15335226" cy="2764453"/>
            <a:chOff x="28013219" y="28779538"/>
            <a:chExt cx="15685477" cy="2764453"/>
          </a:xfrm>
        </p:grpSpPr>
        <p:sp>
          <p:nvSpPr>
            <p:cNvPr id="23" name="TextBox 22">
              <a:extLst>
                <a:ext uri="{FF2B5EF4-FFF2-40B4-BE49-F238E27FC236}">
                  <a16:creationId xmlns:a16="http://schemas.microsoft.com/office/drawing/2014/main" id="{61EEF34C-F6B6-339A-4401-6C42603917CF}"/>
                </a:ext>
              </a:extLst>
            </p:cNvPr>
            <p:cNvSpPr txBox="1"/>
            <p:nvPr/>
          </p:nvSpPr>
          <p:spPr>
            <a:xfrm>
              <a:off x="28013219" y="29528055"/>
              <a:ext cx="15685477" cy="2015936"/>
            </a:xfrm>
            <a:prstGeom prst="rect">
              <a:avLst/>
            </a:prstGeom>
            <a:noFill/>
            <a:ln>
              <a:solidFill>
                <a:schemeClr val="tx1"/>
              </a:solidFill>
            </a:ln>
          </p:spPr>
          <p:txBody>
            <a:bodyPr wrap="square" rtlCol="0">
              <a:spAutoFit/>
            </a:bodyPr>
            <a:lstStyle/>
            <a:p>
              <a:pPr algn="ctr"/>
              <a:r>
                <a:rPr lang="en-US" sz="2500" dirty="0">
                  <a:effectLst/>
                  <a:latin typeface="Times New Roman" panose="02020603050405020304" pitchFamily="18" charset="0"/>
                  <a:ea typeface="Calibri" panose="020F0502020204030204" pitchFamily="34" charset="0"/>
                </a:rPr>
                <a:t>In closing, this project gave us the opportunity to build upon our teamwork, leadership, and time management skills. We were challenged with finding a common time for us all to meet to work on the project. Our biggest takeaway was having developed an understanding of what it takes to accomplish goals in a long-term project. This project will be handed down to next year’s seniors who will continue to develop the vehicle, in hopes of getting closer to competing in the Formula SAE EV competition. </a:t>
              </a:r>
              <a:endParaRPr lang="en-US" sz="25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F8AA3607-0FE1-8DBB-3418-FC857103DE0F}"/>
                </a:ext>
              </a:extLst>
            </p:cNvPr>
            <p:cNvSpPr txBox="1"/>
            <p:nvPr/>
          </p:nvSpPr>
          <p:spPr>
            <a:xfrm>
              <a:off x="28016736" y="28779538"/>
              <a:ext cx="15681960" cy="707886"/>
            </a:xfrm>
            <a:prstGeom prst="rect">
              <a:avLst/>
            </a:prstGeom>
            <a:solidFill>
              <a:srgbClr val="FF0000"/>
            </a:solidFill>
            <a:ln>
              <a:solidFill>
                <a:srgbClr val="FF0000"/>
              </a:solidFill>
            </a:ln>
          </p:spPr>
          <p:txBody>
            <a:bodyPr wrap="square" rtlCol="0">
              <a:spAutoFit/>
            </a:bodyPr>
            <a:lstStyle/>
            <a:p>
              <a:pPr algn="ctr"/>
              <a:r>
                <a:rPr lang="en-US" sz="4000">
                  <a:solidFill>
                    <a:schemeClr val="bg1"/>
                  </a:solidFill>
                  <a:latin typeface="Times New Roman" panose="02020603050405020304" pitchFamily="18" charset="0"/>
                  <a:cs typeface="Times New Roman" panose="02020603050405020304" pitchFamily="18" charset="0"/>
                </a:rPr>
                <a:t>Conclusion</a:t>
              </a:r>
            </a:p>
          </p:txBody>
        </p:sp>
      </p:grpSp>
      <p:grpSp>
        <p:nvGrpSpPr>
          <p:cNvPr id="52" name="Group 51">
            <a:extLst>
              <a:ext uri="{FF2B5EF4-FFF2-40B4-BE49-F238E27FC236}">
                <a16:creationId xmlns:a16="http://schemas.microsoft.com/office/drawing/2014/main" id="{77D4DE8A-C978-5C34-9AB8-4E6B37FC7733}"/>
              </a:ext>
            </a:extLst>
          </p:cNvPr>
          <p:cNvGrpSpPr/>
          <p:nvPr/>
        </p:nvGrpSpPr>
        <p:grpSpPr>
          <a:xfrm>
            <a:off x="16396331" y="15351299"/>
            <a:ext cx="11036808" cy="9310578"/>
            <a:chOff x="16883656" y="11459305"/>
            <a:chExt cx="11036808" cy="9310578"/>
          </a:xfrm>
        </p:grpSpPr>
        <p:sp>
          <p:nvSpPr>
            <p:cNvPr id="40" name="TextBox 39">
              <a:extLst>
                <a:ext uri="{FF2B5EF4-FFF2-40B4-BE49-F238E27FC236}">
                  <a16:creationId xmlns:a16="http://schemas.microsoft.com/office/drawing/2014/main" id="{A50B2836-ACC9-A654-ACF8-F423AE070917}"/>
                </a:ext>
              </a:extLst>
            </p:cNvPr>
            <p:cNvSpPr txBox="1"/>
            <p:nvPr/>
          </p:nvSpPr>
          <p:spPr>
            <a:xfrm>
              <a:off x="16883656" y="11459305"/>
              <a:ext cx="11036808" cy="707886"/>
            </a:xfrm>
            <a:prstGeom prst="rect">
              <a:avLst/>
            </a:prstGeom>
            <a:solidFill>
              <a:srgbClr val="FF0000"/>
            </a:solidFill>
            <a:ln>
              <a:solidFill>
                <a:srgbClr val="FF0000"/>
              </a:solidFill>
            </a:ln>
          </p:spPr>
          <p:txBody>
            <a:bodyPr wrap="square" rtlCol="0">
              <a:spAutoFit/>
            </a:bodyPr>
            <a:lstStyle/>
            <a:p>
              <a:pPr algn="ctr"/>
              <a:r>
                <a:rPr lang="en-US" sz="4000">
                  <a:solidFill>
                    <a:schemeClr val="bg1"/>
                  </a:solidFill>
                  <a:latin typeface="Times New Roman" panose="02020603050405020304" pitchFamily="18" charset="0"/>
                  <a:cs typeface="Times New Roman" panose="02020603050405020304" pitchFamily="18" charset="0"/>
                </a:rPr>
                <a:t>Powertrain</a:t>
              </a:r>
            </a:p>
          </p:txBody>
        </p:sp>
        <p:sp>
          <p:nvSpPr>
            <p:cNvPr id="45" name="TextBox 44">
              <a:extLst>
                <a:ext uri="{FF2B5EF4-FFF2-40B4-BE49-F238E27FC236}">
                  <a16:creationId xmlns:a16="http://schemas.microsoft.com/office/drawing/2014/main" id="{E2604C33-B383-410A-98D3-F9E94BF5AECB}"/>
                </a:ext>
              </a:extLst>
            </p:cNvPr>
            <p:cNvSpPr txBox="1"/>
            <p:nvPr/>
          </p:nvSpPr>
          <p:spPr>
            <a:xfrm>
              <a:off x="16928072" y="12213695"/>
              <a:ext cx="10988892" cy="8556188"/>
            </a:xfrm>
            <a:prstGeom prst="rect">
              <a:avLst/>
            </a:prstGeom>
            <a:noFill/>
            <a:ln w="28575">
              <a:solidFill>
                <a:schemeClr val="tx1"/>
              </a:solidFill>
            </a:ln>
          </p:spPr>
          <p:txBody>
            <a:bodyPr wrap="square" lIns="91440" tIns="45720" rIns="91440" bIns="45720" rtlCol="0" anchor="t">
              <a:spAutoFit/>
            </a:bodyPr>
            <a:lstStyle/>
            <a:p>
              <a:pPr algn="ctr"/>
              <a:r>
                <a:rPr lang="en-US" sz="2500" kern="100" dirty="0">
                  <a:latin typeface="Times New Roman"/>
                  <a:ea typeface="Calibri" panose="020F0502020204030204" pitchFamily="34" charset="0"/>
                  <a:cs typeface="Times New Roman"/>
                </a:rPr>
                <a:t>A powertrain consists of the components that thrusts your car into motion. This includes an engine, in our case a motor, differential, pedal, etc. Last years, Formula SAE electric vehicle team made the decision to design the vehicle with rear wheel drive. They were only able to attach the 48V, 1800W BLDC motor to the back left side of chassis and purchase a rear axle that included a gear. The motor also has three phase wires sticking out from it: yellow, green, and blue. These wires are used to change the current direction to the motor so that the motor can constantly run in the same direction. In addition, there are five thinner wires coming from the motor as well. These wires are called the hall wires. They are used to determine the position of the rotor for sensor controller operation. Both the phase wires and hall wires connect to the speed controller. This connection to the speed controller allows different components of the vehicle to talk to one another. </a:t>
              </a:r>
            </a:p>
            <a:p>
              <a:pPr algn="ctr"/>
              <a:r>
                <a:rPr lang="en-US" sz="2500" kern="100" dirty="0">
                  <a:latin typeface="Times New Roman"/>
                  <a:ea typeface="Calibri" panose="020F0502020204030204" pitchFamily="34" charset="0"/>
                  <a:cs typeface="Times New Roman"/>
                </a:rPr>
                <a:t>This year we added onto the powertrain. We assembled and attached a kit purchased from Amazon that consisted of a speed controller, wiring harness, four 12V batteries connected in series, forward/reverse switch, foot pedal, ignition key, and a charging plug. These components were tested together for functionality before adding them to the vehicle. The wiring harness is temporarily attached to the chassis with zip ties. The forward/reverse switch and the ignition key slide into a wooden slot that was cut out for them underneath the steering wheel. Furthermore, the foot pedal is drilled to the wooden flooring where the drivers’ feet sit. Both the speed controller and batteries are attached to the back of the chassis behind the driver’s seat. The components of the powertrain allow for the movement of the vehicle.</a:t>
              </a:r>
            </a:p>
          </p:txBody>
        </p:sp>
      </p:grpSp>
      <p:grpSp>
        <p:nvGrpSpPr>
          <p:cNvPr id="56" name="Group 55">
            <a:extLst>
              <a:ext uri="{FF2B5EF4-FFF2-40B4-BE49-F238E27FC236}">
                <a16:creationId xmlns:a16="http://schemas.microsoft.com/office/drawing/2014/main" id="{7A494F14-D0F6-1E6A-FC16-E760002152FA}"/>
              </a:ext>
            </a:extLst>
          </p:cNvPr>
          <p:cNvGrpSpPr/>
          <p:nvPr/>
        </p:nvGrpSpPr>
        <p:grpSpPr>
          <a:xfrm>
            <a:off x="28012121" y="18356068"/>
            <a:ext cx="15260970" cy="5414013"/>
            <a:chOff x="12381310" y="21755129"/>
            <a:chExt cx="15260970" cy="5414013"/>
          </a:xfrm>
        </p:grpSpPr>
        <p:sp>
          <p:nvSpPr>
            <p:cNvPr id="38" name="TextBox 37">
              <a:extLst>
                <a:ext uri="{FF2B5EF4-FFF2-40B4-BE49-F238E27FC236}">
                  <a16:creationId xmlns:a16="http://schemas.microsoft.com/office/drawing/2014/main" id="{00099B60-02D5-5511-B7C3-961268335911}"/>
                </a:ext>
              </a:extLst>
            </p:cNvPr>
            <p:cNvSpPr txBox="1"/>
            <p:nvPr/>
          </p:nvSpPr>
          <p:spPr>
            <a:xfrm>
              <a:off x="12381310" y="21755129"/>
              <a:ext cx="15244823" cy="707886"/>
            </a:xfrm>
            <a:prstGeom prst="rect">
              <a:avLst/>
            </a:prstGeom>
            <a:solidFill>
              <a:srgbClr val="FF0000"/>
            </a:solidFill>
            <a:ln>
              <a:solidFill>
                <a:srgbClr val="FF0000"/>
              </a:solidFill>
            </a:ln>
          </p:spPr>
          <p:txBody>
            <a:bodyPr wrap="square" rtlCol="0">
              <a:spAutoFit/>
            </a:bodyPr>
            <a:lstStyle/>
            <a:p>
              <a:pPr algn="ctr"/>
              <a:r>
                <a:rPr lang="en-US" sz="4000">
                  <a:solidFill>
                    <a:schemeClr val="bg1"/>
                  </a:solidFill>
                  <a:latin typeface="Times New Roman" panose="02020603050405020304" pitchFamily="18" charset="0"/>
                  <a:cs typeface="Times New Roman" panose="02020603050405020304" pitchFamily="18" charset="0"/>
                </a:rPr>
                <a:t>Safety</a:t>
              </a:r>
            </a:p>
          </p:txBody>
        </p:sp>
        <p:sp>
          <p:nvSpPr>
            <p:cNvPr id="48" name="TextBox 47">
              <a:extLst>
                <a:ext uri="{FF2B5EF4-FFF2-40B4-BE49-F238E27FC236}">
                  <a16:creationId xmlns:a16="http://schemas.microsoft.com/office/drawing/2014/main" id="{23DF143E-49F3-E508-9156-BD3A16E83EEF}"/>
                </a:ext>
              </a:extLst>
            </p:cNvPr>
            <p:cNvSpPr txBox="1"/>
            <p:nvPr/>
          </p:nvSpPr>
          <p:spPr>
            <a:xfrm>
              <a:off x="12381311" y="22460161"/>
              <a:ext cx="15260969" cy="4708981"/>
            </a:xfrm>
            <a:prstGeom prst="rect">
              <a:avLst/>
            </a:prstGeom>
            <a:noFill/>
            <a:ln w="28575">
              <a:solidFill>
                <a:schemeClr val="tx1"/>
              </a:solidFill>
            </a:ln>
          </p:spPr>
          <p:txBody>
            <a:bodyPr wrap="square" lIns="91440" tIns="45720" rIns="91440" bIns="45720" rtlCol="0" anchor="t">
              <a:spAutoFit/>
            </a:bodyPr>
            <a:lstStyle/>
            <a:p>
              <a:pPr algn="ctr"/>
              <a:r>
                <a:rPr lang="en-US" sz="2500" kern="100" dirty="0">
                  <a:latin typeface="Times New Roman"/>
                  <a:ea typeface="Calibri" panose="020F0502020204030204" pitchFamily="34" charset="0"/>
                  <a:cs typeface="Times New Roman"/>
                </a:rPr>
                <a:t>One essential aspect of creating an electric vehicle from scratch is ensuring the proper safety for the driver. Some main elements of the car's safety that needed to be worked on were the seatbelt, the padding around the cockpit, and securing the driver's seat. These three parts were ordered on Amazon and added the car one-by-one. The 5-point seat belt was implemented by drilling holes into the chassis and screwing each point selectively based on the positioning of the straps. The straps are also adjustable on their own, so the holes are symmetrical on the chassis. The padding in the cockpit was originally wrapped around the perimeter of the driver, but since the fiberglass shelling was installed, the padding had to be cut into even pieces and glued to the chassis. The driver's seat was the more difficult part of the vehicle's safety due to the complications bottom of the seat. The rail system that allowed for the seat to be adjusted back and forth was not able to be drilled directly onto the chassis. Therefore, one workaround that helped the process was the designing and printing of a wooden platform in Fusion 360. This platform was meant to be drilled into the chassis so that the seat can be stabilized. All these elements were constructed to create the safest environment possible for the Formula SAE driver. </a:t>
              </a:r>
              <a:endParaRPr lang="en-US" sz="25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4" name="TextBox 3">
            <a:extLst>
              <a:ext uri="{FF2B5EF4-FFF2-40B4-BE49-F238E27FC236}">
                <a16:creationId xmlns:a16="http://schemas.microsoft.com/office/drawing/2014/main" id="{0C510D5B-DE95-D037-6493-A0BA0A2DE8F1}"/>
              </a:ext>
            </a:extLst>
          </p:cNvPr>
          <p:cNvSpPr txBox="1"/>
          <p:nvPr/>
        </p:nvSpPr>
        <p:spPr>
          <a:xfrm>
            <a:off x="1504823" y="17018141"/>
            <a:ext cx="1411351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latin typeface="Times New Roman"/>
              <a:cs typeface="Times New Roman"/>
            </a:endParaRPr>
          </a:p>
        </p:txBody>
      </p:sp>
      <p:pic>
        <p:nvPicPr>
          <p:cNvPr id="3" name="Picture 5" descr="Graphical user interface&#10;&#10;Description automatically generated">
            <a:extLst>
              <a:ext uri="{FF2B5EF4-FFF2-40B4-BE49-F238E27FC236}">
                <a16:creationId xmlns:a16="http://schemas.microsoft.com/office/drawing/2014/main" id="{70F49329-D8DB-5850-1479-771AAD859FCC}"/>
              </a:ext>
            </a:extLst>
          </p:cNvPr>
          <p:cNvPicPr>
            <a:picLocks noChangeAspect="1"/>
          </p:cNvPicPr>
          <p:nvPr/>
        </p:nvPicPr>
        <p:blipFill>
          <a:blip r:embed="rId5"/>
          <a:stretch>
            <a:fillRect/>
          </a:stretch>
        </p:blipFill>
        <p:spPr>
          <a:xfrm>
            <a:off x="13301849" y="24764514"/>
            <a:ext cx="6623552" cy="5830703"/>
          </a:xfrm>
          <a:prstGeom prst="rect">
            <a:avLst/>
          </a:prstGeom>
        </p:spPr>
      </p:pic>
      <p:pic>
        <p:nvPicPr>
          <p:cNvPr id="6" name="Picture 6">
            <a:extLst>
              <a:ext uri="{FF2B5EF4-FFF2-40B4-BE49-F238E27FC236}">
                <a16:creationId xmlns:a16="http://schemas.microsoft.com/office/drawing/2014/main" id="{85407204-CF91-5E8F-2EBA-8A7966C89D9A}"/>
              </a:ext>
            </a:extLst>
          </p:cNvPr>
          <p:cNvPicPr>
            <a:picLocks noChangeAspect="1"/>
          </p:cNvPicPr>
          <p:nvPr/>
        </p:nvPicPr>
        <p:blipFill rotWithShape="1">
          <a:blip r:embed="rId6"/>
          <a:srcRect r="65464"/>
          <a:stretch/>
        </p:blipFill>
        <p:spPr>
          <a:xfrm>
            <a:off x="10138597" y="22229040"/>
            <a:ext cx="2279114" cy="1938074"/>
          </a:xfrm>
          <a:prstGeom prst="rect">
            <a:avLst/>
          </a:prstGeom>
        </p:spPr>
      </p:pic>
      <p:pic>
        <p:nvPicPr>
          <p:cNvPr id="7" name="Picture 7" descr="Graphical user interface, application&#10;&#10;Description automatically generated">
            <a:extLst>
              <a:ext uri="{FF2B5EF4-FFF2-40B4-BE49-F238E27FC236}">
                <a16:creationId xmlns:a16="http://schemas.microsoft.com/office/drawing/2014/main" id="{881BD635-296B-EE4F-FEB6-18570CEEB227}"/>
              </a:ext>
            </a:extLst>
          </p:cNvPr>
          <p:cNvPicPr>
            <a:picLocks noChangeAspect="1"/>
          </p:cNvPicPr>
          <p:nvPr/>
        </p:nvPicPr>
        <p:blipFill rotWithShape="1">
          <a:blip r:embed="rId7"/>
          <a:srcRect l="4152" t="21680" r="17346" b="15635"/>
          <a:stretch/>
        </p:blipFill>
        <p:spPr>
          <a:xfrm>
            <a:off x="529386" y="24917168"/>
            <a:ext cx="12846727" cy="5383316"/>
          </a:xfrm>
          <a:prstGeom prst="rect">
            <a:avLst/>
          </a:prstGeom>
        </p:spPr>
      </p:pic>
      <p:pic>
        <p:nvPicPr>
          <p:cNvPr id="10" name="Picture 9" descr="Text, letter&#10;&#10;Description automatically generated">
            <a:extLst>
              <a:ext uri="{FF2B5EF4-FFF2-40B4-BE49-F238E27FC236}">
                <a16:creationId xmlns:a16="http://schemas.microsoft.com/office/drawing/2014/main" id="{C50717DA-9738-0002-859B-97F227239693}"/>
              </a:ext>
            </a:extLst>
          </p:cNvPr>
          <p:cNvPicPr>
            <a:picLocks noChangeAspect="1"/>
          </p:cNvPicPr>
          <p:nvPr/>
        </p:nvPicPr>
        <p:blipFill rotWithShape="1">
          <a:blip r:embed="rId8"/>
          <a:srcRect l="14190" r="20523" b="16133"/>
          <a:stretch/>
        </p:blipFill>
        <p:spPr>
          <a:xfrm rot="5400000">
            <a:off x="17516049" y="5404740"/>
            <a:ext cx="8859101" cy="8535243"/>
          </a:xfrm>
          <a:prstGeom prst="rect">
            <a:avLst/>
          </a:prstGeom>
        </p:spPr>
      </p:pic>
      <p:pic>
        <p:nvPicPr>
          <p:cNvPr id="12" name="Picture 11" descr="A picture containing indoor, metal, silver, steel&#10;&#10;Description automatically generated">
            <a:extLst>
              <a:ext uri="{FF2B5EF4-FFF2-40B4-BE49-F238E27FC236}">
                <a16:creationId xmlns:a16="http://schemas.microsoft.com/office/drawing/2014/main" id="{36F911DE-26F2-82DD-9E8C-B67C6EAA90E8}"/>
              </a:ext>
            </a:extLst>
          </p:cNvPr>
          <p:cNvPicPr>
            <a:picLocks noChangeAspect="1"/>
          </p:cNvPicPr>
          <p:nvPr/>
        </p:nvPicPr>
        <p:blipFill rotWithShape="1">
          <a:blip r:embed="rId9"/>
          <a:srcRect l="9252" b="34424"/>
          <a:stretch/>
        </p:blipFill>
        <p:spPr>
          <a:xfrm>
            <a:off x="695833" y="9398114"/>
            <a:ext cx="8481369" cy="4541441"/>
          </a:xfrm>
          <a:prstGeom prst="rect">
            <a:avLst/>
          </a:prstGeom>
        </p:spPr>
      </p:pic>
      <p:grpSp>
        <p:nvGrpSpPr>
          <p:cNvPr id="19" name="Group 18">
            <a:extLst>
              <a:ext uri="{FF2B5EF4-FFF2-40B4-BE49-F238E27FC236}">
                <a16:creationId xmlns:a16="http://schemas.microsoft.com/office/drawing/2014/main" id="{A1BE1093-A765-DB00-E468-D1A76DA86FA9}"/>
              </a:ext>
            </a:extLst>
          </p:cNvPr>
          <p:cNvGrpSpPr/>
          <p:nvPr/>
        </p:nvGrpSpPr>
        <p:grpSpPr>
          <a:xfrm>
            <a:off x="27461943" y="5242811"/>
            <a:ext cx="15707364" cy="2732232"/>
            <a:chOff x="27461943" y="5339063"/>
            <a:chExt cx="15707364" cy="2732232"/>
          </a:xfrm>
        </p:grpSpPr>
        <p:sp>
          <p:nvSpPr>
            <p:cNvPr id="22" name="TextBox 21">
              <a:extLst>
                <a:ext uri="{FF2B5EF4-FFF2-40B4-BE49-F238E27FC236}">
                  <a16:creationId xmlns:a16="http://schemas.microsoft.com/office/drawing/2014/main" id="{EDED8058-0AA5-F75D-E297-20D0CEF0CB79}"/>
                </a:ext>
              </a:extLst>
            </p:cNvPr>
            <p:cNvSpPr txBox="1"/>
            <p:nvPr/>
          </p:nvSpPr>
          <p:spPr>
            <a:xfrm>
              <a:off x="27483830" y="6055359"/>
              <a:ext cx="15685477" cy="2015936"/>
            </a:xfrm>
            <a:prstGeom prst="rect">
              <a:avLst/>
            </a:prstGeom>
            <a:noFill/>
            <a:ln>
              <a:solidFill>
                <a:schemeClr val="tx1"/>
              </a:solidFill>
            </a:ln>
          </p:spPr>
          <p:txBody>
            <a:bodyPr wrap="square" rtlCol="0">
              <a:spAutoFit/>
            </a:bodyPr>
            <a:lstStyle/>
            <a:p>
              <a:pPr algn="ctr"/>
              <a:r>
                <a:rPr lang="en-US" sz="2500" kern="100">
                  <a:effectLst/>
                  <a:latin typeface="Times New Roman" panose="02020603050405020304" pitchFamily="18" charset="0"/>
                  <a:ea typeface="Calibri" panose="020F0502020204030204" pitchFamily="34" charset="0"/>
                  <a:cs typeface="Times New Roman" panose="02020603050405020304" pitchFamily="18" charset="0"/>
                </a:rPr>
                <a:t>As a team, we combined our knowledge of soldering, computer aided design, coding, and programming to enhance Sacred Heart University’s Formula SAE EV. This year we added an electric powertrain, fiber glass shelling, LEDs, and steering. To accomplish these tasks, it involved preforming calculations on the vehicle. This helped us determine the size motor we should be using and turn radius. Overall, we were able to further develop the vehicle which allows Sacred Heart University’s Formula SAE EV team to get one step closer to competing. </a:t>
              </a:r>
            </a:p>
          </p:txBody>
        </p:sp>
        <p:sp>
          <p:nvSpPr>
            <p:cNvPr id="14" name="TextBox 13">
              <a:extLst>
                <a:ext uri="{FF2B5EF4-FFF2-40B4-BE49-F238E27FC236}">
                  <a16:creationId xmlns:a16="http://schemas.microsoft.com/office/drawing/2014/main" id="{4E678E15-876D-3296-528B-E9166B272794}"/>
                </a:ext>
              </a:extLst>
            </p:cNvPr>
            <p:cNvSpPr txBox="1"/>
            <p:nvPr/>
          </p:nvSpPr>
          <p:spPr>
            <a:xfrm>
              <a:off x="27461943" y="5339063"/>
              <a:ext cx="15685477" cy="707886"/>
            </a:xfrm>
            <a:prstGeom prst="rect">
              <a:avLst/>
            </a:prstGeom>
            <a:solidFill>
              <a:srgbClr val="FF0000"/>
            </a:solidFill>
            <a:ln>
              <a:solidFill>
                <a:srgbClr val="FF0000"/>
              </a:solidFill>
            </a:ln>
          </p:spPr>
          <p:txBody>
            <a:bodyPr wrap="square" rtlCol="0">
              <a:spAutoFit/>
            </a:bodyPr>
            <a:lstStyle/>
            <a:p>
              <a:pPr algn="ctr"/>
              <a:r>
                <a:rPr lang="en-US" sz="4000">
                  <a:solidFill>
                    <a:schemeClr val="bg1"/>
                  </a:solidFill>
                  <a:latin typeface="Times New Roman" panose="02020603050405020304" pitchFamily="18" charset="0"/>
                  <a:cs typeface="Times New Roman" panose="02020603050405020304" pitchFamily="18" charset="0"/>
                </a:rPr>
                <a:t>Abstract</a:t>
              </a:r>
            </a:p>
          </p:txBody>
        </p:sp>
      </p:grpSp>
      <p:grpSp>
        <p:nvGrpSpPr>
          <p:cNvPr id="24" name="Group 23">
            <a:extLst>
              <a:ext uri="{FF2B5EF4-FFF2-40B4-BE49-F238E27FC236}">
                <a16:creationId xmlns:a16="http://schemas.microsoft.com/office/drawing/2014/main" id="{4607AAF7-53EC-BA0A-AFA6-FC79CDE2767F}"/>
              </a:ext>
            </a:extLst>
          </p:cNvPr>
          <p:cNvGrpSpPr/>
          <p:nvPr/>
        </p:nvGrpSpPr>
        <p:grpSpPr>
          <a:xfrm>
            <a:off x="27956610" y="15328931"/>
            <a:ext cx="15402998" cy="1990875"/>
            <a:chOff x="28625051" y="9844661"/>
            <a:chExt cx="15119143" cy="1990875"/>
          </a:xfrm>
        </p:grpSpPr>
        <p:sp>
          <p:nvSpPr>
            <p:cNvPr id="46" name="TextBox 45">
              <a:extLst>
                <a:ext uri="{FF2B5EF4-FFF2-40B4-BE49-F238E27FC236}">
                  <a16:creationId xmlns:a16="http://schemas.microsoft.com/office/drawing/2014/main" id="{05384736-94D2-1C2A-8BF3-D9FE85A479AE}"/>
                </a:ext>
              </a:extLst>
            </p:cNvPr>
            <p:cNvSpPr txBox="1"/>
            <p:nvPr/>
          </p:nvSpPr>
          <p:spPr>
            <a:xfrm>
              <a:off x="28625051" y="10589040"/>
              <a:ext cx="15075407" cy="1246496"/>
            </a:xfrm>
            <a:prstGeom prst="rect">
              <a:avLst/>
            </a:prstGeom>
            <a:noFill/>
            <a:ln w="28575">
              <a:solidFill>
                <a:schemeClr val="tx1"/>
              </a:solidFill>
            </a:ln>
          </p:spPr>
          <p:txBody>
            <a:bodyPr wrap="square" lIns="91440" tIns="45720" rIns="91440" bIns="45720" rtlCol="0" anchor="t">
              <a:spAutoFit/>
            </a:bodyPr>
            <a:lstStyle/>
            <a:p>
              <a:pPr algn="ctr"/>
              <a:r>
                <a:rPr lang="en-US" sz="2500" kern="100" dirty="0">
                  <a:latin typeface="Times New Roman"/>
                  <a:cs typeface="Times New Roman"/>
                </a:rPr>
                <a:t>In this project, we designed a display that shows the speed, direction, and if the car is powered on or off. We have created an app that can show the location and control the lights which are held in a casing. Also, we collect the data from the car and automatically upload it to a website. </a:t>
              </a:r>
            </a:p>
          </p:txBody>
        </p:sp>
        <p:sp>
          <p:nvSpPr>
            <p:cNvPr id="16" name="TextBox 15">
              <a:extLst>
                <a:ext uri="{FF2B5EF4-FFF2-40B4-BE49-F238E27FC236}">
                  <a16:creationId xmlns:a16="http://schemas.microsoft.com/office/drawing/2014/main" id="{33A5589E-D00E-0E00-B03D-AECC0B93303A}"/>
                </a:ext>
              </a:extLst>
            </p:cNvPr>
            <p:cNvSpPr txBox="1"/>
            <p:nvPr/>
          </p:nvSpPr>
          <p:spPr>
            <a:xfrm>
              <a:off x="28625051" y="9844661"/>
              <a:ext cx="15119143" cy="707886"/>
            </a:xfrm>
            <a:prstGeom prst="rect">
              <a:avLst/>
            </a:prstGeom>
            <a:solidFill>
              <a:srgbClr val="FF0000"/>
            </a:solidFill>
            <a:ln>
              <a:solidFill>
                <a:srgbClr val="FF0000"/>
              </a:solidFill>
            </a:ln>
          </p:spPr>
          <p:txBody>
            <a:bodyPr wrap="square" rtlCol="0">
              <a:spAutoFit/>
            </a:bodyPr>
            <a:lstStyle/>
            <a:p>
              <a:pPr algn="ctr"/>
              <a:r>
                <a:rPr lang="en-US" sz="4000">
                  <a:solidFill>
                    <a:schemeClr val="bg1"/>
                  </a:solidFill>
                  <a:latin typeface="Times New Roman" panose="02020603050405020304" pitchFamily="18" charset="0"/>
                  <a:cs typeface="Times New Roman" panose="02020603050405020304" pitchFamily="18" charset="0"/>
                </a:rPr>
                <a:t>Electronics</a:t>
              </a:r>
            </a:p>
          </p:txBody>
        </p:sp>
      </p:grpSp>
      <p:grpSp>
        <p:nvGrpSpPr>
          <p:cNvPr id="27" name="Group 26">
            <a:extLst>
              <a:ext uri="{FF2B5EF4-FFF2-40B4-BE49-F238E27FC236}">
                <a16:creationId xmlns:a16="http://schemas.microsoft.com/office/drawing/2014/main" id="{F263F8D9-8F39-EF25-D932-89A991A9A5F6}"/>
              </a:ext>
            </a:extLst>
          </p:cNvPr>
          <p:cNvGrpSpPr/>
          <p:nvPr/>
        </p:nvGrpSpPr>
        <p:grpSpPr>
          <a:xfrm>
            <a:off x="27961236" y="25051775"/>
            <a:ext cx="15362741" cy="3526008"/>
            <a:chOff x="29102091" y="23048622"/>
            <a:chExt cx="13756925" cy="3526008"/>
          </a:xfrm>
        </p:grpSpPr>
        <p:sp>
          <p:nvSpPr>
            <p:cNvPr id="50" name="TextBox 49">
              <a:extLst>
                <a:ext uri="{FF2B5EF4-FFF2-40B4-BE49-F238E27FC236}">
                  <a16:creationId xmlns:a16="http://schemas.microsoft.com/office/drawing/2014/main" id="{156C15B2-9B56-CEB8-7774-944B8DBC2DEB}"/>
                </a:ext>
              </a:extLst>
            </p:cNvPr>
            <p:cNvSpPr txBox="1"/>
            <p:nvPr/>
          </p:nvSpPr>
          <p:spPr>
            <a:xfrm>
              <a:off x="29126730" y="23789253"/>
              <a:ext cx="13732286" cy="2785377"/>
            </a:xfrm>
            <a:prstGeom prst="rect">
              <a:avLst/>
            </a:prstGeom>
            <a:noFill/>
            <a:ln w="28575">
              <a:solidFill>
                <a:schemeClr val="tx1"/>
              </a:solidFill>
            </a:ln>
          </p:spPr>
          <p:txBody>
            <a:bodyPr wrap="square" lIns="91440" tIns="45720" rIns="91440" bIns="45720" rtlCol="0" anchor="t">
              <a:spAutoFit/>
            </a:bodyPr>
            <a:lstStyle/>
            <a:p>
              <a:pPr algn="ctr"/>
              <a:r>
                <a:rPr lang="en-US" sz="2500" kern="100">
                  <a:latin typeface="Times New Roman" panose="02020603050405020304" pitchFamily="18" charset="0"/>
                  <a:ea typeface="+mn-lt"/>
                  <a:cs typeface="Times New Roman" panose="02020603050405020304" pitchFamily="18" charset="0"/>
                </a:rPr>
                <a:t>To ensure our vehicle is managed and built correctly, a quality control procedure must be followed. Quality control helps us include the needs for the customer. This allows us to follow the requirements for both the Formula SAE events and any go-kart. Our goal is to eventually enter the vehicle into a Formula SAE event so in our case the customer is the judges for the event. A checklist was followed in the making of the vehicle. One of the major requirements that we didn't meet was suspension. This will be incorporated in the future designs. The checklist that was made can help for designs of the next vehicle as we can see what we need to add to enter the Formula SAE competition. </a:t>
              </a:r>
              <a:endParaRPr lang="en-US" sz="25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3C6E7C38-543C-1181-9D99-F9C13FDB8982}"/>
                </a:ext>
              </a:extLst>
            </p:cNvPr>
            <p:cNvSpPr txBox="1"/>
            <p:nvPr/>
          </p:nvSpPr>
          <p:spPr>
            <a:xfrm>
              <a:off x="29102091" y="23048622"/>
              <a:ext cx="13756925" cy="720315"/>
            </a:xfrm>
            <a:prstGeom prst="rect">
              <a:avLst/>
            </a:prstGeom>
            <a:solidFill>
              <a:srgbClr val="FF0000"/>
            </a:solidFill>
            <a:ln>
              <a:solidFill>
                <a:srgbClr val="FF0000"/>
              </a:solidFill>
            </a:ln>
          </p:spPr>
          <p:txBody>
            <a:bodyPr wrap="square" rtlCol="0">
              <a:spAutoFit/>
            </a:bodyPr>
            <a:lstStyle/>
            <a:p>
              <a:pPr algn="ctr"/>
              <a:r>
                <a:rPr lang="en-US" sz="4000">
                  <a:solidFill>
                    <a:schemeClr val="bg1"/>
                  </a:solidFill>
                  <a:latin typeface="Times New Roman" panose="02020603050405020304" pitchFamily="18" charset="0"/>
                  <a:cs typeface="Times New Roman" panose="02020603050405020304" pitchFamily="18" charset="0"/>
                </a:rPr>
                <a:t>Quality Control</a:t>
              </a:r>
            </a:p>
          </p:txBody>
        </p:sp>
      </p:grpSp>
      <p:pic>
        <p:nvPicPr>
          <p:cNvPr id="11" name="Picture 10">
            <a:extLst>
              <a:ext uri="{FF2B5EF4-FFF2-40B4-BE49-F238E27FC236}">
                <a16:creationId xmlns:a16="http://schemas.microsoft.com/office/drawing/2014/main" id="{E95504F6-9D34-C017-1D04-ACBD6465C2D5}"/>
              </a:ext>
            </a:extLst>
          </p:cNvPr>
          <p:cNvPicPr>
            <a:picLocks noChangeAspect="1"/>
          </p:cNvPicPr>
          <p:nvPr/>
        </p:nvPicPr>
        <p:blipFill>
          <a:blip r:embed="rId10"/>
          <a:stretch>
            <a:fillRect/>
          </a:stretch>
        </p:blipFill>
        <p:spPr>
          <a:xfrm>
            <a:off x="34889988" y="9715773"/>
            <a:ext cx="8332217" cy="4341156"/>
          </a:xfrm>
          <a:prstGeom prst="rect">
            <a:avLst/>
          </a:prstGeom>
        </p:spPr>
      </p:pic>
      <p:pic>
        <p:nvPicPr>
          <p:cNvPr id="28" name="Picture 27">
            <a:extLst>
              <a:ext uri="{FF2B5EF4-FFF2-40B4-BE49-F238E27FC236}">
                <a16:creationId xmlns:a16="http://schemas.microsoft.com/office/drawing/2014/main" id="{5BD6938B-AB46-82B1-5AFD-E0DEF675BCA2}"/>
              </a:ext>
            </a:extLst>
          </p:cNvPr>
          <p:cNvPicPr>
            <a:picLocks noChangeAspect="1"/>
          </p:cNvPicPr>
          <p:nvPr/>
        </p:nvPicPr>
        <p:blipFill>
          <a:blip r:embed="rId11"/>
          <a:stretch>
            <a:fillRect/>
          </a:stretch>
        </p:blipFill>
        <p:spPr>
          <a:xfrm>
            <a:off x="9545851" y="9198906"/>
            <a:ext cx="5743720" cy="4507034"/>
          </a:xfrm>
          <a:prstGeom prst="rect">
            <a:avLst/>
          </a:prstGeom>
        </p:spPr>
      </p:pic>
      <p:grpSp>
        <p:nvGrpSpPr>
          <p:cNvPr id="30" name="Group 29">
            <a:extLst>
              <a:ext uri="{FF2B5EF4-FFF2-40B4-BE49-F238E27FC236}">
                <a16:creationId xmlns:a16="http://schemas.microsoft.com/office/drawing/2014/main" id="{8906BAF6-B296-9EA7-CB4F-6EAC7DBEE524}"/>
              </a:ext>
            </a:extLst>
          </p:cNvPr>
          <p:cNvGrpSpPr/>
          <p:nvPr/>
        </p:nvGrpSpPr>
        <p:grpSpPr>
          <a:xfrm>
            <a:off x="834077" y="14678019"/>
            <a:ext cx="15038783" cy="5598225"/>
            <a:chOff x="834077" y="15723043"/>
            <a:chExt cx="15038783" cy="5598225"/>
          </a:xfrm>
        </p:grpSpPr>
        <p:sp>
          <p:nvSpPr>
            <p:cNvPr id="44" name="TextBox 43">
              <a:extLst>
                <a:ext uri="{FF2B5EF4-FFF2-40B4-BE49-F238E27FC236}">
                  <a16:creationId xmlns:a16="http://schemas.microsoft.com/office/drawing/2014/main" id="{B2519BB4-41F3-DDB4-A0CD-3312631094ED}"/>
                </a:ext>
              </a:extLst>
            </p:cNvPr>
            <p:cNvSpPr txBox="1"/>
            <p:nvPr/>
          </p:nvSpPr>
          <p:spPr>
            <a:xfrm>
              <a:off x="834077" y="16504565"/>
              <a:ext cx="15038783" cy="4816703"/>
            </a:xfrm>
            <a:prstGeom prst="rect">
              <a:avLst/>
            </a:prstGeom>
            <a:noFill/>
            <a:ln w="28575">
              <a:solidFill>
                <a:schemeClr val="tx1"/>
              </a:solidFill>
            </a:ln>
          </p:spPr>
          <p:txBody>
            <a:bodyPr wrap="square" lIns="91440" tIns="45720" rIns="91440" bIns="45720" rtlCol="0" anchor="t">
              <a:spAutoFit/>
            </a:bodyPr>
            <a:lstStyle/>
            <a:p>
              <a:r>
                <a:rPr lang="en-US" sz="2500" kern="100" dirty="0">
                  <a:latin typeface="Times New Roman"/>
                  <a:ea typeface="+mn-lt"/>
                  <a:cs typeface="Times New Roman"/>
                </a:rPr>
                <a:t>Several parts of the Formula SAE EV are custom designs that are in-house manufactured. The main part of the manufacturing process was centered around designing and manufacturing the chassis of the car. The chassis is designed in Fusion 360 and made from 1.5” square steel tubes, that are put together using a MIG welder. Additionally, the steering system of the car is also in-house manufactured using an OMAX water jet cutter, a </a:t>
              </a:r>
              <a:r>
                <a:rPr lang="en-US" sz="2500" kern="100" dirty="0" err="1">
                  <a:latin typeface="Times New Roman"/>
                  <a:ea typeface="+mn-lt"/>
                  <a:cs typeface="Times New Roman"/>
                </a:rPr>
                <a:t>Prusa</a:t>
              </a:r>
              <a:r>
                <a:rPr lang="en-US" sz="2500" kern="100" dirty="0">
                  <a:latin typeface="Times New Roman"/>
                  <a:ea typeface="+mn-lt"/>
                  <a:cs typeface="Times New Roman"/>
                </a:rPr>
                <a:t> 3D printer, and a </a:t>
              </a:r>
              <a:r>
                <a:rPr lang="en-US" sz="2500" kern="100" dirty="0" err="1">
                  <a:latin typeface="Times New Roman"/>
                  <a:ea typeface="+mn-lt"/>
                  <a:cs typeface="Times New Roman"/>
                </a:rPr>
                <a:t>ShopBot</a:t>
              </a:r>
              <a:r>
                <a:rPr lang="en-US" sz="2500" kern="100" dirty="0">
                  <a:latin typeface="Times New Roman"/>
                  <a:ea typeface="+mn-lt"/>
                  <a:cs typeface="Times New Roman"/>
                </a:rPr>
                <a:t> CNC machine. This shows the center part of the steering system from underneath the car. It consists of two custom made steel brackets enclosing the rack and pinion gearset, shielded by a 3D printed PLA part. </a:t>
              </a:r>
            </a:p>
            <a:p>
              <a:r>
                <a:rPr lang="en-US" sz="2500" kern="100" dirty="0">
                  <a:latin typeface="Times New Roman"/>
                  <a:ea typeface="+mn-lt"/>
                  <a:cs typeface="Times New Roman"/>
                </a:rPr>
                <a:t>The shell of the car is made from fiberglass. The process of creating the fiberglass shell first involved constructing the mold. In this case we used waterproofed cardboard as the base, layered with joint compound which enabled us to contour the edges as preferred. The next steps involved</a:t>
              </a:r>
              <a:r>
                <a:rPr lang="en-US" sz="2500" kern="100" dirty="0">
                  <a:solidFill>
                    <a:srgbClr val="374151"/>
                  </a:solidFill>
                  <a:latin typeface="Times New Roman"/>
                  <a:ea typeface="+mn-lt"/>
                  <a:cs typeface="+mn-lt"/>
                </a:rPr>
                <a:t> </a:t>
              </a:r>
              <a:r>
                <a:rPr lang="en-US" sz="2500" kern="100" dirty="0">
                  <a:latin typeface="Times New Roman"/>
                  <a:ea typeface="Calibri" panose="020F0502020204030204" pitchFamily="34" charset="0"/>
                  <a:cs typeface="Times New Roman"/>
                </a:rPr>
                <a:t>the placement of fiberglass sheets onto the mold, followed by the application of resin and an outer layer of gelcoat for a smooth finish.</a:t>
              </a:r>
            </a:p>
            <a:p>
              <a:pPr algn="ctr"/>
              <a:endParaRPr lang="en-US" sz="3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37B5EDF1-C862-1660-3735-C61EA95DAA0A}"/>
                </a:ext>
              </a:extLst>
            </p:cNvPr>
            <p:cNvSpPr txBox="1"/>
            <p:nvPr/>
          </p:nvSpPr>
          <p:spPr>
            <a:xfrm>
              <a:off x="834077" y="15723043"/>
              <a:ext cx="15038782" cy="729044"/>
            </a:xfrm>
            <a:prstGeom prst="rect">
              <a:avLst/>
            </a:prstGeom>
            <a:solidFill>
              <a:srgbClr val="FF0000"/>
            </a:solidFill>
            <a:ln>
              <a:solidFill>
                <a:srgbClr val="FF0000"/>
              </a:solidFill>
            </a:ln>
          </p:spPr>
          <p:txBody>
            <a:bodyPr wrap="square" rtlCol="0">
              <a:spAutoFit/>
            </a:bodyPr>
            <a:lstStyle/>
            <a:p>
              <a:pPr algn="ctr"/>
              <a:r>
                <a:rPr lang="en-US" sz="4000" dirty="0">
                  <a:solidFill>
                    <a:schemeClr val="bg1"/>
                  </a:solidFill>
                  <a:latin typeface="Times New Roman" panose="02020603050405020304" pitchFamily="18" charset="0"/>
                  <a:cs typeface="Times New Roman" panose="02020603050405020304" pitchFamily="18" charset="0"/>
                </a:rPr>
                <a:t>Manufacturing</a:t>
              </a:r>
            </a:p>
          </p:txBody>
        </p:sp>
      </p:grpSp>
      <p:grpSp>
        <p:nvGrpSpPr>
          <p:cNvPr id="32" name="Group 31">
            <a:extLst>
              <a:ext uri="{FF2B5EF4-FFF2-40B4-BE49-F238E27FC236}">
                <a16:creationId xmlns:a16="http://schemas.microsoft.com/office/drawing/2014/main" id="{1A36246D-5010-C727-56F9-840E34D04CB5}"/>
              </a:ext>
            </a:extLst>
          </p:cNvPr>
          <p:cNvGrpSpPr/>
          <p:nvPr/>
        </p:nvGrpSpPr>
        <p:grpSpPr>
          <a:xfrm>
            <a:off x="813372" y="21446699"/>
            <a:ext cx="15059487" cy="2810038"/>
            <a:chOff x="813372" y="21838583"/>
            <a:chExt cx="15059487" cy="2810038"/>
          </a:xfrm>
        </p:grpSpPr>
        <p:sp>
          <p:nvSpPr>
            <p:cNvPr id="2" name="TextBox 1">
              <a:extLst>
                <a:ext uri="{FF2B5EF4-FFF2-40B4-BE49-F238E27FC236}">
                  <a16:creationId xmlns:a16="http://schemas.microsoft.com/office/drawing/2014/main" id="{DF72AFB2-EA2F-7F73-58D4-E46DE9E604EB}"/>
                </a:ext>
              </a:extLst>
            </p:cNvPr>
            <p:cNvSpPr txBox="1"/>
            <p:nvPr/>
          </p:nvSpPr>
          <p:spPr>
            <a:xfrm>
              <a:off x="813372" y="22567236"/>
              <a:ext cx="15038783" cy="208138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latin typeface="Times New Roman"/>
                  <a:cs typeface="Times New Roman"/>
                </a:rPr>
                <a:t>Weight: 534 pounds</a:t>
              </a:r>
            </a:p>
            <a:p>
              <a:r>
                <a:rPr lang="en-US" sz="2500" dirty="0">
                  <a:latin typeface="Times New Roman"/>
                  <a:cs typeface="Times New Roman"/>
                </a:rPr>
                <a:t>Speed: 1.7 mph</a:t>
              </a:r>
            </a:p>
            <a:p>
              <a:r>
                <a:rPr lang="en-US" sz="2500" dirty="0">
                  <a:latin typeface="Times New Roman"/>
                  <a:cs typeface="Times New Roman"/>
                </a:rPr>
                <a:t>Maximum turn angle: 150 degrees</a:t>
              </a:r>
            </a:p>
          </p:txBody>
        </p:sp>
        <p:sp>
          <p:nvSpPr>
            <p:cNvPr id="31" name="TextBox 30">
              <a:extLst>
                <a:ext uri="{FF2B5EF4-FFF2-40B4-BE49-F238E27FC236}">
                  <a16:creationId xmlns:a16="http://schemas.microsoft.com/office/drawing/2014/main" id="{2B1D86EC-DDE7-7D4E-DAB4-A2EAACC85FC0}"/>
                </a:ext>
              </a:extLst>
            </p:cNvPr>
            <p:cNvSpPr txBox="1"/>
            <p:nvPr/>
          </p:nvSpPr>
          <p:spPr>
            <a:xfrm>
              <a:off x="834076" y="21838583"/>
              <a:ext cx="15038783" cy="707886"/>
            </a:xfrm>
            <a:prstGeom prst="rect">
              <a:avLst/>
            </a:prstGeom>
            <a:solidFill>
              <a:srgbClr val="FF0000"/>
            </a:solidFill>
            <a:ln>
              <a:solidFill>
                <a:srgbClr val="FF0000"/>
              </a:solidFill>
            </a:ln>
          </p:spPr>
          <p:txBody>
            <a:bodyPr wrap="square" rtlCol="0">
              <a:spAutoFit/>
            </a:bodyPr>
            <a:lstStyle/>
            <a:p>
              <a:pPr algn="ctr"/>
              <a:r>
                <a:rPr lang="en-US" sz="4000" dirty="0">
                  <a:solidFill>
                    <a:schemeClr val="bg1"/>
                  </a:solidFill>
                  <a:latin typeface="Times New Roman" panose="02020603050405020304" pitchFamily="18" charset="0"/>
                  <a:cs typeface="Times New Roman" panose="02020603050405020304" pitchFamily="18" charset="0"/>
                </a:rPr>
                <a:t>Theoretical Calculations</a:t>
              </a:r>
            </a:p>
          </p:txBody>
        </p:sp>
      </p:grpSp>
      <p:pic>
        <p:nvPicPr>
          <p:cNvPr id="37" name="Picture 36">
            <a:extLst>
              <a:ext uri="{FF2B5EF4-FFF2-40B4-BE49-F238E27FC236}">
                <a16:creationId xmlns:a16="http://schemas.microsoft.com/office/drawing/2014/main" id="{30BD9CBA-3447-E8BC-EEBE-5B001B5ADF9A}"/>
              </a:ext>
            </a:extLst>
          </p:cNvPr>
          <p:cNvPicPr>
            <a:picLocks noChangeAspect="1"/>
          </p:cNvPicPr>
          <p:nvPr/>
        </p:nvPicPr>
        <p:blipFill>
          <a:blip r:embed="rId12"/>
          <a:stretch>
            <a:fillRect/>
          </a:stretch>
        </p:blipFill>
        <p:spPr>
          <a:xfrm>
            <a:off x="27004837" y="9269971"/>
            <a:ext cx="7340512" cy="4669584"/>
          </a:xfrm>
          <a:prstGeom prst="rect">
            <a:avLst/>
          </a:prstGeom>
        </p:spPr>
      </p:pic>
      <p:sp>
        <p:nvSpPr>
          <p:cNvPr id="39" name="TextBox 38">
            <a:extLst>
              <a:ext uri="{FF2B5EF4-FFF2-40B4-BE49-F238E27FC236}">
                <a16:creationId xmlns:a16="http://schemas.microsoft.com/office/drawing/2014/main" id="{1675DBE8-6670-DD6A-18F9-479AA26CFD70}"/>
              </a:ext>
            </a:extLst>
          </p:cNvPr>
          <p:cNvSpPr txBox="1"/>
          <p:nvPr/>
        </p:nvSpPr>
        <p:spPr>
          <a:xfrm>
            <a:off x="-16776" y="3164962"/>
            <a:ext cx="6112775" cy="1200329"/>
          </a:xfrm>
          <a:prstGeom prst="rect">
            <a:avLst/>
          </a:prstGeom>
          <a:noFill/>
        </p:spPr>
        <p:txBody>
          <a:bodyPr wrap="square" rtlCol="0">
            <a:spAutoFit/>
          </a:bodyPr>
          <a:lstStyle/>
          <a:p>
            <a:pPr algn="ctr"/>
            <a:r>
              <a:rPr lang="en-US" sz="2400" dirty="0">
                <a:solidFill>
                  <a:schemeClr val="bg1"/>
                </a:solidFill>
                <a:latin typeface="Times New Roman" panose="02020603050405020304" pitchFamily="18" charset="0"/>
                <a:ea typeface="Palatino" pitchFamily="2" charset="77"/>
                <a:cs typeface="Times New Roman" panose="02020603050405020304" pitchFamily="18" charset="0"/>
              </a:rPr>
              <a:t>Assisted by: Jenna Pfister, Logan Ward, </a:t>
            </a:r>
            <a:r>
              <a:rPr lang="en-US" sz="2400" dirty="0" err="1">
                <a:solidFill>
                  <a:schemeClr val="bg1"/>
                </a:solidFill>
                <a:latin typeface="Times New Roman" panose="02020603050405020304" pitchFamily="18" charset="0"/>
                <a:ea typeface="Palatino" pitchFamily="2" charset="77"/>
                <a:cs typeface="Times New Roman" panose="02020603050405020304" pitchFamily="18" charset="0"/>
              </a:rPr>
              <a:t>Gurjot</a:t>
            </a:r>
            <a:r>
              <a:rPr lang="en-US" sz="2400" dirty="0">
                <a:solidFill>
                  <a:schemeClr val="bg1"/>
                </a:solidFill>
                <a:latin typeface="Times New Roman" panose="02020603050405020304" pitchFamily="18" charset="0"/>
                <a:ea typeface="Palatino" pitchFamily="2" charset="77"/>
                <a:cs typeface="Times New Roman" panose="02020603050405020304" pitchFamily="18" charset="0"/>
              </a:rPr>
              <a:t> Singh, Patrick Milner, Anthony Matos, Nico Galette, Francesco </a:t>
            </a:r>
            <a:r>
              <a:rPr lang="en-US" sz="2400" dirty="0" err="1">
                <a:solidFill>
                  <a:schemeClr val="bg1"/>
                </a:solidFill>
                <a:latin typeface="Times New Roman" panose="02020603050405020304" pitchFamily="18" charset="0"/>
                <a:ea typeface="Palatino" pitchFamily="2" charset="77"/>
                <a:cs typeface="Times New Roman" panose="02020603050405020304" pitchFamily="18" charset="0"/>
              </a:rPr>
              <a:t>DA’counto</a:t>
            </a:r>
            <a:r>
              <a:rPr lang="en-US" sz="2400" dirty="0">
                <a:solidFill>
                  <a:schemeClr val="bg1"/>
                </a:solidFill>
                <a:latin typeface="Times New Roman" panose="02020603050405020304" pitchFamily="18" charset="0"/>
                <a:ea typeface="Palatino" pitchFamily="2" charset="77"/>
                <a:cs typeface="Times New Roman" panose="02020603050405020304" pitchFamily="18" charset="0"/>
              </a:rPr>
              <a:t>, and John Mayo</a:t>
            </a:r>
          </a:p>
        </p:txBody>
      </p:sp>
      <p:pic>
        <p:nvPicPr>
          <p:cNvPr id="43" name="Picture 42" descr="A picture containing indoor, equipment&#10;&#10;Description automatically generated">
            <a:extLst>
              <a:ext uri="{FF2B5EF4-FFF2-40B4-BE49-F238E27FC236}">
                <a16:creationId xmlns:a16="http://schemas.microsoft.com/office/drawing/2014/main" id="{068B9EBD-C3E4-F87A-7588-540E375BE4AE}"/>
              </a:ext>
            </a:extLst>
          </p:cNvPr>
          <p:cNvPicPr>
            <a:picLocks noChangeAspect="1"/>
          </p:cNvPicPr>
          <p:nvPr/>
        </p:nvPicPr>
        <p:blipFill rotWithShape="1">
          <a:blip r:embed="rId13"/>
          <a:srcRect l="27708" t="-3153" r="7373" b="3153"/>
          <a:stretch/>
        </p:blipFill>
        <p:spPr>
          <a:xfrm rot="16200000">
            <a:off x="20239358" y="25115985"/>
            <a:ext cx="6983800" cy="8068323"/>
          </a:xfrm>
          <a:prstGeom prst="rect">
            <a:avLst/>
          </a:prstGeom>
        </p:spPr>
      </p:pic>
    </p:spTree>
    <p:extLst>
      <p:ext uri="{BB962C8B-B14F-4D97-AF65-F5344CB8AC3E}">
        <p14:creationId xmlns:p14="http://schemas.microsoft.com/office/powerpoint/2010/main" val="38539602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392B4529EC3C409456A84AE4C26CBA" ma:contentTypeVersion="16" ma:contentTypeDescription="Create a new document." ma:contentTypeScope="" ma:versionID="5d3461bb04554222b2a2912bd0914b4c">
  <xsd:schema xmlns:xsd="http://www.w3.org/2001/XMLSchema" xmlns:xs="http://www.w3.org/2001/XMLSchema" xmlns:p="http://schemas.microsoft.com/office/2006/metadata/properties" xmlns:ns2="1c634f65-104d-4c40-93d7-fbf7444f186b" xmlns:ns3="3413f3ed-415b-4e04-85cb-e2fcb0820f32" targetNamespace="http://schemas.microsoft.com/office/2006/metadata/properties" ma:root="true" ma:fieldsID="6bff40257b32b4d4c658724e89acc6e3" ns2:_="" ns3:_="">
    <xsd:import namespace="1c634f65-104d-4c40-93d7-fbf7444f186b"/>
    <xsd:import namespace="3413f3ed-415b-4e04-85cb-e2fcb0820f3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634f65-104d-4c40-93d7-fbf7444f18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fc7c6bf-bcdc-4a22-a798-56f05a6d25cb"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13f3ed-415b-4e04-85cb-e2fcb0820f3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9bcf815-11b5-45ae-a784-f407e3a4d5e4}" ma:internalName="TaxCatchAll" ma:showField="CatchAllData" ma:web="3413f3ed-415b-4e04-85cb-e2fcb0820f32">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c634f65-104d-4c40-93d7-fbf7444f186b">
      <Terms xmlns="http://schemas.microsoft.com/office/infopath/2007/PartnerControls"/>
    </lcf76f155ced4ddcb4097134ff3c332f>
    <TaxCatchAll xmlns="3413f3ed-415b-4e04-85cb-e2fcb0820f32" xsi:nil="true"/>
  </documentManagement>
</p:properties>
</file>

<file path=customXml/itemProps1.xml><?xml version="1.0" encoding="utf-8"?>
<ds:datastoreItem xmlns:ds="http://schemas.openxmlformats.org/officeDocument/2006/customXml" ds:itemID="{C33F6F5D-A7B7-48B5-BBC8-1D04E3DC1385}">
  <ds:schemaRefs>
    <ds:schemaRef ds:uri="1c634f65-104d-4c40-93d7-fbf7444f186b"/>
    <ds:schemaRef ds:uri="3413f3ed-415b-4e04-85cb-e2fcb0820f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CE57344-8B55-403D-ABDC-5BC685E9B831}">
  <ds:schemaRefs>
    <ds:schemaRef ds:uri="http://schemas.microsoft.com/sharepoint/v3/contenttype/forms"/>
  </ds:schemaRefs>
</ds:datastoreItem>
</file>

<file path=customXml/itemProps3.xml><?xml version="1.0" encoding="utf-8"?>
<ds:datastoreItem xmlns:ds="http://schemas.openxmlformats.org/officeDocument/2006/customXml" ds:itemID="{40D4D0EC-6185-425F-92AA-EFE5C05FBB19}">
  <ds:schemaRefs>
    <ds:schemaRef ds:uri="3413f3ed-415b-4e04-85cb-e2fcb0820f32"/>
    <ds:schemaRef ds:uri="http://schemas.microsoft.com/office/2006/documentManagement/types"/>
    <ds:schemaRef ds:uri="http://purl.org/dc/dcmitype/"/>
    <ds:schemaRef ds:uri="http://purl.org/dc/elements/1.1/"/>
    <ds:schemaRef ds:uri="1c634f65-104d-4c40-93d7-fbf7444f186b"/>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1392</Words>
  <Application>Microsoft Office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posters convey your findings in a clear</dc:title>
  <dc:creator>Michels, Steven J.</dc:creator>
  <cp:lastModifiedBy>Mangano, Kaitlyn L.</cp:lastModifiedBy>
  <cp:revision>1</cp:revision>
  <dcterms:created xsi:type="dcterms:W3CDTF">2020-01-31T20:05:15Z</dcterms:created>
  <dcterms:modified xsi:type="dcterms:W3CDTF">2023-04-25T17:45:18Z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0x010100A7392B4529EC3C409456A84AE4C26CBA</vt:lpwstr>
  </property>
  <property fmtid="{D5CDD505-2E9C-101B-9397-08002B2CF9AE}" pid="3" name="MediaServiceImageTags">
    <vt:lpwstr/>
  </property>
</Properties>
</file>