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sldIdLst>
    <p:sldId id="256" r:id="rId5"/>
  </p:sldIdLst>
  <p:sldSz cx="51206400" cy="36576000"/>
  <p:notesSz cx="9309100" cy="7053263"/>
  <p:defaultTextStyle>
    <a:defPPr>
      <a:defRPr lang="en-US"/>
    </a:defPPr>
    <a:lvl1pPr algn="l" rtl="0" eaLnBrk="0" fontAlgn="base" hangingPunct="0">
      <a:spcBef>
        <a:spcPct val="0"/>
      </a:spcBef>
      <a:spcAft>
        <a:spcPct val="0"/>
      </a:spcAft>
      <a:defRPr sz="50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50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50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50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50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50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50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50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50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2752">
          <p15:clr>
            <a:srgbClr val="A4A3A4"/>
          </p15:clr>
        </p15:guide>
        <p15:guide id="2" pos="3139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000"/>
    <a:srgbClr val="B60101"/>
    <a:srgbClr val="991343"/>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46C0E1-A581-4D15-8887-FD25D1ED835E}" v="15" dt="2023-04-14T02:34:54.4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2" autoAdjust="0"/>
    <p:restoredTop sz="94799" autoAdjust="0"/>
  </p:normalViewPr>
  <p:slideViewPr>
    <p:cSldViewPr>
      <p:cViewPr varScale="1">
        <p:scale>
          <a:sx n="15" d="100"/>
          <a:sy n="15" d="100"/>
        </p:scale>
        <p:origin x="1406" y="115"/>
      </p:cViewPr>
      <p:guideLst>
        <p:guide orient="horz" pos="22752"/>
        <p:guide pos="31392"/>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34579" cy="352983"/>
          </a:xfrm>
          <a:prstGeom prst="rect">
            <a:avLst/>
          </a:prstGeom>
        </p:spPr>
        <p:txBody>
          <a:bodyPr vert="horz" lIns="91751" tIns="45875" rIns="91751" bIns="45875" rtlCol="0"/>
          <a:lstStyle>
            <a:lvl1pPr algn="l">
              <a:defRPr sz="1200"/>
            </a:lvl1pPr>
          </a:lstStyle>
          <a:p>
            <a:endParaRPr lang="en-US"/>
          </a:p>
        </p:txBody>
      </p:sp>
      <p:sp>
        <p:nvSpPr>
          <p:cNvPr id="3" name="Date Placeholder 2"/>
          <p:cNvSpPr>
            <a:spLocks noGrp="1"/>
          </p:cNvSpPr>
          <p:nvPr>
            <p:ph type="dt" idx="1"/>
          </p:nvPr>
        </p:nvSpPr>
        <p:spPr>
          <a:xfrm>
            <a:off x="5272932" y="0"/>
            <a:ext cx="4034579" cy="352983"/>
          </a:xfrm>
          <a:prstGeom prst="rect">
            <a:avLst/>
          </a:prstGeom>
        </p:spPr>
        <p:txBody>
          <a:bodyPr vert="horz" lIns="91751" tIns="45875" rIns="91751" bIns="45875" rtlCol="0"/>
          <a:lstStyle>
            <a:lvl1pPr algn="r">
              <a:defRPr sz="1200"/>
            </a:lvl1pPr>
          </a:lstStyle>
          <a:p>
            <a:fld id="{B5F87038-DAAD-4BE2-94BF-5D0FF8C06BE1}" type="datetimeFigureOut">
              <a:rPr lang="en-US" smtClean="0"/>
              <a:t>4/14/2023</a:t>
            </a:fld>
            <a:endParaRPr lang="en-US"/>
          </a:p>
        </p:txBody>
      </p:sp>
      <p:sp>
        <p:nvSpPr>
          <p:cNvPr id="4" name="Slide Image Placeholder 3"/>
          <p:cNvSpPr>
            <a:spLocks noGrp="1" noRot="1" noChangeAspect="1"/>
          </p:cNvSpPr>
          <p:nvPr>
            <p:ph type="sldImg" idx="2"/>
          </p:nvPr>
        </p:nvSpPr>
        <p:spPr>
          <a:xfrm>
            <a:off x="2803525" y="528638"/>
            <a:ext cx="3702050" cy="2644775"/>
          </a:xfrm>
          <a:prstGeom prst="rect">
            <a:avLst/>
          </a:prstGeom>
          <a:noFill/>
          <a:ln w="12700">
            <a:solidFill>
              <a:prstClr val="black"/>
            </a:solidFill>
          </a:ln>
        </p:spPr>
        <p:txBody>
          <a:bodyPr vert="horz" lIns="91751" tIns="45875" rIns="91751" bIns="45875" rtlCol="0" anchor="ctr"/>
          <a:lstStyle/>
          <a:p>
            <a:endParaRPr lang="en-US"/>
          </a:p>
        </p:txBody>
      </p:sp>
      <p:sp>
        <p:nvSpPr>
          <p:cNvPr id="5" name="Notes Placeholder 4"/>
          <p:cNvSpPr>
            <a:spLocks noGrp="1"/>
          </p:cNvSpPr>
          <p:nvPr>
            <p:ph type="body" sz="quarter" idx="3"/>
          </p:nvPr>
        </p:nvSpPr>
        <p:spPr>
          <a:xfrm>
            <a:off x="931546" y="3350940"/>
            <a:ext cx="7446008" cy="3173649"/>
          </a:xfrm>
          <a:prstGeom prst="rect">
            <a:avLst/>
          </a:prstGeom>
        </p:spPr>
        <p:txBody>
          <a:bodyPr vert="horz" lIns="91751" tIns="45875" rIns="91751" bIns="4587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6698683"/>
            <a:ext cx="4034579" cy="352983"/>
          </a:xfrm>
          <a:prstGeom prst="rect">
            <a:avLst/>
          </a:prstGeom>
        </p:spPr>
        <p:txBody>
          <a:bodyPr vert="horz" lIns="91751" tIns="45875" rIns="91751" bIns="45875" rtlCol="0" anchor="b"/>
          <a:lstStyle>
            <a:lvl1pPr algn="l">
              <a:defRPr sz="1200"/>
            </a:lvl1pPr>
          </a:lstStyle>
          <a:p>
            <a:endParaRPr lang="en-US"/>
          </a:p>
        </p:txBody>
      </p:sp>
      <p:sp>
        <p:nvSpPr>
          <p:cNvPr id="7" name="Slide Number Placeholder 6"/>
          <p:cNvSpPr>
            <a:spLocks noGrp="1"/>
          </p:cNvSpPr>
          <p:nvPr>
            <p:ph type="sldNum" sz="quarter" idx="5"/>
          </p:nvPr>
        </p:nvSpPr>
        <p:spPr>
          <a:xfrm>
            <a:off x="5272932" y="6698683"/>
            <a:ext cx="4034579" cy="352983"/>
          </a:xfrm>
          <a:prstGeom prst="rect">
            <a:avLst/>
          </a:prstGeom>
        </p:spPr>
        <p:txBody>
          <a:bodyPr vert="horz" lIns="91751" tIns="45875" rIns="91751" bIns="45875" rtlCol="0" anchor="b"/>
          <a:lstStyle>
            <a:lvl1pPr algn="r">
              <a:defRPr sz="1200"/>
            </a:lvl1pPr>
          </a:lstStyle>
          <a:p>
            <a:fld id="{99638F96-A708-4D17-A986-8CBF3C9ADCC7}" type="slidenum">
              <a:rPr lang="en-US" smtClean="0"/>
              <a:t>‹#›</a:t>
            </a:fld>
            <a:endParaRPr lang="en-US"/>
          </a:p>
        </p:txBody>
      </p:sp>
    </p:spTree>
    <p:extLst>
      <p:ext uri="{BB962C8B-B14F-4D97-AF65-F5344CB8AC3E}">
        <p14:creationId xmlns:p14="http://schemas.microsoft.com/office/powerpoint/2010/main" val="3031254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638F96-A708-4D17-A986-8CBF3C9ADCC7}" type="slidenum">
              <a:rPr lang="en-US" smtClean="0"/>
              <a:t>1</a:t>
            </a:fld>
            <a:endParaRPr lang="en-US"/>
          </a:p>
        </p:txBody>
      </p:sp>
    </p:spTree>
    <p:extLst>
      <p:ext uri="{BB962C8B-B14F-4D97-AF65-F5344CB8AC3E}">
        <p14:creationId xmlns:p14="http://schemas.microsoft.com/office/powerpoint/2010/main" val="5326091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163" y="11361738"/>
            <a:ext cx="43526075" cy="7840662"/>
          </a:xfrm>
        </p:spPr>
        <p:txBody>
          <a:bodyPr/>
          <a:lstStyle/>
          <a:p>
            <a:r>
              <a:rPr lang="en-US"/>
              <a:t>Click to edit Master title style</a:t>
            </a:r>
          </a:p>
        </p:txBody>
      </p:sp>
      <p:sp>
        <p:nvSpPr>
          <p:cNvPr id="3" name="Subtitle 2"/>
          <p:cNvSpPr>
            <a:spLocks noGrp="1"/>
          </p:cNvSpPr>
          <p:nvPr>
            <p:ph type="subTitle" idx="1"/>
          </p:nvPr>
        </p:nvSpPr>
        <p:spPr>
          <a:xfrm>
            <a:off x="7680325" y="20726400"/>
            <a:ext cx="35845750" cy="93472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D6B96D7-5BE3-F246-9266-EDF600594A4C}" type="slidenum">
              <a:rPr lang="en-US"/>
              <a:pPr>
                <a:defRPr/>
              </a:pPr>
              <a:t>‹#›</a:t>
            </a:fld>
            <a:endParaRPr lang="en-US"/>
          </a:p>
        </p:txBody>
      </p:sp>
    </p:spTree>
    <p:extLst>
      <p:ext uri="{BB962C8B-B14F-4D97-AF65-F5344CB8AC3E}">
        <p14:creationId xmlns:p14="http://schemas.microsoft.com/office/powerpoint/2010/main" val="1713497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0C0F5F3-C502-9648-BA2A-63F2D274F169}" type="slidenum">
              <a:rPr lang="en-US"/>
              <a:pPr>
                <a:defRPr/>
              </a:pPr>
              <a:t>‹#›</a:t>
            </a:fld>
            <a:endParaRPr lang="en-US"/>
          </a:p>
        </p:txBody>
      </p:sp>
    </p:spTree>
    <p:extLst>
      <p:ext uri="{BB962C8B-B14F-4D97-AF65-F5344CB8AC3E}">
        <p14:creationId xmlns:p14="http://schemas.microsoft.com/office/powerpoint/2010/main" val="4197798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485513" y="3252788"/>
            <a:ext cx="10880725" cy="292592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40163" y="3252788"/>
            <a:ext cx="32492950" cy="292592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626F27F-CBF9-BD4E-BC47-CEA0725D035C}" type="slidenum">
              <a:rPr lang="en-US"/>
              <a:pPr>
                <a:defRPr/>
              </a:pPr>
              <a:t>‹#›</a:t>
            </a:fld>
            <a:endParaRPr lang="en-US"/>
          </a:p>
        </p:txBody>
      </p:sp>
    </p:spTree>
    <p:extLst>
      <p:ext uri="{BB962C8B-B14F-4D97-AF65-F5344CB8AC3E}">
        <p14:creationId xmlns:p14="http://schemas.microsoft.com/office/powerpoint/2010/main" val="315012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19AB981-2FE6-AB42-A662-BBF0D028961B}" type="slidenum">
              <a:rPr lang="en-US"/>
              <a:pPr>
                <a:defRPr/>
              </a:pPr>
              <a:t>‹#›</a:t>
            </a:fld>
            <a:endParaRPr lang="en-US"/>
          </a:p>
        </p:txBody>
      </p:sp>
    </p:spTree>
    <p:extLst>
      <p:ext uri="{BB962C8B-B14F-4D97-AF65-F5344CB8AC3E}">
        <p14:creationId xmlns:p14="http://schemas.microsoft.com/office/powerpoint/2010/main" val="2287629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0" y="23502938"/>
            <a:ext cx="43526075" cy="72644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4044950" y="15501938"/>
            <a:ext cx="43526075" cy="80010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62E909E-CF67-F246-AD6F-7625E8E56762}" type="slidenum">
              <a:rPr lang="en-US"/>
              <a:pPr>
                <a:defRPr/>
              </a:pPr>
              <a:t>‹#›</a:t>
            </a:fld>
            <a:endParaRPr lang="en-US"/>
          </a:p>
        </p:txBody>
      </p:sp>
    </p:spTree>
    <p:extLst>
      <p:ext uri="{BB962C8B-B14F-4D97-AF65-F5344CB8AC3E}">
        <p14:creationId xmlns:p14="http://schemas.microsoft.com/office/powerpoint/2010/main" val="256421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40163" y="10566400"/>
            <a:ext cx="21686837" cy="2194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5679400" y="10566400"/>
            <a:ext cx="21686838" cy="2194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B8764EC-6B47-924C-9730-14FBDA33D921}" type="slidenum">
              <a:rPr lang="en-US"/>
              <a:pPr>
                <a:defRPr/>
              </a:pPr>
              <a:t>‹#›</a:t>
            </a:fld>
            <a:endParaRPr lang="en-US"/>
          </a:p>
        </p:txBody>
      </p:sp>
    </p:spTree>
    <p:extLst>
      <p:ext uri="{BB962C8B-B14F-4D97-AF65-F5344CB8AC3E}">
        <p14:creationId xmlns:p14="http://schemas.microsoft.com/office/powerpoint/2010/main" val="1889127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465263"/>
            <a:ext cx="46085125" cy="6096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60638" y="8186738"/>
            <a:ext cx="22625050" cy="3413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60638" y="11599863"/>
            <a:ext cx="22625050" cy="210724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6012775" y="8186738"/>
            <a:ext cx="22632988" cy="3413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6012775" y="11599863"/>
            <a:ext cx="22632988" cy="210724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E2D50C8-A9E1-A64C-A926-922B5741085D}" type="slidenum">
              <a:rPr lang="en-US"/>
              <a:pPr>
                <a:defRPr/>
              </a:pPr>
              <a:t>‹#›</a:t>
            </a:fld>
            <a:endParaRPr lang="en-US"/>
          </a:p>
        </p:txBody>
      </p:sp>
    </p:spTree>
    <p:extLst>
      <p:ext uri="{BB962C8B-B14F-4D97-AF65-F5344CB8AC3E}">
        <p14:creationId xmlns:p14="http://schemas.microsoft.com/office/powerpoint/2010/main" val="3652003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72A0EFF-B107-7F49-A613-B8F55754333E}" type="slidenum">
              <a:rPr lang="en-US"/>
              <a:pPr>
                <a:defRPr/>
              </a:pPr>
              <a:t>‹#›</a:t>
            </a:fld>
            <a:endParaRPr lang="en-US"/>
          </a:p>
        </p:txBody>
      </p:sp>
    </p:spTree>
    <p:extLst>
      <p:ext uri="{BB962C8B-B14F-4D97-AF65-F5344CB8AC3E}">
        <p14:creationId xmlns:p14="http://schemas.microsoft.com/office/powerpoint/2010/main" val="1515472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8322E49-4D6A-154C-8D2D-22265F46A073}" type="slidenum">
              <a:rPr lang="en-US"/>
              <a:pPr>
                <a:defRPr/>
              </a:pPr>
              <a:t>‹#›</a:t>
            </a:fld>
            <a:endParaRPr lang="en-US"/>
          </a:p>
        </p:txBody>
      </p:sp>
    </p:spTree>
    <p:extLst>
      <p:ext uri="{BB962C8B-B14F-4D97-AF65-F5344CB8AC3E}">
        <p14:creationId xmlns:p14="http://schemas.microsoft.com/office/powerpoint/2010/main" val="2024061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455738"/>
            <a:ext cx="16846550" cy="61976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0019963" y="1455738"/>
            <a:ext cx="28625800" cy="31216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638" y="7653338"/>
            <a:ext cx="16846550" cy="25019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4BBCF0B-7A00-8647-BE61-4E38171C9C0A}" type="slidenum">
              <a:rPr lang="en-US"/>
              <a:pPr>
                <a:defRPr/>
              </a:pPr>
              <a:t>‹#›</a:t>
            </a:fld>
            <a:endParaRPr lang="en-US"/>
          </a:p>
        </p:txBody>
      </p:sp>
    </p:spTree>
    <p:extLst>
      <p:ext uri="{BB962C8B-B14F-4D97-AF65-F5344CB8AC3E}">
        <p14:creationId xmlns:p14="http://schemas.microsoft.com/office/powerpoint/2010/main" val="4142419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175" y="25603200"/>
            <a:ext cx="30724475" cy="302260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0036175" y="3268663"/>
            <a:ext cx="30724475" cy="21945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0036175" y="28625800"/>
            <a:ext cx="30724475" cy="42926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55FC280-3F90-CD4D-B4C4-0166A1974408}" type="slidenum">
              <a:rPr lang="en-US"/>
              <a:pPr>
                <a:defRPr/>
              </a:pPr>
              <a:t>‹#›</a:t>
            </a:fld>
            <a:endParaRPr lang="en-US"/>
          </a:p>
        </p:txBody>
      </p:sp>
    </p:spTree>
    <p:extLst>
      <p:ext uri="{BB962C8B-B14F-4D97-AF65-F5344CB8AC3E}">
        <p14:creationId xmlns:p14="http://schemas.microsoft.com/office/powerpoint/2010/main" val="3256958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40163" y="3252788"/>
            <a:ext cx="43526075" cy="609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543410" tIns="271705" rIns="543410" bIns="271705"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3840163" y="10566400"/>
            <a:ext cx="43526075" cy="21945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543410" tIns="271705" rIns="543410" bIns="27170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3840163" y="33324800"/>
            <a:ext cx="10668000" cy="2439988"/>
          </a:xfrm>
          <a:prstGeom prst="rect">
            <a:avLst/>
          </a:prstGeom>
          <a:noFill/>
          <a:ln w="9525">
            <a:noFill/>
            <a:miter lim="800000"/>
            <a:headEnd/>
            <a:tailEnd/>
          </a:ln>
          <a:effectLst/>
        </p:spPr>
        <p:txBody>
          <a:bodyPr vert="horz" wrap="square" lIns="543410" tIns="271705" rIns="543410" bIns="271705" numCol="1" anchor="t" anchorCtr="0" compatLnSpc="1">
            <a:prstTxWarp prst="textNoShape">
              <a:avLst/>
            </a:prstTxWarp>
          </a:bodyPr>
          <a:lstStyle>
            <a:lvl1pPr>
              <a:defRPr sz="8300">
                <a:latin typeface="Times New Roman" pitchFamily="18" charset="0"/>
                <a:ea typeface="+mn-ea"/>
                <a:cs typeface="+mn-cs"/>
              </a:defRPr>
            </a:lvl1pPr>
          </a:lstStyle>
          <a:p>
            <a:pPr>
              <a:defRPr/>
            </a:pPr>
            <a:endParaRPr lang="en-US"/>
          </a:p>
        </p:txBody>
      </p:sp>
      <p:sp>
        <p:nvSpPr>
          <p:cNvPr id="1029" name="Rectangle 5"/>
          <p:cNvSpPr>
            <a:spLocks noGrp="1" noChangeArrowheads="1"/>
          </p:cNvSpPr>
          <p:nvPr>
            <p:ph type="ftr" sz="quarter" idx="3"/>
          </p:nvPr>
        </p:nvSpPr>
        <p:spPr bwMode="auto">
          <a:xfrm>
            <a:off x="17495838" y="33324800"/>
            <a:ext cx="16214725" cy="2439988"/>
          </a:xfrm>
          <a:prstGeom prst="rect">
            <a:avLst/>
          </a:prstGeom>
          <a:noFill/>
          <a:ln w="9525">
            <a:noFill/>
            <a:miter lim="800000"/>
            <a:headEnd/>
            <a:tailEnd/>
          </a:ln>
          <a:effectLst/>
        </p:spPr>
        <p:txBody>
          <a:bodyPr vert="horz" wrap="square" lIns="543410" tIns="271705" rIns="543410" bIns="271705" numCol="1" anchor="t" anchorCtr="0" compatLnSpc="1">
            <a:prstTxWarp prst="textNoShape">
              <a:avLst/>
            </a:prstTxWarp>
          </a:bodyPr>
          <a:lstStyle>
            <a:lvl1pPr algn="ctr">
              <a:defRPr sz="8300">
                <a:latin typeface="Times New Roman" pitchFamily="18" charset="0"/>
                <a:ea typeface="+mn-ea"/>
                <a:cs typeface="+mn-cs"/>
              </a:defRPr>
            </a:lvl1pPr>
          </a:lstStyle>
          <a:p>
            <a:pPr>
              <a:defRPr/>
            </a:pPr>
            <a:endParaRPr lang="en-US"/>
          </a:p>
        </p:txBody>
      </p:sp>
      <p:sp>
        <p:nvSpPr>
          <p:cNvPr id="1030" name="Rectangle 6"/>
          <p:cNvSpPr>
            <a:spLocks noGrp="1" noChangeArrowheads="1"/>
          </p:cNvSpPr>
          <p:nvPr>
            <p:ph type="sldNum" sz="quarter" idx="4"/>
          </p:nvPr>
        </p:nvSpPr>
        <p:spPr bwMode="auto">
          <a:xfrm>
            <a:off x="36698238" y="33324800"/>
            <a:ext cx="10668000" cy="2439988"/>
          </a:xfrm>
          <a:prstGeom prst="rect">
            <a:avLst/>
          </a:prstGeom>
          <a:noFill/>
          <a:ln w="9525">
            <a:noFill/>
            <a:miter lim="800000"/>
            <a:headEnd/>
            <a:tailEnd/>
          </a:ln>
          <a:effectLst/>
        </p:spPr>
        <p:txBody>
          <a:bodyPr vert="horz" wrap="square" lIns="543410" tIns="271705" rIns="543410" bIns="271705" numCol="1" anchor="t" anchorCtr="0" compatLnSpc="1">
            <a:prstTxWarp prst="textNoShape">
              <a:avLst/>
            </a:prstTxWarp>
          </a:bodyPr>
          <a:lstStyle>
            <a:lvl1pPr algn="r">
              <a:defRPr sz="8300" smtClean="0">
                <a:cs typeface="+mn-cs"/>
              </a:defRPr>
            </a:lvl1pPr>
          </a:lstStyle>
          <a:p>
            <a:pPr>
              <a:defRPr/>
            </a:pPr>
            <a:fld id="{447A24C5-3540-8042-B84E-69FF0679786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5434013" rtl="0" eaLnBrk="0" fontAlgn="base" hangingPunct="0">
        <a:spcBef>
          <a:spcPct val="0"/>
        </a:spcBef>
        <a:spcAft>
          <a:spcPct val="0"/>
        </a:spcAft>
        <a:defRPr sz="26100">
          <a:solidFill>
            <a:schemeClr val="tx2"/>
          </a:solidFill>
          <a:latin typeface="+mj-lt"/>
          <a:ea typeface="ＭＳ Ｐゴシック" charset="0"/>
          <a:cs typeface="ＭＳ Ｐゴシック" charset="0"/>
        </a:defRPr>
      </a:lvl1pPr>
      <a:lvl2pPr algn="ctr" defTabSz="5434013" rtl="0" eaLnBrk="0" fontAlgn="base" hangingPunct="0">
        <a:spcBef>
          <a:spcPct val="0"/>
        </a:spcBef>
        <a:spcAft>
          <a:spcPct val="0"/>
        </a:spcAft>
        <a:defRPr sz="26100">
          <a:solidFill>
            <a:schemeClr val="tx2"/>
          </a:solidFill>
          <a:latin typeface="Times New Roman" pitchFamily="18" charset="0"/>
          <a:ea typeface="ＭＳ Ｐゴシック" charset="0"/>
          <a:cs typeface="ＭＳ Ｐゴシック" charset="0"/>
        </a:defRPr>
      </a:lvl2pPr>
      <a:lvl3pPr algn="ctr" defTabSz="5434013" rtl="0" eaLnBrk="0" fontAlgn="base" hangingPunct="0">
        <a:spcBef>
          <a:spcPct val="0"/>
        </a:spcBef>
        <a:spcAft>
          <a:spcPct val="0"/>
        </a:spcAft>
        <a:defRPr sz="26100">
          <a:solidFill>
            <a:schemeClr val="tx2"/>
          </a:solidFill>
          <a:latin typeface="Times New Roman" pitchFamily="18" charset="0"/>
          <a:ea typeface="ＭＳ Ｐゴシック" charset="0"/>
          <a:cs typeface="ＭＳ Ｐゴシック" charset="0"/>
        </a:defRPr>
      </a:lvl3pPr>
      <a:lvl4pPr algn="ctr" defTabSz="5434013" rtl="0" eaLnBrk="0" fontAlgn="base" hangingPunct="0">
        <a:spcBef>
          <a:spcPct val="0"/>
        </a:spcBef>
        <a:spcAft>
          <a:spcPct val="0"/>
        </a:spcAft>
        <a:defRPr sz="26100">
          <a:solidFill>
            <a:schemeClr val="tx2"/>
          </a:solidFill>
          <a:latin typeface="Times New Roman" pitchFamily="18" charset="0"/>
          <a:ea typeface="ＭＳ Ｐゴシック" charset="0"/>
          <a:cs typeface="ＭＳ Ｐゴシック" charset="0"/>
        </a:defRPr>
      </a:lvl4pPr>
      <a:lvl5pPr algn="ctr" defTabSz="5434013" rtl="0" eaLnBrk="0" fontAlgn="base" hangingPunct="0">
        <a:spcBef>
          <a:spcPct val="0"/>
        </a:spcBef>
        <a:spcAft>
          <a:spcPct val="0"/>
        </a:spcAft>
        <a:defRPr sz="26100">
          <a:solidFill>
            <a:schemeClr val="tx2"/>
          </a:solidFill>
          <a:latin typeface="Times New Roman" pitchFamily="18" charset="0"/>
          <a:ea typeface="ＭＳ Ｐゴシック" charset="0"/>
          <a:cs typeface="ＭＳ Ｐゴシック" charset="0"/>
        </a:defRPr>
      </a:lvl5pPr>
      <a:lvl6pPr marL="457200" algn="ctr" defTabSz="5434013" rtl="0" eaLnBrk="0" fontAlgn="base" hangingPunct="0">
        <a:spcBef>
          <a:spcPct val="0"/>
        </a:spcBef>
        <a:spcAft>
          <a:spcPct val="0"/>
        </a:spcAft>
        <a:defRPr sz="26100">
          <a:solidFill>
            <a:schemeClr val="tx2"/>
          </a:solidFill>
          <a:latin typeface="Times New Roman" pitchFamily="18" charset="0"/>
        </a:defRPr>
      </a:lvl6pPr>
      <a:lvl7pPr marL="914400" algn="ctr" defTabSz="5434013" rtl="0" eaLnBrk="0" fontAlgn="base" hangingPunct="0">
        <a:spcBef>
          <a:spcPct val="0"/>
        </a:spcBef>
        <a:spcAft>
          <a:spcPct val="0"/>
        </a:spcAft>
        <a:defRPr sz="26100">
          <a:solidFill>
            <a:schemeClr val="tx2"/>
          </a:solidFill>
          <a:latin typeface="Times New Roman" pitchFamily="18" charset="0"/>
        </a:defRPr>
      </a:lvl7pPr>
      <a:lvl8pPr marL="1371600" algn="ctr" defTabSz="5434013" rtl="0" eaLnBrk="0" fontAlgn="base" hangingPunct="0">
        <a:spcBef>
          <a:spcPct val="0"/>
        </a:spcBef>
        <a:spcAft>
          <a:spcPct val="0"/>
        </a:spcAft>
        <a:defRPr sz="26100">
          <a:solidFill>
            <a:schemeClr val="tx2"/>
          </a:solidFill>
          <a:latin typeface="Times New Roman" pitchFamily="18" charset="0"/>
        </a:defRPr>
      </a:lvl8pPr>
      <a:lvl9pPr marL="1828800" algn="ctr" defTabSz="5434013" rtl="0" eaLnBrk="0" fontAlgn="base" hangingPunct="0">
        <a:spcBef>
          <a:spcPct val="0"/>
        </a:spcBef>
        <a:spcAft>
          <a:spcPct val="0"/>
        </a:spcAft>
        <a:defRPr sz="26100">
          <a:solidFill>
            <a:schemeClr val="tx2"/>
          </a:solidFill>
          <a:latin typeface="Times New Roman" pitchFamily="18" charset="0"/>
        </a:defRPr>
      </a:lvl9pPr>
    </p:titleStyle>
    <p:bodyStyle>
      <a:lvl1pPr marL="2038350" indent="-2038350" algn="l" defTabSz="5434013" rtl="0" eaLnBrk="0" fontAlgn="base" hangingPunct="0">
        <a:spcBef>
          <a:spcPct val="20000"/>
        </a:spcBef>
        <a:spcAft>
          <a:spcPct val="0"/>
        </a:spcAft>
        <a:buChar char="•"/>
        <a:defRPr sz="19000">
          <a:solidFill>
            <a:schemeClr val="tx1"/>
          </a:solidFill>
          <a:latin typeface="+mn-lt"/>
          <a:ea typeface="ＭＳ Ｐゴシック" charset="0"/>
          <a:cs typeface="ＭＳ Ｐゴシック" charset="0"/>
        </a:defRPr>
      </a:lvl1pPr>
      <a:lvl2pPr marL="4414838" indent="-1697038" algn="l" defTabSz="5434013" rtl="0" eaLnBrk="0" fontAlgn="base" hangingPunct="0">
        <a:spcBef>
          <a:spcPct val="20000"/>
        </a:spcBef>
        <a:spcAft>
          <a:spcPct val="0"/>
        </a:spcAft>
        <a:buChar char="–"/>
        <a:defRPr sz="16600">
          <a:solidFill>
            <a:schemeClr val="tx1"/>
          </a:solidFill>
          <a:latin typeface="+mn-lt"/>
          <a:ea typeface="ＭＳ Ｐゴシック" charset="0"/>
        </a:defRPr>
      </a:lvl2pPr>
      <a:lvl3pPr marL="6792913" indent="-1358900" algn="l" defTabSz="5434013" rtl="0" eaLnBrk="0" fontAlgn="base" hangingPunct="0">
        <a:spcBef>
          <a:spcPct val="20000"/>
        </a:spcBef>
        <a:spcAft>
          <a:spcPct val="0"/>
        </a:spcAft>
        <a:buChar char="•"/>
        <a:defRPr sz="14300">
          <a:solidFill>
            <a:schemeClr val="tx1"/>
          </a:solidFill>
          <a:latin typeface="+mn-lt"/>
          <a:ea typeface="ＭＳ Ｐゴシック" charset="0"/>
        </a:defRPr>
      </a:lvl3pPr>
      <a:lvl4pPr marL="9509125" indent="-1357313" algn="l" defTabSz="5434013" rtl="0" eaLnBrk="0" fontAlgn="base" hangingPunct="0">
        <a:spcBef>
          <a:spcPct val="20000"/>
        </a:spcBef>
        <a:spcAft>
          <a:spcPct val="0"/>
        </a:spcAft>
        <a:buChar char="–"/>
        <a:defRPr sz="11900">
          <a:solidFill>
            <a:schemeClr val="tx1"/>
          </a:solidFill>
          <a:latin typeface="+mn-lt"/>
          <a:ea typeface="ＭＳ Ｐゴシック" charset="0"/>
        </a:defRPr>
      </a:lvl4pPr>
      <a:lvl5pPr marL="12226925" indent="-1358900" algn="l" defTabSz="5434013" rtl="0" eaLnBrk="0" fontAlgn="base" hangingPunct="0">
        <a:spcBef>
          <a:spcPct val="20000"/>
        </a:spcBef>
        <a:spcAft>
          <a:spcPct val="0"/>
        </a:spcAft>
        <a:buChar char="»"/>
        <a:defRPr sz="11900">
          <a:solidFill>
            <a:schemeClr val="tx1"/>
          </a:solidFill>
          <a:latin typeface="+mn-lt"/>
          <a:ea typeface="ＭＳ Ｐゴシック" charset="0"/>
        </a:defRPr>
      </a:lvl5pPr>
      <a:lvl6pPr marL="12684125" indent="-1358900" algn="l" defTabSz="5434013" rtl="0" eaLnBrk="0" fontAlgn="base" hangingPunct="0">
        <a:spcBef>
          <a:spcPct val="20000"/>
        </a:spcBef>
        <a:spcAft>
          <a:spcPct val="0"/>
        </a:spcAft>
        <a:buChar char="»"/>
        <a:defRPr sz="11900">
          <a:solidFill>
            <a:schemeClr val="tx1"/>
          </a:solidFill>
          <a:latin typeface="+mn-lt"/>
        </a:defRPr>
      </a:lvl6pPr>
      <a:lvl7pPr marL="13141325" indent="-1358900" algn="l" defTabSz="5434013" rtl="0" eaLnBrk="0" fontAlgn="base" hangingPunct="0">
        <a:spcBef>
          <a:spcPct val="20000"/>
        </a:spcBef>
        <a:spcAft>
          <a:spcPct val="0"/>
        </a:spcAft>
        <a:buChar char="»"/>
        <a:defRPr sz="11900">
          <a:solidFill>
            <a:schemeClr val="tx1"/>
          </a:solidFill>
          <a:latin typeface="+mn-lt"/>
        </a:defRPr>
      </a:lvl7pPr>
      <a:lvl8pPr marL="13598525" indent="-1358900" algn="l" defTabSz="5434013" rtl="0" eaLnBrk="0" fontAlgn="base" hangingPunct="0">
        <a:spcBef>
          <a:spcPct val="20000"/>
        </a:spcBef>
        <a:spcAft>
          <a:spcPct val="0"/>
        </a:spcAft>
        <a:buChar char="»"/>
        <a:defRPr sz="11900">
          <a:solidFill>
            <a:schemeClr val="tx1"/>
          </a:solidFill>
          <a:latin typeface="+mn-lt"/>
        </a:defRPr>
      </a:lvl8pPr>
      <a:lvl9pPr marL="14055725" indent="-1358900" algn="l" defTabSz="5434013" rtl="0" eaLnBrk="0" fontAlgn="base" hangingPunct="0">
        <a:spcBef>
          <a:spcPct val="20000"/>
        </a:spcBef>
        <a:spcAft>
          <a:spcPct val="0"/>
        </a:spcAft>
        <a:buChar char="»"/>
        <a:defRPr sz="1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hyperlink" Target="https://www.medsourcelabs.com/wp-content/uploads/2018/07/ET-tube-cuffed-.jpg" TargetMode="External"/><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Grp="1" noChangeArrowheads="1"/>
          </p:cNvSpPr>
          <p:nvPr>
            <p:ph type="title"/>
          </p:nvPr>
        </p:nvSpPr>
        <p:spPr>
          <a:xfrm>
            <a:off x="0" y="-1132582"/>
            <a:ext cx="51206400" cy="7990582"/>
          </a:xfrm>
          <a:solidFill>
            <a:schemeClr val="accent6">
              <a:lumMod val="60000"/>
              <a:lumOff val="40000"/>
            </a:schemeClr>
          </a:solidFill>
          <a:ln>
            <a:solidFill>
              <a:srgbClr val="B60101"/>
            </a:solidFill>
            <a:miter lim="800000"/>
            <a:headEnd/>
            <a:tailEnd/>
          </a:ln>
        </p:spPr>
        <p:txBody>
          <a:bodyPr/>
          <a:lstStyle/>
          <a:p>
            <a:pPr eaLnBrk="1" hangingPunct="1">
              <a:spcBef>
                <a:spcPct val="50000"/>
              </a:spcBef>
            </a:pPr>
            <a:r>
              <a:rPr lang="en-US" sz="9600" dirty="0">
                <a:solidFill>
                  <a:schemeClr val="bg1"/>
                </a:solidFill>
              </a:rPr>
              <a:t>Effectiveness of Continuous Endotracheal Cuff Pressure Control Systems in Prevention of</a:t>
            </a:r>
            <a:br>
              <a:rPr lang="en-US" sz="9600" dirty="0">
                <a:solidFill>
                  <a:schemeClr val="bg1"/>
                </a:solidFill>
              </a:rPr>
            </a:br>
            <a:r>
              <a:rPr lang="en-US" sz="9600" dirty="0">
                <a:solidFill>
                  <a:schemeClr val="bg1"/>
                </a:solidFill>
              </a:rPr>
              <a:t>Ventilator Associated Pneumonia </a:t>
            </a:r>
            <a:r>
              <a:rPr lang="en-US" sz="9600">
                <a:solidFill>
                  <a:schemeClr val="bg1"/>
                </a:solidFill>
              </a:rPr>
              <a:t>(VAP)</a:t>
            </a:r>
            <a:br>
              <a:rPr lang="en-US" sz="9600" dirty="0">
                <a:solidFill>
                  <a:schemeClr val="bg1"/>
                </a:solidFill>
              </a:rPr>
            </a:br>
            <a:r>
              <a:rPr lang="en-US" sz="6600" dirty="0">
                <a:solidFill>
                  <a:schemeClr val="bg1"/>
                </a:solidFill>
                <a:latin typeface="Times New Roman" charset="0"/>
              </a:rPr>
              <a:t>Hannah Galeucia, SN</a:t>
            </a:r>
            <a:br>
              <a:rPr lang="en-US" sz="6600" dirty="0">
                <a:solidFill>
                  <a:schemeClr val="bg1"/>
                </a:solidFill>
                <a:latin typeface="Times New Roman" charset="0"/>
              </a:rPr>
            </a:br>
            <a:r>
              <a:rPr lang="en-US" sz="6600" dirty="0">
                <a:solidFill>
                  <a:schemeClr val="bg1"/>
                </a:solidFill>
                <a:latin typeface="Times New Roman" charset="0"/>
              </a:rPr>
              <a:t>Mentor: Dr Theresa Soltis, DNP, APRN, FNP-BC</a:t>
            </a:r>
            <a:br>
              <a:rPr lang="en-US" sz="6600" dirty="0">
                <a:solidFill>
                  <a:schemeClr val="bg1"/>
                </a:solidFill>
                <a:latin typeface="Times New Roman" charset="0"/>
              </a:rPr>
            </a:br>
            <a:r>
              <a:rPr lang="en-US" sz="6600" dirty="0">
                <a:solidFill>
                  <a:schemeClr val="bg1"/>
                </a:solidFill>
                <a:latin typeface="Times New Roman" charset="0"/>
              </a:rPr>
              <a:t>Davis and Henley College of Nursing, Sacred Heart University – Fairfield, CT</a:t>
            </a:r>
            <a:br>
              <a:rPr lang="en-US" sz="6600" dirty="0">
                <a:solidFill>
                  <a:schemeClr val="bg1"/>
                </a:solidFill>
                <a:latin typeface="Times New Roman" charset="0"/>
              </a:rPr>
            </a:br>
            <a:r>
              <a:rPr lang="en-US" sz="6600" dirty="0">
                <a:solidFill>
                  <a:schemeClr val="bg1"/>
                </a:solidFill>
                <a:latin typeface="Times New Roman" charset="0"/>
              </a:rPr>
              <a:t>Thomas More Honors program</a:t>
            </a:r>
          </a:p>
        </p:txBody>
      </p:sp>
      <p:sp>
        <p:nvSpPr>
          <p:cNvPr id="1038" name="Text Box 24"/>
          <p:cNvSpPr txBox="1">
            <a:spLocks noChangeArrowheads="1"/>
          </p:cNvSpPr>
          <p:nvPr/>
        </p:nvSpPr>
        <p:spPr bwMode="auto">
          <a:xfrm>
            <a:off x="16840200" y="7059492"/>
            <a:ext cx="17688654" cy="1169551"/>
          </a:xfrm>
          <a:prstGeom prst="rect">
            <a:avLst/>
          </a:prstGeom>
          <a:solidFill>
            <a:schemeClr val="accent6">
              <a:lumMod val="40000"/>
              <a:lumOff val="60000"/>
            </a:schemeClr>
          </a:solidFill>
          <a:ln w="9525">
            <a:solidFill>
              <a:srgbClr val="B60101"/>
            </a:solidFill>
            <a:miter lim="800000"/>
            <a:headEnd/>
            <a:tailEnd/>
          </a:ln>
        </p:spPr>
        <p:txBody>
          <a:bodyPr wrap="square">
            <a:spAutoFit/>
          </a:bodyPr>
          <a:lstStyle>
            <a:lvl1pPr>
              <a:defRPr sz="5000">
                <a:solidFill>
                  <a:schemeClr val="tx1"/>
                </a:solidFill>
                <a:latin typeface="Times New Roman" pitchFamily="18" charset="0"/>
              </a:defRPr>
            </a:lvl1pPr>
            <a:lvl2pPr marL="742950" indent="-285750">
              <a:defRPr sz="5000">
                <a:solidFill>
                  <a:schemeClr val="tx1"/>
                </a:solidFill>
                <a:latin typeface="Times New Roman" pitchFamily="18" charset="0"/>
              </a:defRPr>
            </a:lvl2pPr>
            <a:lvl3pPr marL="1143000" indent="-228600">
              <a:defRPr sz="5000">
                <a:solidFill>
                  <a:schemeClr val="tx1"/>
                </a:solidFill>
                <a:latin typeface="Times New Roman" pitchFamily="18" charset="0"/>
              </a:defRPr>
            </a:lvl3pPr>
            <a:lvl4pPr marL="1600200" indent="-228600">
              <a:defRPr sz="5000">
                <a:solidFill>
                  <a:schemeClr val="tx1"/>
                </a:solidFill>
                <a:latin typeface="Times New Roman" pitchFamily="18" charset="0"/>
              </a:defRPr>
            </a:lvl4pPr>
            <a:lvl5pPr marL="2057400" indent="-228600">
              <a:defRPr sz="5000">
                <a:solidFill>
                  <a:schemeClr val="tx1"/>
                </a:solidFill>
                <a:latin typeface="Times New Roman" pitchFamily="18" charset="0"/>
              </a:defRPr>
            </a:lvl5pPr>
            <a:lvl6pPr marL="2514600" indent="-228600" eaLnBrk="0" fontAlgn="base" hangingPunct="0">
              <a:spcBef>
                <a:spcPct val="0"/>
              </a:spcBef>
              <a:spcAft>
                <a:spcPct val="0"/>
              </a:spcAft>
              <a:defRPr sz="5000">
                <a:solidFill>
                  <a:schemeClr val="tx1"/>
                </a:solidFill>
                <a:latin typeface="Times New Roman" pitchFamily="18" charset="0"/>
              </a:defRPr>
            </a:lvl6pPr>
            <a:lvl7pPr marL="2971800" indent="-228600" eaLnBrk="0" fontAlgn="base" hangingPunct="0">
              <a:spcBef>
                <a:spcPct val="0"/>
              </a:spcBef>
              <a:spcAft>
                <a:spcPct val="0"/>
              </a:spcAft>
              <a:defRPr sz="5000">
                <a:solidFill>
                  <a:schemeClr val="tx1"/>
                </a:solidFill>
                <a:latin typeface="Times New Roman" pitchFamily="18" charset="0"/>
              </a:defRPr>
            </a:lvl7pPr>
            <a:lvl8pPr marL="3429000" indent="-228600" eaLnBrk="0" fontAlgn="base" hangingPunct="0">
              <a:spcBef>
                <a:spcPct val="0"/>
              </a:spcBef>
              <a:spcAft>
                <a:spcPct val="0"/>
              </a:spcAft>
              <a:defRPr sz="5000">
                <a:solidFill>
                  <a:schemeClr val="tx1"/>
                </a:solidFill>
                <a:latin typeface="Times New Roman" pitchFamily="18" charset="0"/>
              </a:defRPr>
            </a:lvl8pPr>
            <a:lvl9pPr marL="3886200" indent="-228600" eaLnBrk="0" fontAlgn="base" hangingPunct="0">
              <a:spcBef>
                <a:spcPct val="0"/>
              </a:spcBef>
              <a:spcAft>
                <a:spcPct val="0"/>
              </a:spcAft>
              <a:defRPr sz="5000">
                <a:solidFill>
                  <a:schemeClr val="tx1"/>
                </a:solidFill>
                <a:latin typeface="Times New Roman" pitchFamily="18" charset="0"/>
              </a:defRPr>
            </a:lvl9pPr>
          </a:lstStyle>
          <a:p>
            <a:pPr algn="ctr">
              <a:spcBef>
                <a:spcPct val="50000"/>
              </a:spcBef>
              <a:defRPr/>
            </a:pPr>
            <a:r>
              <a:rPr lang="en-US" sz="7000" b="1" dirty="0">
                <a:solidFill>
                  <a:schemeClr val="bg1"/>
                </a:solidFill>
                <a:ea typeface="+mn-ea"/>
                <a:cs typeface="+mn-cs"/>
              </a:rPr>
              <a:t>Clinical Implications </a:t>
            </a:r>
          </a:p>
        </p:txBody>
      </p:sp>
      <p:sp>
        <p:nvSpPr>
          <p:cNvPr id="13326" name="Text Box 33"/>
          <p:cNvSpPr txBox="1">
            <a:spLocks noChangeArrowheads="1"/>
          </p:cNvSpPr>
          <p:nvPr/>
        </p:nvSpPr>
        <p:spPr bwMode="auto">
          <a:xfrm>
            <a:off x="53721000" y="25615900"/>
            <a:ext cx="11658600" cy="854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5000">
                <a:solidFill>
                  <a:schemeClr val="tx1"/>
                </a:solidFill>
                <a:latin typeface="Times New Roman" charset="0"/>
                <a:ea typeface="ＭＳ Ｐゴシック" charset="0"/>
                <a:cs typeface="ＭＳ Ｐゴシック" charset="0"/>
              </a:defRPr>
            </a:lvl1pPr>
            <a:lvl2pPr marL="742950" indent="-285750">
              <a:defRPr sz="5000">
                <a:solidFill>
                  <a:schemeClr val="tx1"/>
                </a:solidFill>
                <a:latin typeface="Times New Roman" charset="0"/>
                <a:ea typeface="ＭＳ Ｐゴシック" charset="0"/>
              </a:defRPr>
            </a:lvl2pPr>
            <a:lvl3pPr marL="1143000" indent="-228600">
              <a:defRPr sz="5000">
                <a:solidFill>
                  <a:schemeClr val="tx1"/>
                </a:solidFill>
                <a:latin typeface="Times New Roman" charset="0"/>
                <a:ea typeface="ＭＳ Ｐゴシック" charset="0"/>
              </a:defRPr>
            </a:lvl3pPr>
            <a:lvl4pPr marL="1600200" indent="-228600">
              <a:defRPr sz="5000">
                <a:solidFill>
                  <a:schemeClr val="tx1"/>
                </a:solidFill>
                <a:latin typeface="Times New Roman" charset="0"/>
                <a:ea typeface="ＭＳ Ｐゴシック" charset="0"/>
              </a:defRPr>
            </a:lvl4pPr>
            <a:lvl5pPr marL="2057400" indent="-228600">
              <a:defRPr sz="5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5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5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5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5000">
                <a:solidFill>
                  <a:schemeClr val="tx1"/>
                </a:solidFill>
                <a:latin typeface="Times New Roman" charset="0"/>
                <a:ea typeface="ＭＳ Ｐゴシック" charset="0"/>
              </a:defRPr>
            </a:lvl9pPr>
          </a:lstStyle>
          <a:p>
            <a:pPr>
              <a:spcBef>
                <a:spcPct val="50000"/>
              </a:spcBef>
            </a:pPr>
            <a:endParaRPr lang="en-US"/>
          </a:p>
        </p:txBody>
      </p:sp>
      <p:sp>
        <p:nvSpPr>
          <p:cNvPr id="3" name="TextBox 2"/>
          <p:cNvSpPr txBox="1"/>
          <p:nvPr/>
        </p:nvSpPr>
        <p:spPr>
          <a:xfrm>
            <a:off x="28365678" y="19981333"/>
            <a:ext cx="184666" cy="861774"/>
          </a:xfrm>
          <a:prstGeom prst="rect">
            <a:avLst/>
          </a:prstGeom>
          <a:noFill/>
        </p:spPr>
        <p:txBody>
          <a:bodyPr wrap="none" rtlCol="0">
            <a:spAutoFit/>
          </a:bodyPr>
          <a:lstStyle/>
          <a:p>
            <a:endParaRPr lang="en-US" dirty="0"/>
          </a:p>
        </p:txBody>
      </p:sp>
      <p:sp>
        <p:nvSpPr>
          <p:cNvPr id="24" name="Text Box 24"/>
          <p:cNvSpPr txBox="1">
            <a:spLocks noChangeArrowheads="1"/>
          </p:cNvSpPr>
          <p:nvPr/>
        </p:nvSpPr>
        <p:spPr bwMode="auto">
          <a:xfrm>
            <a:off x="304800" y="24221182"/>
            <a:ext cx="15011400" cy="1077218"/>
          </a:xfrm>
          <a:prstGeom prst="rect">
            <a:avLst/>
          </a:prstGeom>
          <a:solidFill>
            <a:schemeClr val="accent6">
              <a:lumMod val="40000"/>
              <a:lumOff val="60000"/>
            </a:schemeClr>
          </a:solidFill>
          <a:ln w="9525">
            <a:solidFill>
              <a:schemeClr val="accent6">
                <a:lumMod val="50000"/>
              </a:schemeClr>
            </a:solidFill>
            <a:miter lim="800000"/>
            <a:headEnd/>
            <a:tailEnd/>
          </a:ln>
        </p:spPr>
        <p:txBody>
          <a:bodyPr wrap="square">
            <a:spAutoFit/>
          </a:bodyPr>
          <a:lstStyle>
            <a:lvl1pPr>
              <a:defRPr sz="5000">
                <a:solidFill>
                  <a:schemeClr val="tx1"/>
                </a:solidFill>
                <a:latin typeface="Times New Roman" pitchFamily="18" charset="0"/>
              </a:defRPr>
            </a:lvl1pPr>
            <a:lvl2pPr marL="742950" indent="-285750">
              <a:defRPr sz="5000">
                <a:solidFill>
                  <a:schemeClr val="tx1"/>
                </a:solidFill>
                <a:latin typeface="Times New Roman" pitchFamily="18" charset="0"/>
              </a:defRPr>
            </a:lvl2pPr>
            <a:lvl3pPr marL="1143000" indent="-228600">
              <a:defRPr sz="5000">
                <a:solidFill>
                  <a:schemeClr val="tx1"/>
                </a:solidFill>
                <a:latin typeface="Times New Roman" pitchFamily="18" charset="0"/>
              </a:defRPr>
            </a:lvl3pPr>
            <a:lvl4pPr marL="1600200" indent="-228600">
              <a:defRPr sz="5000">
                <a:solidFill>
                  <a:schemeClr val="tx1"/>
                </a:solidFill>
                <a:latin typeface="Times New Roman" pitchFamily="18" charset="0"/>
              </a:defRPr>
            </a:lvl4pPr>
            <a:lvl5pPr marL="2057400" indent="-228600">
              <a:defRPr sz="5000">
                <a:solidFill>
                  <a:schemeClr val="tx1"/>
                </a:solidFill>
                <a:latin typeface="Times New Roman" pitchFamily="18" charset="0"/>
              </a:defRPr>
            </a:lvl5pPr>
            <a:lvl6pPr marL="2514600" indent="-228600" eaLnBrk="0" fontAlgn="base" hangingPunct="0">
              <a:spcBef>
                <a:spcPct val="0"/>
              </a:spcBef>
              <a:spcAft>
                <a:spcPct val="0"/>
              </a:spcAft>
              <a:defRPr sz="5000">
                <a:solidFill>
                  <a:schemeClr val="tx1"/>
                </a:solidFill>
                <a:latin typeface="Times New Roman" pitchFamily="18" charset="0"/>
              </a:defRPr>
            </a:lvl6pPr>
            <a:lvl7pPr marL="2971800" indent="-228600" eaLnBrk="0" fontAlgn="base" hangingPunct="0">
              <a:spcBef>
                <a:spcPct val="0"/>
              </a:spcBef>
              <a:spcAft>
                <a:spcPct val="0"/>
              </a:spcAft>
              <a:defRPr sz="5000">
                <a:solidFill>
                  <a:schemeClr val="tx1"/>
                </a:solidFill>
                <a:latin typeface="Times New Roman" pitchFamily="18" charset="0"/>
              </a:defRPr>
            </a:lvl7pPr>
            <a:lvl8pPr marL="3429000" indent="-228600" eaLnBrk="0" fontAlgn="base" hangingPunct="0">
              <a:spcBef>
                <a:spcPct val="0"/>
              </a:spcBef>
              <a:spcAft>
                <a:spcPct val="0"/>
              </a:spcAft>
              <a:defRPr sz="5000">
                <a:solidFill>
                  <a:schemeClr val="tx1"/>
                </a:solidFill>
                <a:latin typeface="Times New Roman" pitchFamily="18" charset="0"/>
              </a:defRPr>
            </a:lvl8pPr>
            <a:lvl9pPr marL="3886200" indent="-228600" eaLnBrk="0" fontAlgn="base" hangingPunct="0">
              <a:spcBef>
                <a:spcPct val="0"/>
              </a:spcBef>
              <a:spcAft>
                <a:spcPct val="0"/>
              </a:spcAft>
              <a:defRPr sz="5000">
                <a:solidFill>
                  <a:schemeClr val="tx1"/>
                </a:solidFill>
                <a:latin typeface="Times New Roman" pitchFamily="18" charset="0"/>
              </a:defRPr>
            </a:lvl9pPr>
          </a:lstStyle>
          <a:p>
            <a:pPr algn="ctr">
              <a:spcBef>
                <a:spcPct val="50000"/>
              </a:spcBef>
              <a:defRPr/>
            </a:pPr>
            <a:r>
              <a:rPr lang="en-US" sz="6400" b="1" dirty="0">
                <a:solidFill>
                  <a:schemeClr val="bg1"/>
                </a:solidFill>
                <a:ea typeface="+mn-ea"/>
                <a:cs typeface="+mn-cs"/>
              </a:rPr>
              <a:t>Introduction &amp; Purpose</a:t>
            </a:r>
          </a:p>
        </p:txBody>
      </p:sp>
      <p:sp>
        <p:nvSpPr>
          <p:cNvPr id="42" name="Text Box 5"/>
          <p:cNvSpPr txBox="1">
            <a:spLocks noChangeArrowheads="1"/>
          </p:cNvSpPr>
          <p:nvPr/>
        </p:nvSpPr>
        <p:spPr bwMode="auto">
          <a:xfrm>
            <a:off x="228600" y="8290262"/>
            <a:ext cx="15011401" cy="15788938"/>
          </a:xfrm>
          <a:prstGeom prst="rect">
            <a:avLst/>
          </a:prstGeom>
          <a:solidFill>
            <a:srgbClr val="FFFFFF"/>
          </a:solidFill>
          <a:ln w="9525">
            <a:solidFill>
              <a:schemeClr val="accent6">
                <a:lumMod val="50000"/>
              </a:schemeClr>
            </a:solidFill>
            <a:miter lim="800000"/>
            <a:headEnd/>
            <a:tailEnd/>
          </a:ln>
        </p:spPr>
        <p:txBody>
          <a:bodyPr wrap="square">
            <a:spAutoFit/>
          </a:bodyPr>
          <a:lstStyle>
            <a:lvl1pPr>
              <a:defRPr sz="5000">
                <a:solidFill>
                  <a:schemeClr val="tx1"/>
                </a:solidFill>
                <a:latin typeface="Times New Roman" charset="0"/>
                <a:ea typeface="ＭＳ Ｐゴシック" charset="0"/>
                <a:cs typeface="ＭＳ Ｐゴシック" charset="0"/>
              </a:defRPr>
            </a:lvl1pPr>
            <a:lvl2pPr marL="742950" indent="-285750">
              <a:defRPr sz="5000">
                <a:solidFill>
                  <a:schemeClr val="tx1"/>
                </a:solidFill>
                <a:latin typeface="Times New Roman" charset="0"/>
                <a:ea typeface="ＭＳ Ｐゴシック" charset="0"/>
              </a:defRPr>
            </a:lvl2pPr>
            <a:lvl3pPr marL="1143000" indent="-228600">
              <a:defRPr sz="5000">
                <a:solidFill>
                  <a:schemeClr val="tx1"/>
                </a:solidFill>
                <a:latin typeface="Times New Roman" charset="0"/>
                <a:ea typeface="ＭＳ Ｐゴシック" charset="0"/>
              </a:defRPr>
            </a:lvl3pPr>
            <a:lvl4pPr marL="1600200" indent="-228600">
              <a:defRPr sz="5000">
                <a:solidFill>
                  <a:schemeClr val="tx1"/>
                </a:solidFill>
                <a:latin typeface="Times New Roman" charset="0"/>
                <a:ea typeface="ＭＳ Ｐゴシック" charset="0"/>
              </a:defRPr>
            </a:lvl4pPr>
            <a:lvl5pPr marL="2057400" indent="-228600">
              <a:defRPr sz="5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5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5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5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5000">
                <a:solidFill>
                  <a:schemeClr val="tx1"/>
                </a:solidFill>
                <a:latin typeface="Times New Roman" charset="0"/>
                <a:ea typeface="ＭＳ Ｐゴシック" charset="0"/>
              </a:defRPr>
            </a:lvl9pPr>
          </a:lstStyle>
          <a:p>
            <a:pPr marL="685800" indent="-685800">
              <a:spcBef>
                <a:spcPct val="50000"/>
              </a:spcBef>
              <a:buFontTx/>
              <a:buChar char="-"/>
            </a:pPr>
            <a:r>
              <a:rPr lang="en-US" sz="6000" dirty="0">
                <a:effectLst/>
                <a:latin typeface="Times New Roman" panose="02020603050405020304" pitchFamily="18" charset="0"/>
                <a:ea typeface="Calibri" panose="020F0502020204030204" pitchFamily="34" charset="0"/>
              </a:rPr>
              <a:t>Ventilator Associated Pneumonia (</a:t>
            </a:r>
            <a:r>
              <a:rPr lang="en" sz="6000" dirty="0">
                <a:solidFill>
                  <a:schemeClr val="dk1"/>
                </a:solidFill>
                <a:latin typeface="Times New Roman"/>
                <a:ea typeface="Times New Roman"/>
                <a:cs typeface="Times New Roman"/>
                <a:sym typeface="Times New Roman"/>
              </a:rPr>
              <a:t>VAP) is a bacterial pneumonia that is caused by a primary organism. Initiation of an artificial airway or tracheostomy can introduce bacteria into the respiratory tract leading to colonization of the upper airway (Kohbodi et al., 2022). </a:t>
            </a:r>
            <a:endParaRPr lang="en-US" sz="6000" dirty="0">
              <a:effectLst/>
              <a:latin typeface="Times New Roman" panose="02020603050405020304" pitchFamily="18" charset="0"/>
              <a:ea typeface="Calibri" panose="020F0502020204030204" pitchFamily="34" charset="0"/>
            </a:endParaRPr>
          </a:p>
          <a:p>
            <a:pPr marL="685800" indent="-685800">
              <a:spcBef>
                <a:spcPct val="50000"/>
              </a:spcBef>
              <a:buFontTx/>
              <a:buChar char="-"/>
            </a:pPr>
            <a:r>
              <a:rPr lang="en-US" sz="6000" dirty="0">
                <a:effectLst/>
                <a:latin typeface="Times New Roman" panose="02020603050405020304" pitchFamily="18" charset="0"/>
                <a:ea typeface="Calibri" panose="020F0502020204030204" pitchFamily="34" charset="0"/>
              </a:rPr>
              <a:t>VAP is the most common type of Hospital-Acquired Pneumonia (HAP) that is found in the ICU setting (</a:t>
            </a:r>
            <a:r>
              <a:rPr lang="en-US" sz="6000" dirty="0" err="1">
                <a:effectLst/>
                <a:latin typeface="Times New Roman" panose="02020603050405020304" pitchFamily="18" charset="0"/>
                <a:ea typeface="Calibri" panose="020F0502020204030204" pitchFamily="34" charset="0"/>
              </a:rPr>
              <a:t>Shebl</a:t>
            </a:r>
            <a:r>
              <a:rPr lang="en-US" sz="6000" dirty="0">
                <a:latin typeface="Times New Roman" panose="02020603050405020304" pitchFamily="18" charset="0"/>
                <a:ea typeface="Calibri" panose="020F0502020204030204" pitchFamily="34" charset="0"/>
              </a:rPr>
              <a:t> </a:t>
            </a:r>
            <a:r>
              <a:rPr lang="en-US" sz="6000" dirty="0">
                <a:effectLst/>
                <a:latin typeface="Times New Roman" panose="02020603050405020304" pitchFamily="18" charset="0"/>
                <a:ea typeface="Calibri" panose="020F0502020204030204" pitchFamily="34" charset="0"/>
              </a:rPr>
              <a:t>et al., 2022). </a:t>
            </a:r>
          </a:p>
          <a:p>
            <a:pPr marL="685800" indent="-685800">
              <a:spcBef>
                <a:spcPct val="50000"/>
              </a:spcBef>
              <a:buFontTx/>
              <a:buChar char="-"/>
            </a:pPr>
            <a:r>
              <a:rPr lang="en-US" sz="6000" dirty="0">
                <a:latin typeface="Times New Roman" panose="02020603050405020304" pitchFamily="18" charset="0"/>
                <a:ea typeface="Calibri" panose="020F0502020204030204" pitchFamily="34" charset="0"/>
              </a:rPr>
              <a:t>The risk of developing VAP increases with the length of time the patient is intubated, “the risk of developing VAP is 6 to 21 times higher in patients intubated for more than 24 hours compared to others…” (</a:t>
            </a:r>
            <a:r>
              <a:rPr lang="en-US" sz="6000" dirty="0" err="1">
                <a:latin typeface="Times New Roman" panose="02020603050405020304" pitchFamily="18" charset="0"/>
                <a:ea typeface="Calibri" panose="020F0502020204030204" pitchFamily="34" charset="0"/>
              </a:rPr>
              <a:t>Celik</a:t>
            </a:r>
            <a:r>
              <a:rPr lang="en-US" sz="6000" dirty="0">
                <a:latin typeface="Times New Roman" panose="02020603050405020304" pitchFamily="18" charset="0"/>
                <a:ea typeface="Calibri" panose="020F0502020204030204" pitchFamily="34" charset="0"/>
              </a:rPr>
              <a:t> et al., 2020).</a:t>
            </a:r>
          </a:p>
        </p:txBody>
      </p:sp>
      <p:sp>
        <p:nvSpPr>
          <p:cNvPr id="34" name="Text Box 24"/>
          <p:cNvSpPr txBox="1">
            <a:spLocks noChangeArrowheads="1"/>
          </p:cNvSpPr>
          <p:nvPr/>
        </p:nvSpPr>
        <p:spPr bwMode="auto">
          <a:xfrm>
            <a:off x="228600" y="7010400"/>
            <a:ext cx="14935200" cy="1077218"/>
          </a:xfrm>
          <a:prstGeom prst="rect">
            <a:avLst/>
          </a:prstGeom>
          <a:solidFill>
            <a:schemeClr val="accent6">
              <a:lumMod val="40000"/>
              <a:lumOff val="60000"/>
            </a:schemeClr>
          </a:solidFill>
          <a:ln w="9525">
            <a:solidFill>
              <a:schemeClr val="accent6">
                <a:lumMod val="50000"/>
              </a:schemeClr>
            </a:solidFill>
            <a:miter lim="800000"/>
            <a:headEnd/>
            <a:tailEnd/>
          </a:ln>
        </p:spPr>
        <p:txBody>
          <a:bodyPr wrap="square">
            <a:spAutoFit/>
          </a:bodyPr>
          <a:lstStyle>
            <a:lvl1pPr>
              <a:defRPr sz="5000">
                <a:solidFill>
                  <a:schemeClr val="tx1"/>
                </a:solidFill>
                <a:latin typeface="Times New Roman" pitchFamily="18" charset="0"/>
              </a:defRPr>
            </a:lvl1pPr>
            <a:lvl2pPr marL="742950" indent="-285750">
              <a:defRPr sz="5000">
                <a:solidFill>
                  <a:schemeClr val="tx1"/>
                </a:solidFill>
                <a:latin typeface="Times New Roman" pitchFamily="18" charset="0"/>
              </a:defRPr>
            </a:lvl2pPr>
            <a:lvl3pPr marL="1143000" indent="-228600">
              <a:defRPr sz="5000">
                <a:solidFill>
                  <a:schemeClr val="tx1"/>
                </a:solidFill>
                <a:latin typeface="Times New Roman" pitchFamily="18" charset="0"/>
              </a:defRPr>
            </a:lvl3pPr>
            <a:lvl4pPr marL="1600200" indent="-228600">
              <a:defRPr sz="5000">
                <a:solidFill>
                  <a:schemeClr val="tx1"/>
                </a:solidFill>
                <a:latin typeface="Times New Roman" pitchFamily="18" charset="0"/>
              </a:defRPr>
            </a:lvl4pPr>
            <a:lvl5pPr marL="2057400" indent="-228600">
              <a:defRPr sz="5000">
                <a:solidFill>
                  <a:schemeClr val="tx1"/>
                </a:solidFill>
                <a:latin typeface="Times New Roman" pitchFamily="18" charset="0"/>
              </a:defRPr>
            </a:lvl5pPr>
            <a:lvl6pPr marL="2514600" indent="-228600" eaLnBrk="0" fontAlgn="base" hangingPunct="0">
              <a:spcBef>
                <a:spcPct val="0"/>
              </a:spcBef>
              <a:spcAft>
                <a:spcPct val="0"/>
              </a:spcAft>
              <a:defRPr sz="5000">
                <a:solidFill>
                  <a:schemeClr val="tx1"/>
                </a:solidFill>
                <a:latin typeface="Times New Roman" pitchFamily="18" charset="0"/>
              </a:defRPr>
            </a:lvl6pPr>
            <a:lvl7pPr marL="2971800" indent="-228600" eaLnBrk="0" fontAlgn="base" hangingPunct="0">
              <a:spcBef>
                <a:spcPct val="0"/>
              </a:spcBef>
              <a:spcAft>
                <a:spcPct val="0"/>
              </a:spcAft>
              <a:defRPr sz="5000">
                <a:solidFill>
                  <a:schemeClr val="tx1"/>
                </a:solidFill>
                <a:latin typeface="Times New Roman" pitchFamily="18" charset="0"/>
              </a:defRPr>
            </a:lvl7pPr>
            <a:lvl8pPr marL="3429000" indent="-228600" eaLnBrk="0" fontAlgn="base" hangingPunct="0">
              <a:spcBef>
                <a:spcPct val="0"/>
              </a:spcBef>
              <a:spcAft>
                <a:spcPct val="0"/>
              </a:spcAft>
              <a:defRPr sz="5000">
                <a:solidFill>
                  <a:schemeClr val="tx1"/>
                </a:solidFill>
                <a:latin typeface="Times New Roman" pitchFamily="18" charset="0"/>
              </a:defRPr>
            </a:lvl8pPr>
            <a:lvl9pPr marL="3886200" indent="-228600" eaLnBrk="0" fontAlgn="base" hangingPunct="0">
              <a:spcBef>
                <a:spcPct val="0"/>
              </a:spcBef>
              <a:spcAft>
                <a:spcPct val="0"/>
              </a:spcAft>
              <a:defRPr sz="5000">
                <a:solidFill>
                  <a:schemeClr val="tx1"/>
                </a:solidFill>
                <a:latin typeface="Times New Roman" pitchFamily="18" charset="0"/>
              </a:defRPr>
            </a:lvl9pPr>
          </a:lstStyle>
          <a:p>
            <a:pPr algn="ctr">
              <a:spcBef>
                <a:spcPct val="50000"/>
              </a:spcBef>
              <a:defRPr/>
            </a:pPr>
            <a:r>
              <a:rPr lang="en-US" sz="6400" b="1" dirty="0">
                <a:solidFill>
                  <a:schemeClr val="bg1"/>
                </a:solidFill>
                <a:ea typeface="+mn-ea"/>
                <a:cs typeface="+mn-cs"/>
              </a:rPr>
              <a:t>Background</a:t>
            </a:r>
          </a:p>
        </p:txBody>
      </p:sp>
      <p:sp>
        <p:nvSpPr>
          <p:cNvPr id="33" name="Text Box 24"/>
          <p:cNvSpPr txBox="1">
            <a:spLocks noChangeArrowheads="1"/>
          </p:cNvSpPr>
          <p:nvPr/>
        </p:nvSpPr>
        <p:spPr bwMode="auto">
          <a:xfrm>
            <a:off x="16840200" y="24003000"/>
            <a:ext cx="18399975" cy="1077218"/>
          </a:xfrm>
          <a:prstGeom prst="rect">
            <a:avLst/>
          </a:prstGeom>
          <a:solidFill>
            <a:schemeClr val="accent6">
              <a:lumMod val="40000"/>
              <a:lumOff val="60000"/>
            </a:schemeClr>
          </a:solidFill>
          <a:ln w="9525">
            <a:solidFill>
              <a:schemeClr val="accent6">
                <a:lumMod val="50000"/>
              </a:schemeClr>
            </a:solidFill>
            <a:miter lim="800000"/>
            <a:headEnd/>
            <a:tailEnd/>
          </a:ln>
        </p:spPr>
        <p:txBody>
          <a:bodyPr wrap="square">
            <a:spAutoFit/>
          </a:bodyPr>
          <a:lstStyle>
            <a:lvl1pPr>
              <a:defRPr sz="5000">
                <a:solidFill>
                  <a:schemeClr val="tx1"/>
                </a:solidFill>
                <a:latin typeface="Times New Roman" pitchFamily="18" charset="0"/>
              </a:defRPr>
            </a:lvl1pPr>
            <a:lvl2pPr marL="742950" indent="-285750">
              <a:defRPr sz="5000">
                <a:solidFill>
                  <a:schemeClr val="tx1"/>
                </a:solidFill>
                <a:latin typeface="Times New Roman" pitchFamily="18" charset="0"/>
              </a:defRPr>
            </a:lvl2pPr>
            <a:lvl3pPr marL="1143000" indent="-228600">
              <a:defRPr sz="5000">
                <a:solidFill>
                  <a:schemeClr val="tx1"/>
                </a:solidFill>
                <a:latin typeface="Times New Roman" pitchFamily="18" charset="0"/>
              </a:defRPr>
            </a:lvl3pPr>
            <a:lvl4pPr marL="1600200" indent="-228600">
              <a:defRPr sz="5000">
                <a:solidFill>
                  <a:schemeClr val="tx1"/>
                </a:solidFill>
                <a:latin typeface="Times New Roman" pitchFamily="18" charset="0"/>
              </a:defRPr>
            </a:lvl4pPr>
            <a:lvl5pPr marL="2057400" indent="-228600">
              <a:defRPr sz="5000">
                <a:solidFill>
                  <a:schemeClr val="tx1"/>
                </a:solidFill>
                <a:latin typeface="Times New Roman" pitchFamily="18" charset="0"/>
              </a:defRPr>
            </a:lvl5pPr>
            <a:lvl6pPr marL="2514600" indent="-228600" eaLnBrk="0" fontAlgn="base" hangingPunct="0">
              <a:spcBef>
                <a:spcPct val="0"/>
              </a:spcBef>
              <a:spcAft>
                <a:spcPct val="0"/>
              </a:spcAft>
              <a:defRPr sz="5000">
                <a:solidFill>
                  <a:schemeClr val="tx1"/>
                </a:solidFill>
                <a:latin typeface="Times New Roman" pitchFamily="18" charset="0"/>
              </a:defRPr>
            </a:lvl6pPr>
            <a:lvl7pPr marL="2971800" indent="-228600" eaLnBrk="0" fontAlgn="base" hangingPunct="0">
              <a:spcBef>
                <a:spcPct val="0"/>
              </a:spcBef>
              <a:spcAft>
                <a:spcPct val="0"/>
              </a:spcAft>
              <a:defRPr sz="5000">
                <a:solidFill>
                  <a:schemeClr val="tx1"/>
                </a:solidFill>
                <a:latin typeface="Times New Roman" pitchFamily="18" charset="0"/>
              </a:defRPr>
            </a:lvl7pPr>
            <a:lvl8pPr marL="3429000" indent="-228600" eaLnBrk="0" fontAlgn="base" hangingPunct="0">
              <a:spcBef>
                <a:spcPct val="0"/>
              </a:spcBef>
              <a:spcAft>
                <a:spcPct val="0"/>
              </a:spcAft>
              <a:defRPr sz="5000">
                <a:solidFill>
                  <a:schemeClr val="tx1"/>
                </a:solidFill>
                <a:latin typeface="Times New Roman" pitchFamily="18" charset="0"/>
              </a:defRPr>
            </a:lvl8pPr>
            <a:lvl9pPr marL="3886200" indent="-228600" eaLnBrk="0" fontAlgn="base" hangingPunct="0">
              <a:spcBef>
                <a:spcPct val="0"/>
              </a:spcBef>
              <a:spcAft>
                <a:spcPct val="0"/>
              </a:spcAft>
              <a:defRPr sz="5000">
                <a:solidFill>
                  <a:schemeClr val="tx1"/>
                </a:solidFill>
                <a:latin typeface="Times New Roman" pitchFamily="18" charset="0"/>
              </a:defRPr>
            </a:lvl9pPr>
          </a:lstStyle>
          <a:p>
            <a:pPr algn="ctr">
              <a:spcBef>
                <a:spcPct val="50000"/>
              </a:spcBef>
              <a:defRPr/>
            </a:pPr>
            <a:r>
              <a:rPr lang="en-US" sz="6400" b="1" dirty="0">
                <a:solidFill>
                  <a:schemeClr val="bg1"/>
                </a:solidFill>
                <a:ea typeface="+mn-ea"/>
                <a:cs typeface="+mn-cs"/>
              </a:rPr>
              <a:t>Significance to Nursing </a:t>
            </a:r>
          </a:p>
        </p:txBody>
      </p:sp>
      <p:sp>
        <p:nvSpPr>
          <p:cNvPr id="5" name="TextBox 4"/>
          <p:cNvSpPr txBox="1"/>
          <p:nvPr/>
        </p:nvSpPr>
        <p:spPr>
          <a:xfrm>
            <a:off x="51841429" y="18704128"/>
            <a:ext cx="184666" cy="861774"/>
          </a:xfrm>
          <a:prstGeom prst="rect">
            <a:avLst/>
          </a:prstGeom>
          <a:noFill/>
        </p:spPr>
        <p:txBody>
          <a:bodyPr wrap="none" rtlCol="0">
            <a:spAutoFit/>
          </a:bodyPr>
          <a:lstStyle/>
          <a:p>
            <a:endParaRPr lang="en-US" dirty="0"/>
          </a:p>
        </p:txBody>
      </p:sp>
      <p:pic>
        <p:nvPicPr>
          <p:cNvPr id="6" name="Picture 5">
            <a:extLst>
              <a:ext uri="{FF2B5EF4-FFF2-40B4-BE49-F238E27FC236}">
                <a16:creationId xmlns:a16="http://schemas.microsoft.com/office/drawing/2014/main" id="{3C6DD224-BDE9-1F4B-9A7D-F68846BBEA23}"/>
              </a:ext>
            </a:extLst>
          </p:cNvPr>
          <p:cNvPicPr>
            <a:picLocks noChangeAspect="1"/>
          </p:cNvPicPr>
          <p:nvPr/>
        </p:nvPicPr>
        <p:blipFill>
          <a:blip r:embed="rId3"/>
          <a:stretch>
            <a:fillRect/>
          </a:stretch>
        </p:blipFill>
        <p:spPr>
          <a:xfrm>
            <a:off x="42219413" y="2508742"/>
            <a:ext cx="7257225" cy="3623081"/>
          </a:xfrm>
          <a:prstGeom prst="rect">
            <a:avLst/>
          </a:prstGeom>
        </p:spPr>
      </p:pic>
      <p:sp>
        <p:nvSpPr>
          <p:cNvPr id="7" name="Text Box 5">
            <a:extLst>
              <a:ext uri="{FF2B5EF4-FFF2-40B4-BE49-F238E27FC236}">
                <a16:creationId xmlns:a16="http://schemas.microsoft.com/office/drawing/2014/main" id="{D44B34FC-D2F4-046D-BE1C-C71F24E89518}"/>
              </a:ext>
            </a:extLst>
          </p:cNvPr>
          <p:cNvSpPr txBox="1">
            <a:spLocks noChangeArrowheads="1"/>
          </p:cNvSpPr>
          <p:nvPr/>
        </p:nvSpPr>
        <p:spPr bwMode="auto">
          <a:xfrm>
            <a:off x="304800" y="25435233"/>
            <a:ext cx="14935200" cy="11064567"/>
          </a:xfrm>
          <a:prstGeom prst="rect">
            <a:avLst/>
          </a:prstGeom>
          <a:solidFill>
            <a:srgbClr val="FFFFFF"/>
          </a:solidFill>
          <a:ln w="9525">
            <a:solidFill>
              <a:schemeClr val="accent6">
                <a:lumMod val="50000"/>
              </a:schemeClr>
            </a:solidFill>
            <a:miter lim="800000"/>
            <a:headEnd/>
            <a:tailEnd/>
          </a:ln>
        </p:spPr>
        <p:txBody>
          <a:bodyPr wrap="square">
            <a:spAutoFit/>
          </a:bodyPr>
          <a:lstStyle>
            <a:lvl1pPr>
              <a:defRPr sz="5000">
                <a:solidFill>
                  <a:schemeClr val="tx1"/>
                </a:solidFill>
                <a:latin typeface="Times New Roman" charset="0"/>
                <a:ea typeface="ＭＳ Ｐゴシック" charset="0"/>
                <a:cs typeface="ＭＳ Ｐゴシック" charset="0"/>
              </a:defRPr>
            </a:lvl1pPr>
            <a:lvl2pPr marL="742950" indent="-285750">
              <a:defRPr sz="5000">
                <a:solidFill>
                  <a:schemeClr val="tx1"/>
                </a:solidFill>
                <a:latin typeface="Times New Roman" charset="0"/>
                <a:ea typeface="ＭＳ Ｐゴシック" charset="0"/>
              </a:defRPr>
            </a:lvl2pPr>
            <a:lvl3pPr marL="1143000" indent="-228600">
              <a:defRPr sz="5000">
                <a:solidFill>
                  <a:schemeClr val="tx1"/>
                </a:solidFill>
                <a:latin typeface="Times New Roman" charset="0"/>
                <a:ea typeface="ＭＳ Ｐゴシック" charset="0"/>
              </a:defRPr>
            </a:lvl3pPr>
            <a:lvl4pPr marL="1600200" indent="-228600">
              <a:defRPr sz="5000">
                <a:solidFill>
                  <a:schemeClr val="tx1"/>
                </a:solidFill>
                <a:latin typeface="Times New Roman" charset="0"/>
                <a:ea typeface="ＭＳ Ｐゴシック" charset="0"/>
              </a:defRPr>
            </a:lvl4pPr>
            <a:lvl5pPr marL="2057400" indent="-228600">
              <a:defRPr sz="5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5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5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5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5000">
                <a:solidFill>
                  <a:schemeClr val="tx1"/>
                </a:solidFill>
                <a:latin typeface="Times New Roman" charset="0"/>
                <a:ea typeface="ＭＳ Ｐゴシック" charset="0"/>
              </a:defRPr>
            </a:lvl9pPr>
          </a:lstStyle>
          <a:p>
            <a:pPr marL="1314450" lvl="1" indent="-857250">
              <a:spcBef>
                <a:spcPct val="50000"/>
              </a:spcBef>
              <a:buFontTx/>
              <a:buChar char="-"/>
            </a:pPr>
            <a:r>
              <a:rPr lang="en-US" sz="6000" dirty="0">
                <a:solidFill>
                  <a:schemeClr val="dk1"/>
                </a:solidFill>
                <a:latin typeface="Times New Roman"/>
                <a:ea typeface="Times New Roman"/>
                <a:cs typeface="Times New Roman"/>
                <a:sym typeface="Times New Roman"/>
              </a:rPr>
              <a:t>The purpose of this project is to determine proper management and the effectiveness of continuous vs. intermittent endotracheal cuff pressure systems in prevention of VAP for mechanically ventilated patients in the ICU setting.</a:t>
            </a:r>
          </a:p>
          <a:p>
            <a:pPr marL="1314450" lvl="1" indent="-857250">
              <a:spcBef>
                <a:spcPct val="50000"/>
              </a:spcBef>
              <a:buFontTx/>
              <a:buChar char="-"/>
            </a:pPr>
            <a:r>
              <a:rPr lang="en-US" sz="6000" dirty="0">
                <a:solidFill>
                  <a:schemeClr val="dk1"/>
                </a:solidFill>
                <a:latin typeface="Times New Roman"/>
                <a:ea typeface="Times New Roman"/>
                <a:cs typeface="Times New Roman"/>
                <a:sym typeface="Times New Roman"/>
              </a:rPr>
              <a:t>The main question of this research was: Does the use of continuous endotracheal cuff pressure control systems decrease the incidence of VAP in mechanically ventilated patients in the ICU setting?</a:t>
            </a:r>
          </a:p>
        </p:txBody>
      </p:sp>
      <p:sp>
        <p:nvSpPr>
          <p:cNvPr id="9" name="Text Box 24">
            <a:extLst>
              <a:ext uri="{FF2B5EF4-FFF2-40B4-BE49-F238E27FC236}">
                <a16:creationId xmlns:a16="http://schemas.microsoft.com/office/drawing/2014/main" id="{95860FE3-234F-7549-899B-F9E6469AD98D}"/>
              </a:ext>
            </a:extLst>
          </p:cNvPr>
          <p:cNvSpPr txBox="1">
            <a:spLocks noChangeArrowheads="1"/>
          </p:cNvSpPr>
          <p:nvPr/>
        </p:nvSpPr>
        <p:spPr bwMode="auto">
          <a:xfrm>
            <a:off x="36217837" y="7010400"/>
            <a:ext cx="14759964" cy="1077218"/>
          </a:xfrm>
          <a:prstGeom prst="rect">
            <a:avLst/>
          </a:prstGeom>
          <a:solidFill>
            <a:schemeClr val="accent6">
              <a:lumMod val="40000"/>
              <a:lumOff val="60000"/>
            </a:schemeClr>
          </a:solidFill>
          <a:ln w="9525">
            <a:solidFill>
              <a:schemeClr val="tx1"/>
            </a:solidFill>
            <a:miter lim="800000"/>
            <a:headEnd/>
            <a:tailEnd/>
          </a:ln>
        </p:spPr>
        <p:txBody>
          <a:bodyPr wrap="square">
            <a:spAutoFit/>
          </a:bodyPr>
          <a:lstStyle>
            <a:lvl1pPr>
              <a:defRPr sz="5000">
                <a:solidFill>
                  <a:schemeClr val="tx1"/>
                </a:solidFill>
                <a:latin typeface="Times New Roman" pitchFamily="18" charset="0"/>
              </a:defRPr>
            </a:lvl1pPr>
            <a:lvl2pPr marL="742950" indent="-285750">
              <a:defRPr sz="5000">
                <a:solidFill>
                  <a:schemeClr val="tx1"/>
                </a:solidFill>
                <a:latin typeface="Times New Roman" pitchFamily="18" charset="0"/>
              </a:defRPr>
            </a:lvl2pPr>
            <a:lvl3pPr marL="1143000" indent="-228600">
              <a:defRPr sz="5000">
                <a:solidFill>
                  <a:schemeClr val="tx1"/>
                </a:solidFill>
                <a:latin typeface="Times New Roman" pitchFamily="18" charset="0"/>
              </a:defRPr>
            </a:lvl3pPr>
            <a:lvl4pPr marL="1600200" indent="-228600">
              <a:defRPr sz="5000">
                <a:solidFill>
                  <a:schemeClr val="tx1"/>
                </a:solidFill>
                <a:latin typeface="Times New Roman" pitchFamily="18" charset="0"/>
              </a:defRPr>
            </a:lvl4pPr>
            <a:lvl5pPr marL="2057400" indent="-228600">
              <a:defRPr sz="5000">
                <a:solidFill>
                  <a:schemeClr val="tx1"/>
                </a:solidFill>
                <a:latin typeface="Times New Roman" pitchFamily="18" charset="0"/>
              </a:defRPr>
            </a:lvl5pPr>
            <a:lvl6pPr marL="2514600" indent="-228600" eaLnBrk="0" fontAlgn="base" hangingPunct="0">
              <a:spcBef>
                <a:spcPct val="0"/>
              </a:spcBef>
              <a:spcAft>
                <a:spcPct val="0"/>
              </a:spcAft>
              <a:defRPr sz="5000">
                <a:solidFill>
                  <a:schemeClr val="tx1"/>
                </a:solidFill>
                <a:latin typeface="Times New Roman" pitchFamily="18" charset="0"/>
              </a:defRPr>
            </a:lvl6pPr>
            <a:lvl7pPr marL="2971800" indent="-228600" eaLnBrk="0" fontAlgn="base" hangingPunct="0">
              <a:spcBef>
                <a:spcPct val="0"/>
              </a:spcBef>
              <a:spcAft>
                <a:spcPct val="0"/>
              </a:spcAft>
              <a:defRPr sz="5000">
                <a:solidFill>
                  <a:schemeClr val="tx1"/>
                </a:solidFill>
                <a:latin typeface="Times New Roman" pitchFamily="18" charset="0"/>
              </a:defRPr>
            </a:lvl7pPr>
            <a:lvl8pPr marL="3429000" indent="-228600" eaLnBrk="0" fontAlgn="base" hangingPunct="0">
              <a:spcBef>
                <a:spcPct val="0"/>
              </a:spcBef>
              <a:spcAft>
                <a:spcPct val="0"/>
              </a:spcAft>
              <a:defRPr sz="5000">
                <a:solidFill>
                  <a:schemeClr val="tx1"/>
                </a:solidFill>
                <a:latin typeface="Times New Roman" pitchFamily="18" charset="0"/>
              </a:defRPr>
            </a:lvl8pPr>
            <a:lvl9pPr marL="3886200" indent="-228600" eaLnBrk="0" fontAlgn="base" hangingPunct="0">
              <a:spcBef>
                <a:spcPct val="0"/>
              </a:spcBef>
              <a:spcAft>
                <a:spcPct val="0"/>
              </a:spcAft>
              <a:defRPr sz="5000">
                <a:solidFill>
                  <a:schemeClr val="tx1"/>
                </a:solidFill>
                <a:latin typeface="Times New Roman" pitchFamily="18" charset="0"/>
              </a:defRPr>
            </a:lvl9pPr>
          </a:lstStyle>
          <a:p>
            <a:pPr algn="ctr">
              <a:spcBef>
                <a:spcPct val="50000"/>
              </a:spcBef>
              <a:defRPr/>
            </a:pPr>
            <a:r>
              <a:rPr lang="en-US" sz="6400" b="1" dirty="0">
                <a:solidFill>
                  <a:schemeClr val="bg1"/>
                </a:solidFill>
                <a:ea typeface="+mn-ea"/>
                <a:cs typeface="+mn-cs"/>
              </a:rPr>
              <a:t>Barriers and Limitations</a:t>
            </a:r>
          </a:p>
        </p:txBody>
      </p:sp>
      <p:sp>
        <p:nvSpPr>
          <p:cNvPr id="10" name="Text Box 5">
            <a:extLst>
              <a:ext uri="{FF2B5EF4-FFF2-40B4-BE49-F238E27FC236}">
                <a16:creationId xmlns:a16="http://schemas.microsoft.com/office/drawing/2014/main" id="{F36843AA-93EF-DC9F-8E3A-792867E1B44C}"/>
              </a:ext>
            </a:extLst>
          </p:cNvPr>
          <p:cNvSpPr txBox="1">
            <a:spLocks noChangeArrowheads="1"/>
          </p:cNvSpPr>
          <p:nvPr/>
        </p:nvSpPr>
        <p:spPr bwMode="auto">
          <a:xfrm>
            <a:off x="16840200" y="8610601"/>
            <a:ext cx="17688654" cy="7263527"/>
          </a:xfrm>
          <a:prstGeom prst="rect">
            <a:avLst/>
          </a:prstGeom>
          <a:solidFill>
            <a:srgbClr val="FFFFFF"/>
          </a:solidFill>
          <a:ln w="9525">
            <a:solidFill>
              <a:schemeClr val="accent6">
                <a:lumMod val="50000"/>
              </a:schemeClr>
            </a:solidFill>
            <a:miter lim="800000"/>
            <a:headEnd/>
            <a:tailEnd/>
          </a:ln>
        </p:spPr>
        <p:txBody>
          <a:bodyPr wrap="square">
            <a:spAutoFit/>
          </a:bodyPr>
          <a:lstStyle>
            <a:lvl1pPr>
              <a:defRPr sz="5000">
                <a:solidFill>
                  <a:schemeClr val="tx1"/>
                </a:solidFill>
                <a:latin typeface="Times New Roman" charset="0"/>
                <a:ea typeface="ＭＳ Ｐゴシック" charset="0"/>
                <a:cs typeface="ＭＳ Ｐゴシック" charset="0"/>
              </a:defRPr>
            </a:lvl1pPr>
            <a:lvl2pPr marL="742950" indent="-285750">
              <a:defRPr sz="5000">
                <a:solidFill>
                  <a:schemeClr val="tx1"/>
                </a:solidFill>
                <a:latin typeface="Times New Roman" charset="0"/>
                <a:ea typeface="ＭＳ Ｐゴシック" charset="0"/>
              </a:defRPr>
            </a:lvl2pPr>
            <a:lvl3pPr marL="1143000" indent="-228600">
              <a:defRPr sz="5000">
                <a:solidFill>
                  <a:schemeClr val="tx1"/>
                </a:solidFill>
                <a:latin typeface="Times New Roman" charset="0"/>
                <a:ea typeface="ＭＳ Ｐゴシック" charset="0"/>
              </a:defRPr>
            </a:lvl3pPr>
            <a:lvl4pPr marL="1600200" indent="-228600">
              <a:defRPr sz="5000">
                <a:solidFill>
                  <a:schemeClr val="tx1"/>
                </a:solidFill>
                <a:latin typeface="Times New Roman" charset="0"/>
                <a:ea typeface="ＭＳ Ｐゴシック" charset="0"/>
              </a:defRPr>
            </a:lvl4pPr>
            <a:lvl5pPr marL="2057400" indent="-228600">
              <a:defRPr sz="5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5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5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5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5000">
                <a:solidFill>
                  <a:schemeClr val="tx1"/>
                </a:solidFill>
                <a:latin typeface="Times New Roman" charset="0"/>
                <a:ea typeface="ＭＳ Ｐゴシック" charset="0"/>
              </a:defRPr>
            </a:lvl9pPr>
          </a:lstStyle>
          <a:p>
            <a:pPr marL="1143000" lvl="1" indent="-685800">
              <a:spcBef>
                <a:spcPct val="50000"/>
              </a:spcBef>
              <a:buFontTx/>
              <a:buChar char="-"/>
            </a:pPr>
            <a:r>
              <a:rPr lang="en-US" sz="5400" dirty="0">
                <a:effectLst/>
                <a:latin typeface="Times New Roman" panose="02020603050405020304" pitchFamily="18" charset="0"/>
                <a:ea typeface="Calibri" panose="020F0502020204030204" pitchFamily="34" charset="0"/>
              </a:rPr>
              <a:t>There was a higher incidence of VAP (22.0% vs. 11.2%) in the group of patients that were treated with intermittent endotracheal cuff pressure control systems compared to the patients that were treated with continuous endotracheal cuff pressure control systems (</a:t>
            </a:r>
            <a:r>
              <a:rPr lang="en-US" sz="5400" dirty="0" err="1">
                <a:effectLst/>
                <a:latin typeface="Times New Roman" panose="02020603050405020304" pitchFamily="18" charset="0"/>
                <a:ea typeface="Calibri" panose="020F0502020204030204" pitchFamily="34" charset="0"/>
              </a:rPr>
              <a:t>Lorente</a:t>
            </a:r>
            <a:r>
              <a:rPr lang="en-US" sz="5400" dirty="0">
                <a:effectLst/>
                <a:latin typeface="Times New Roman" panose="02020603050405020304" pitchFamily="18" charset="0"/>
                <a:ea typeface="Calibri" panose="020F0502020204030204" pitchFamily="34" charset="0"/>
              </a:rPr>
              <a:t> et al., 2014).</a:t>
            </a:r>
          </a:p>
          <a:p>
            <a:pPr marL="1143000" lvl="1" indent="-685800">
              <a:spcBef>
                <a:spcPct val="50000"/>
              </a:spcBef>
              <a:buFontTx/>
              <a:buChar char="-"/>
            </a:pPr>
            <a:r>
              <a:rPr lang="en-US" sz="5600" dirty="0">
                <a:effectLst/>
                <a:latin typeface="Times New Roman" panose="02020603050405020304" pitchFamily="18" charset="0"/>
                <a:ea typeface="Calibri" panose="020F0502020204030204" pitchFamily="34" charset="0"/>
                <a:cs typeface="Times New Roman" panose="02020603050405020304" pitchFamily="18" charset="0"/>
              </a:rPr>
              <a:t>VAP prevention proved to be higher with CCPC that included SSD </a:t>
            </a:r>
            <a:r>
              <a:rPr lang="en-US" sz="5600" dirty="0">
                <a:effectLst/>
                <a:latin typeface="Times New Roman" panose="02020603050405020304" pitchFamily="18" charset="0"/>
                <a:ea typeface="Calibri" panose="020F0502020204030204" pitchFamily="34" charset="0"/>
              </a:rPr>
              <a:t>(subglottic secretion drainage) (</a:t>
            </a:r>
            <a:r>
              <a:rPr lang="en-US" sz="5600" dirty="0" err="1">
                <a:effectLst/>
                <a:latin typeface="Times New Roman" panose="02020603050405020304" pitchFamily="18" charset="0"/>
                <a:ea typeface="Calibri" panose="020F0502020204030204" pitchFamily="34" charset="0"/>
              </a:rPr>
              <a:t>Maertens</a:t>
            </a:r>
            <a:r>
              <a:rPr lang="en-US" sz="5600" dirty="0">
                <a:effectLst/>
                <a:latin typeface="Times New Roman" panose="02020603050405020304" pitchFamily="18" charset="0"/>
                <a:ea typeface="Calibri" panose="020F0502020204030204" pitchFamily="34" charset="0"/>
              </a:rPr>
              <a:t> et al., 2022).</a:t>
            </a:r>
            <a:endParaRPr lang="en-US" sz="5600" dirty="0">
              <a:latin typeface="Times New Roman"/>
              <a:ea typeface="Times New Roman"/>
              <a:cs typeface="Times New Roman"/>
              <a:sym typeface="Times New Roman"/>
            </a:endParaRPr>
          </a:p>
        </p:txBody>
      </p:sp>
      <p:sp>
        <p:nvSpPr>
          <p:cNvPr id="12" name="Text Box 5">
            <a:extLst>
              <a:ext uri="{FF2B5EF4-FFF2-40B4-BE49-F238E27FC236}">
                <a16:creationId xmlns:a16="http://schemas.microsoft.com/office/drawing/2014/main" id="{2640936C-78C6-E019-BC97-2555BF3B926C}"/>
              </a:ext>
            </a:extLst>
          </p:cNvPr>
          <p:cNvSpPr txBox="1">
            <a:spLocks noChangeArrowheads="1"/>
          </p:cNvSpPr>
          <p:nvPr/>
        </p:nvSpPr>
        <p:spPr bwMode="auto">
          <a:xfrm>
            <a:off x="16840200" y="25298400"/>
            <a:ext cx="18346611" cy="11172289"/>
          </a:xfrm>
          <a:prstGeom prst="rect">
            <a:avLst/>
          </a:prstGeom>
          <a:solidFill>
            <a:srgbClr val="FFFFFF"/>
          </a:solidFill>
          <a:ln w="9525">
            <a:solidFill>
              <a:schemeClr val="accent6">
                <a:lumMod val="50000"/>
              </a:schemeClr>
            </a:solidFill>
            <a:miter lim="800000"/>
            <a:headEnd/>
            <a:tailEnd/>
          </a:ln>
        </p:spPr>
        <p:txBody>
          <a:bodyPr wrap="square">
            <a:spAutoFit/>
          </a:bodyPr>
          <a:lstStyle>
            <a:lvl1pPr>
              <a:defRPr sz="5000">
                <a:solidFill>
                  <a:schemeClr val="tx1"/>
                </a:solidFill>
                <a:latin typeface="Times New Roman" charset="0"/>
                <a:ea typeface="ＭＳ Ｐゴシック" charset="0"/>
                <a:cs typeface="ＭＳ Ｐゴシック" charset="0"/>
              </a:defRPr>
            </a:lvl1pPr>
            <a:lvl2pPr marL="742950" indent="-285750">
              <a:defRPr sz="5000">
                <a:solidFill>
                  <a:schemeClr val="tx1"/>
                </a:solidFill>
                <a:latin typeface="Times New Roman" charset="0"/>
                <a:ea typeface="ＭＳ Ｐゴシック" charset="0"/>
              </a:defRPr>
            </a:lvl2pPr>
            <a:lvl3pPr marL="1143000" indent="-228600">
              <a:defRPr sz="5000">
                <a:solidFill>
                  <a:schemeClr val="tx1"/>
                </a:solidFill>
                <a:latin typeface="Times New Roman" charset="0"/>
                <a:ea typeface="ＭＳ Ｐゴシック" charset="0"/>
              </a:defRPr>
            </a:lvl3pPr>
            <a:lvl4pPr marL="1600200" indent="-228600">
              <a:defRPr sz="5000">
                <a:solidFill>
                  <a:schemeClr val="tx1"/>
                </a:solidFill>
                <a:latin typeface="Times New Roman" charset="0"/>
                <a:ea typeface="ＭＳ Ｐゴシック" charset="0"/>
              </a:defRPr>
            </a:lvl4pPr>
            <a:lvl5pPr marL="2057400" indent="-228600">
              <a:defRPr sz="5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5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5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5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5000">
                <a:solidFill>
                  <a:schemeClr val="tx1"/>
                </a:solidFill>
                <a:latin typeface="Times New Roman" charset="0"/>
                <a:ea typeface="ＭＳ Ｐゴシック" charset="0"/>
              </a:defRPr>
            </a:lvl9pPr>
          </a:lstStyle>
          <a:p>
            <a:pPr marL="685800" indent="-685800">
              <a:spcBef>
                <a:spcPct val="50000"/>
              </a:spcBef>
              <a:buFontTx/>
              <a:buChar char="-"/>
            </a:pPr>
            <a:r>
              <a:rPr lang="en-US" sz="6000" dirty="0">
                <a:solidFill>
                  <a:schemeClr val="dk1"/>
                </a:solidFill>
                <a:latin typeface="Times New Roman"/>
                <a:ea typeface="Times New Roman"/>
                <a:cs typeface="Times New Roman"/>
                <a:sym typeface="Times New Roman"/>
              </a:rPr>
              <a:t>VAP is one of the most common and deadly hospital-associated infections (HAI), increasing medical costs by $40,000 and lengthening hospital stay by an additional seven to nine days </a:t>
            </a:r>
            <a:r>
              <a:rPr lang="en" sz="6000" dirty="0">
                <a:solidFill>
                  <a:schemeClr val="dk1"/>
                </a:solidFill>
                <a:latin typeface="Times New Roman"/>
                <a:ea typeface="Times New Roman"/>
                <a:cs typeface="Times New Roman"/>
                <a:sym typeface="Times New Roman"/>
              </a:rPr>
              <a:t>(Liu et al., 2020).</a:t>
            </a:r>
          </a:p>
          <a:p>
            <a:pPr marL="685800" indent="-685800">
              <a:spcBef>
                <a:spcPct val="50000"/>
              </a:spcBef>
              <a:buFontTx/>
              <a:buChar char="-"/>
            </a:pPr>
            <a:r>
              <a:rPr lang="en" sz="6000" dirty="0">
                <a:solidFill>
                  <a:schemeClr val="dk1"/>
                </a:solidFill>
                <a:latin typeface="Times New Roman"/>
                <a:ea typeface="Times New Roman"/>
                <a:cs typeface="Times New Roman"/>
                <a:sym typeface="Times New Roman"/>
              </a:rPr>
              <a:t>The use of continuous endotracheal cuff pressure systems in the ICU setting will decrease the incidence of VAP and the patient’s length of stay (Papazian et al., 2020). </a:t>
            </a:r>
          </a:p>
          <a:p>
            <a:pPr marL="685800" indent="-685800">
              <a:spcBef>
                <a:spcPct val="50000"/>
              </a:spcBef>
              <a:buFontTx/>
              <a:buChar char="-"/>
            </a:pPr>
            <a:r>
              <a:rPr lang="en" sz="6000" dirty="0">
                <a:solidFill>
                  <a:schemeClr val="dk1"/>
                </a:solidFill>
                <a:latin typeface="Times New Roman"/>
                <a:ea typeface="Times New Roman"/>
                <a:cs typeface="Times New Roman"/>
                <a:sym typeface="Times New Roman"/>
              </a:rPr>
              <a:t>This is significant to nursing practice, as evidence-based practice can help reduce the incidence of VAP and improve patient outcomes. </a:t>
            </a:r>
            <a:endParaRPr lang="en-US" sz="6000" dirty="0">
              <a:solidFill>
                <a:schemeClr val="dk1"/>
              </a:solidFill>
              <a:latin typeface="Times New Roman"/>
              <a:ea typeface="Times New Roman"/>
              <a:cs typeface="Times New Roman"/>
              <a:sym typeface="Times New Roman"/>
            </a:endParaRPr>
          </a:p>
        </p:txBody>
      </p:sp>
      <p:sp>
        <p:nvSpPr>
          <p:cNvPr id="14" name="Text Box 24">
            <a:extLst>
              <a:ext uri="{FF2B5EF4-FFF2-40B4-BE49-F238E27FC236}">
                <a16:creationId xmlns:a16="http://schemas.microsoft.com/office/drawing/2014/main" id="{895830BF-0BF7-5645-F6C1-AF1D13A02CD5}"/>
              </a:ext>
            </a:extLst>
          </p:cNvPr>
          <p:cNvSpPr txBox="1">
            <a:spLocks noChangeArrowheads="1"/>
          </p:cNvSpPr>
          <p:nvPr/>
        </p:nvSpPr>
        <p:spPr bwMode="auto">
          <a:xfrm>
            <a:off x="36287238" y="8305800"/>
            <a:ext cx="15011400" cy="3416320"/>
          </a:xfrm>
          <a:prstGeom prst="rect">
            <a:avLst/>
          </a:prstGeom>
          <a:solidFill>
            <a:schemeClr val="bg1"/>
          </a:solidFill>
          <a:ln w="9525">
            <a:solidFill>
              <a:schemeClr val="accent6">
                <a:lumMod val="50000"/>
              </a:schemeClr>
            </a:solidFill>
            <a:miter lim="800000"/>
            <a:headEnd/>
            <a:tailEnd/>
          </a:ln>
        </p:spPr>
        <p:txBody>
          <a:bodyPr wrap="square">
            <a:spAutoFit/>
          </a:bodyPr>
          <a:lstStyle>
            <a:lvl1pPr>
              <a:defRPr sz="5000">
                <a:solidFill>
                  <a:schemeClr val="tx1"/>
                </a:solidFill>
                <a:latin typeface="Times New Roman" pitchFamily="18" charset="0"/>
              </a:defRPr>
            </a:lvl1pPr>
            <a:lvl2pPr marL="742950" indent="-285750">
              <a:defRPr sz="5000">
                <a:solidFill>
                  <a:schemeClr val="tx1"/>
                </a:solidFill>
                <a:latin typeface="Times New Roman" pitchFamily="18" charset="0"/>
              </a:defRPr>
            </a:lvl2pPr>
            <a:lvl3pPr marL="1143000" indent="-228600">
              <a:defRPr sz="5000">
                <a:solidFill>
                  <a:schemeClr val="tx1"/>
                </a:solidFill>
                <a:latin typeface="Times New Roman" pitchFamily="18" charset="0"/>
              </a:defRPr>
            </a:lvl3pPr>
            <a:lvl4pPr marL="1600200" indent="-228600">
              <a:defRPr sz="5000">
                <a:solidFill>
                  <a:schemeClr val="tx1"/>
                </a:solidFill>
                <a:latin typeface="Times New Roman" pitchFamily="18" charset="0"/>
              </a:defRPr>
            </a:lvl4pPr>
            <a:lvl5pPr marL="2057400" indent="-228600">
              <a:defRPr sz="5000">
                <a:solidFill>
                  <a:schemeClr val="tx1"/>
                </a:solidFill>
                <a:latin typeface="Times New Roman" pitchFamily="18" charset="0"/>
              </a:defRPr>
            </a:lvl5pPr>
            <a:lvl6pPr marL="2514600" indent="-228600" eaLnBrk="0" fontAlgn="base" hangingPunct="0">
              <a:spcBef>
                <a:spcPct val="0"/>
              </a:spcBef>
              <a:spcAft>
                <a:spcPct val="0"/>
              </a:spcAft>
              <a:defRPr sz="5000">
                <a:solidFill>
                  <a:schemeClr val="tx1"/>
                </a:solidFill>
                <a:latin typeface="Times New Roman" pitchFamily="18" charset="0"/>
              </a:defRPr>
            </a:lvl6pPr>
            <a:lvl7pPr marL="2971800" indent="-228600" eaLnBrk="0" fontAlgn="base" hangingPunct="0">
              <a:spcBef>
                <a:spcPct val="0"/>
              </a:spcBef>
              <a:spcAft>
                <a:spcPct val="0"/>
              </a:spcAft>
              <a:defRPr sz="5000">
                <a:solidFill>
                  <a:schemeClr val="tx1"/>
                </a:solidFill>
                <a:latin typeface="Times New Roman" pitchFamily="18" charset="0"/>
              </a:defRPr>
            </a:lvl7pPr>
            <a:lvl8pPr marL="3429000" indent="-228600" eaLnBrk="0" fontAlgn="base" hangingPunct="0">
              <a:spcBef>
                <a:spcPct val="0"/>
              </a:spcBef>
              <a:spcAft>
                <a:spcPct val="0"/>
              </a:spcAft>
              <a:defRPr sz="5000">
                <a:solidFill>
                  <a:schemeClr val="tx1"/>
                </a:solidFill>
                <a:latin typeface="Times New Roman" pitchFamily="18" charset="0"/>
              </a:defRPr>
            </a:lvl8pPr>
            <a:lvl9pPr marL="3886200" indent="-228600" eaLnBrk="0" fontAlgn="base" hangingPunct="0">
              <a:spcBef>
                <a:spcPct val="0"/>
              </a:spcBef>
              <a:spcAft>
                <a:spcPct val="0"/>
              </a:spcAft>
              <a:defRPr sz="5000">
                <a:solidFill>
                  <a:schemeClr val="tx1"/>
                </a:solidFill>
                <a:latin typeface="Times New Roman" pitchFamily="18" charset="0"/>
              </a:defRPr>
            </a:lvl9pPr>
          </a:lstStyle>
          <a:p>
            <a:pPr marL="685800" indent="-685800">
              <a:spcBef>
                <a:spcPct val="50000"/>
              </a:spcBef>
              <a:buFontTx/>
              <a:buChar char="-"/>
              <a:defRPr/>
            </a:pPr>
            <a:r>
              <a:rPr lang="en-US" sz="4800" dirty="0">
                <a:ea typeface="+mn-ea"/>
                <a:cs typeface="+mn-cs"/>
              </a:rPr>
              <a:t>Lack of Knowledge, time, training, and resources (</a:t>
            </a:r>
            <a:r>
              <a:rPr lang="en-US" sz="4800" dirty="0" err="1">
                <a:ea typeface="+mn-ea"/>
                <a:cs typeface="+mn-cs"/>
              </a:rPr>
              <a:t>Maertens</a:t>
            </a:r>
            <a:r>
              <a:rPr lang="en-US" sz="4800" dirty="0">
                <a:ea typeface="+mn-ea"/>
                <a:cs typeface="+mn-cs"/>
              </a:rPr>
              <a:t> et al., 2022).</a:t>
            </a:r>
          </a:p>
          <a:p>
            <a:pPr marL="685800" indent="-685800">
              <a:spcBef>
                <a:spcPct val="50000"/>
              </a:spcBef>
              <a:buFontTx/>
              <a:buChar char="-"/>
              <a:defRPr/>
            </a:pPr>
            <a:r>
              <a:rPr lang="en-US" sz="4800" dirty="0">
                <a:ea typeface="+mn-ea"/>
                <a:cs typeface="+mn-cs"/>
              </a:rPr>
              <a:t>High risk of bias, small sample size, and different CCPC devices used (</a:t>
            </a:r>
            <a:r>
              <a:rPr lang="en-US" sz="4800" dirty="0" err="1">
                <a:ea typeface="+mn-ea"/>
                <a:cs typeface="+mn-cs"/>
              </a:rPr>
              <a:t>Maertens</a:t>
            </a:r>
            <a:r>
              <a:rPr lang="en-US" sz="4800" dirty="0">
                <a:ea typeface="+mn-ea"/>
                <a:cs typeface="+mn-cs"/>
              </a:rPr>
              <a:t> et al., 2022).</a:t>
            </a:r>
            <a:endParaRPr lang="en-US" sz="2400" dirty="0">
              <a:ea typeface="+mn-ea"/>
              <a:cs typeface="+mn-cs"/>
            </a:endParaRPr>
          </a:p>
        </p:txBody>
      </p:sp>
      <p:sp>
        <p:nvSpPr>
          <p:cNvPr id="16" name="Text Box 24">
            <a:extLst>
              <a:ext uri="{FF2B5EF4-FFF2-40B4-BE49-F238E27FC236}">
                <a16:creationId xmlns:a16="http://schemas.microsoft.com/office/drawing/2014/main" id="{AFAF7668-6112-4551-9A27-B78B6BC6DFF5}"/>
              </a:ext>
            </a:extLst>
          </p:cNvPr>
          <p:cNvSpPr txBox="1">
            <a:spLocks noChangeArrowheads="1"/>
          </p:cNvSpPr>
          <p:nvPr/>
        </p:nvSpPr>
        <p:spPr bwMode="auto">
          <a:xfrm>
            <a:off x="36179736" y="11963400"/>
            <a:ext cx="14836163" cy="1077218"/>
          </a:xfrm>
          <a:prstGeom prst="rect">
            <a:avLst/>
          </a:prstGeom>
          <a:solidFill>
            <a:schemeClr val="accent6">
              <a:lumMod val="40000"/>
              <a:lumOff val="60000"/>
            </a:schemeClr>
          </a:solidFill>
          <a:ln w="9525">
            <a:solidFill>
              <a:schemeClr val="accent6">
                <a:lumMod val="50000"/>
              </a:schemeClr>
            </a:solidFill>
            <a:miter lim="800000"/>
            <a:headEnd/>
            <a:tailEnd/>
          </a:ln>
        </p:spPr>
        <p:txBody>
          <a:bodyPr wrap="square">
            <a:spAutoFit/>
          </a:bodyPr>
          <a:lstStyle>
            <a:lvl1pPr>
              <a:defRPr sz="5000">
                <a:solidFill>
                  <a:schemeClr val="tx1"/>
                </a:solidFill>
                <a:latin typeface="Times New Roman" pitchFamily="18" charset="0"/>
              </a:defRPr>
            </a:lvl1pPr>
            <a:lvl2pPr marL="742950" indent="-285750">
              <a:defRPr sz="5000">
                <a:solidFill>
                  <a:schemeClr val="tx1"/>
                </a:solidFill>
                <a:latin typeface="Times New Roman" pitchFamily="18" charset="0"/>
              </a:defRPr>
            </a:lvl2pPr>
            <a:lvl3pPr marL="1143000" indent="-228600">
              <a:defRPr sz="5000">
                <a:solidFill>
                  <a:schemeClr val="tx1"/>
                </a:solidFill>
                <a:latin typeface="Times New Roman" pitchFamily="18" charset="0"/>
              </a:defRPr>
            </a:lvl3pPr>
            <a:lvl4pPr marL="1600200" indent="-228600">
              <a:defRPr sz="5000">
                <a:solidFill>
                  <a:schemeClr val="tx1"/>
                </a:solidFill>
                <a:latin typeface="Times New Roman" pitchFamily="18" charset="0"/>
              </a:defRPr>
            </a:lvl4pPr>
            <a:lvl5pPr marL="2057400" indent="-228600">
              <a:defRPr sz="5000">
                <a:solidFill>
                  <a:schemeClr val="tx1"/>
                </a:solidFill>
                <a:latin typeface="Times New Roman" pitchFamily="18" charset="0"/>
              </a:defRPr>
            </a:lvl5pPr>
            <a:lvl6pPr marL="2514600" indent="-228600" eaLnBrk="0" fontAlgn="base" hangingPunct="0">
              <a:spcBef>
                <a:spcPct val="0"/>
              </a:spcBef>
              <a:spcAft>
                <a:spcPct val="0"/>
              </a:spcAft>
              <a:defRPr sz="5000">
                <a:solidFill>
                  <a:schemeClr val="tx1"/>
                </a:solidFill>
                <a:latin typeface="Times New Roman" pitchFamily="18" charset="0"/>
              </a:defRPr>
            </a:lvl6pPr>
            <a:lvl7pPr marL="2971800" indent="-228600" eaLnBrk="0" fontAlgn="base" hangingPunct="0">
              <a:spcBef>
                <a:spcPct val="0"/>
              </a:spcBef>
              <a:spcAft>
                <a:spcPct val="0"/>
              </a:spcAft>
              <a:defRPr sz="5000">
                <a:solidFill>
                  <a:schemeClr val="tx1"/>
                </a:solidFill>
                <a:latin typeface="Times New Roman" pitchFamily="18" charset="0"/>
              </a:defRPr>
            </a:lvl7pPr>
            <a:lvl8pPr marL="3429000" indent="-228600" eaLnBrk="0" fontAlgn="base" hangingPunct="0">
              <a:spcBef>
                <a:spcPct val="0"/>
              </a:spcBef>
              <a:spcAft>
                <a:spcPct val="0"/>
              </a:spcAft>
              <a:defRPr sz="5000">
                <a:solidFill>
                  <a:schemeClr val="tx1"/>
                </a:solidFill>
                <a:latin typeface="Times New Roman" pitchFamily="18" charset="0"/>
              </a:defRPr>
            </a:lvl8pPr>
            <a:lvl9pPr marL="3886200" indent="-228600" eaLnBrk="0" fontAlgn="base" hangingPunct="0">
              <a:spcBef>
                <a:spcPct val="0"/>
              </a:spcBef>
              <a:spcAft>
                <a:spcPct val="0"/>
              </a:spcAft>
              <a:defRPr sz="5000">
                <a:solidFill>
                  <a:schemeClr val="tx1"/>
                </a:solidFill>
                <a:latin typeface="Times New Roman" pitchFamily="18" charset="0"/>
              </a:defRPr>
            </a:lvl9pPr>
          </a:lstStyle>
          <a:p>
            <a:pPr algn="ctr">
              <a:spcBef>
                <a:spcPct val="50000"/>
              </a:spcBef>
              <a:defRPr/>
            </a:pPr>
            <a:r>
              <a:rPr lang="en-US" sz="6400" b="1" dirty="0">
                <a:solidFill>
                  <a:schemeClr val="bg1"/>
                </a:solidFill>
                <a:ea typeface="+mn-ea"/>
                <a:cs typeface="+mn-cs"/>
              </a:rPr>
              <a:t>Implications for Clinical Practice</a:t>
            </a:r>
          </a:p>
        </p:txBody>
      </p:sp>
      <p:sp>
        <p:nvSpPr>
          <p:cNvPr id="18" name="Text Box 24">
            <a:extLst>
              <a:ext uri="{FF2B5EF4-FFF2-40B4-BE49-F238E27FC236}">
                <a16:creationId xmlns:a16="http://schemas.microsoft.com/office/drawing/2014/main" id="{D9E53A14-54C0-E469-CF80-7F3E0173D018}"/>
              </a:ext>
            </a:extLst>
          </p:cNvPr>
          <p:cNvSpPr txBox="1">
            <a:spLocks noChangeArrowheads="1"/>
          </p:cNvSpPr>
          <p:nvPr/>
        </p:nvSpPr>
        <p:spPr bwMode="auto">
          <a:xfrm>
            <a:off x="36217836" y="24917400"/>
            <a:ext cx="14759964" cy="1077218"/>
          </a:xfrm>
          <a:prstGeom prst="rect">
            <a:avLst/>
          </a:prstGeom>
          <a:solidFill>
            <a:schemeClr val="accent6">
              <a:lumMod val="40000"/>
              <a:lumOff val="60000"/>
            </a:schemeClr>
          </a:solidFill>
          <a:ln w="9525">
            <a:solidFill>
              <a:schemeClr val="accent6">
                <a:lumMod val="50000"/>
              </a:schemeClr>
            </a:solidFill>
            <a:miter lim="800000"/>
            <a:headEnd/>
            <a:tailEnd/>
          </a:ln>
        </p:spPr>
        <p:txBody>
          <a:bodyPr wrap="square">
            <a:spAutoFit/>
          </a:bodyPr>
          <a:lstStyle>
            <a:lvl1pPr>
              <a:defRPr sz="5000">
                <a:solidFill>
                  <a:schemeClr val="tx1"/>
                </a:solidFill>
                <a:latin typeface="Times New Roman" pitchFamily="18" charset="0"/>
              </a:defRPr>
            </a:lvl1pPr>
            <a:lvl2pPr marL="742950" indent="-285750">
              <a:defRPr sz="5000">
                <a:solidFill>
                  <a:schemeClr val="tx1"/>
                </a:solidFill>
                <a:latin typeface="Times New Roman" pitchFamily="18" charset="0"/>
              </a:defRPr>
            </a:lvl2pPr>
            <a:lvl3pPr marL="1143000" indent="-228600">
              <a:defRPr sz="5000">
                <a:solidFill>
                  <a:schemeClr val="tx1"/>
                </a:solidFill>
                <a:latin typeface="Times New Roman" pitchFamily="18" charset="0"/>
              </a:defRPr>
            </a:lvl3pPr>
            <a:lvl4pPr marL="1600200" indent="-228600">
              <a:defRPr sz="5000">
                <a:solidFill>
                  <a:schemeClr val="tx1"/>
                </a:solidFill>
                <a:latin typeface="Times New Roman" pitchFamily="18" charset="0"/>
              </a:defRPr>
            </a:lvl4pPr>
            <a:lvl5pPr marL="2057400" indent="-228600">
              <a:defRPr sz="5000">
                <a:solidFill>
                  <a:schemeClr val="tx1"/>
                </a:solidFill>
                <a:latin typeface="Times New Roman" pitchFamily="18" charset="0"/>
              </a:defRPr>
            </a:lvl5pPr>
            <a:lvl6pPr marL="2514600" indent="-228600" eaLnBrk="0" fontAlgn="base" hangingPunct="0">
              <a:spcBef>
                <a:spcPct val="0"/>
              </a:spcBef>
              <a:spcAft>
                <a:spcPct val="0"/>
              </a:spcAft>
              <a:defRPr sz="5000">
                <a:solidFill>
                  <a:schemeClr val="tx1"/>
                </a:solidFill>
                <a:latin typeface="Times New Roman" pitchFamily="18" charset="0"/>
              </a:defRPr>
            </a:lvl6pPr>
            <a:lvl7pPr marL="2971800" indent="-228600" eaLnBrk="0" fontAlgn="base" hangingPunct="0">
              <a:spcBef>
                <a:spcPct val="0"/>
              </a:spcBef>
              <a:spcAft>
                <a:spcPct val="0"/>
              </a:spcAft>
              <a:defRPr sz="5000">
                <a:solidFill>
                  <a:schemeClr val="tx1"/>
                </a:solidFill>
                <a:latin typeface="Times New Roman" pitchFamily="18" charset="0"/>
              </a:defRPr>
            </a:lvl7pPr>
            <a:lvl8pPr marL="3429000" indent="-228600" eaLnBrk="0" fontAlgn="base" hangingPunct="0">
              <a:spcBef>
                <a:spcPct val="0"/>
              </a:spcBef>
              <a:spcAft>
                <a:spcPct val="0"/>
              </a:spcAft>
              <a:defRPr sz="5000">
                <a:solidFill>
                  <a:schemeClr val="tx1"/>
                </a:solidFill>
                <a:latin typeface="Times New Roman" pitchFamily="18" charset="0"/>
              </a:defRPr>
            </a:lvl8pPr>
            <a:lvl9pPr marL="3886200" indent="-228600" eaLnBrk="0" fontAlgn="base" hangingPunct="0">
              <a:spcBef>
                <a:spcPct val="0"/>
              </a:spcBef>
              <a:spcAft>
                <a:spcPct val="0"/>
              </a:spcAft>
              <a:defRPr sz="5000">
                <a:solidFill>
                  <a:schemeClr val="tx1"/>
                </a:solidFill>
                <a:latin typeface="Times New Roman" pitchFamily="18" charset="0"/>
              </a:defRPr>
            </a:lvl9pPr>
          </a:lstStyle>
          <a:p>
            <a:pPr algn="ctr">
              <a:spcBef>
                <a:spcPct val="50000"/>
              </a:spcBef>
              <a:defRPr/>
            </a:pPr>
            <a:r>
              <a:rPr lang="en-US" sz="6400" b="1" dirty="0">
                <a:solidFill>
                  <a:schemeClr val="bg1"/>
                </a:solidFill>
                <a:ea typeface="+mn-ea"/>
                <a:cs typeface="+mn-cs"/>
              </a:rPr>
              <a:t>Conclusion</a:t>
            </a:r>
          </a:p>
        </p:txBody>
      </p:sp>
      <p:sp>
        <p:nvSpPr>
          <p:cNvPr id="19" name="Text Box 24">
            <a:extLst>
              <a:ext uri="{FF2B5EF4-FFF2-40B4-BE49-F238E27FC236}">
                <a16:creationId xmlns:a16="http://schemas.microsoft.com/office/drawing/2014/main" id="{94870E38-1749-92C5-A19E-4D5A9B623E54}"/>
              </a:ext>
            </a:extLst>
          </p:cNvPr>
          <p:cNvSpPr txBox="1">
            <a:spLocks noChangeArrowheads="1"/>
          </p:cNvSpPr>
          <p:nvPr/>
        </p:nvSpPr>
        <p:spPr bwMode="auto">
          <a:xfrm>
            <a:off x="36253931" y="31013400"/>
            <a:ext cx="14723869" cy="1077218"/>
          </a:xfrm>
          <a:prstGeom prst="rect">
            <a:avLst/>
          </a:prstGeom>
          <a:solidFill>
            <a:schemeClr val="accent6">
              <a:lumMod val="40000"/>
              <a:lumOff val="60000"/>
            </a:schemeClr>
          </a:solidFill>
          <a:ln w="9525">
            <a:solidFill>
              <a:schemeClr val="accent6">
                <a:lumMod val="50000"/>
              </a:schemeClr>
            </a:solidFill>
            <a:miter lim="800000"/>
            <a:headEnd/>
            <a:tailEnd/>
          </a:ln>
        </p:spPr>
        <p:txBody>
          <a:bodyPr wrap="square">
            <a:spAutoFit/>
          </a:bodyPr>
          <a:lstStyle>
            <a:lvl1pPr>
              <a:defRPr sz="5000">
                <a:solidFill>
                  <a:schemeClr val="tx1"/>
                </a:solidFill>
                <a:latin typeface="Times New Roman" pitchFamily="18" charset="0"/>
              </a:defRPr>
            </a:lvl1pPr>
            <a:lvl2pPr marL="742950" indent="-285750">
              <a:defRPr sz="5000">
                <a:solidFill>
                  <a:schemeClr val="tx1"/>
                </a:solidFill>
                <a:latin typeface="Times New Roman" pitchFamily="18" charset="0"/>
              </a:defRPr>
            </a:lvl2pPr>
            <a:lvl3pPr marL="1143000" indent="-228600">
              <a:defRPr sz="5000">
                <a:solidFill>
                  <a:schemeClr val="tx1"/>
                </a:solidFill>
                <a:latin typeface="Times New Roman" pitchFamily="18" charset="0"/>
              </a:defRPr>
            </a:lvl3pPr>
            <a:lvl4pPr marL="1600200" indent="-228600">
              <a:defRPr sz="5000">
                <a:solidFill>
                  <a:schemeClr val="tx1"/>
                </a:solidFill>
                <a:latin typeface="Times New Roman" pitchFamily="18" charset="0"/>
              </a:defRPr>
            </a:lvl4pPr>
            <a:lvl5pPr marL="2057400" indent="-228600">
              <a:defRPr sz="5000">
                <a:solidFill>
                  <a:schemeClr val="tx1"/>
                </a:solidFill>
                <a:latin typeface="Times New Roman" pitchFamily="18" charset="0"/>
              </a:defRPr>
            </a:lvl5pPr>
            <a:lvl6pPr marL="2514600" indent="-228600" eaLnBrk="0" fontAlgn="base" hangingPunct="0">
              <a:spcBef>
                <a:spcPct val="0"/>
              </a:spcBef>
              <a:spcAft>
                <a:spcPct val="0"/>
              </a:spcAft>
              <a:defRPr sz="5000">
                <a:solidFill>
                  <a:schemeClr val="tx1"/>
                </a:solidFill>
                <a:latin typeface="Times New Roman" pitchFamily="18" charset="0"/>
              </a:defRPr>
            </a:lvl6pPr>
            <a:lvl7pPr marL="2971800" indent="-228600" eaLnBrk="0" fontAlgn="base" hangingPunct="0">
              <a:spcBef>
                <a:spcPct val="0"/>
              </a:spcBef>
              <a:spcAft>
                <a:spcPct val="0"/>
              </a:spcAft>
              <a:defRPr sz="5000">
                <a:solidFill>
                  <a:schemeClr val="tx1"/>
                </a:solidFill>
                <a:latin typeface="Times New Roman" pitchFamily="18" charset="0"/>
              </a:defRPr>
            </a:lvl7pPr>
            <a:lvl8pPr marL="3429000" indent="-228600" eaLnBrk="0" fontAlgn="base" hangingPunct="0">
              <a:spcBef>
                <a:spcPct val="0"/>
              </a:spcBef>
              <a:spcAft>
                <a:spcPct val="0"/>
              </a:spcAft>
              <a:defRPr sz="5000">
                <a:solidFill>
                  <a:schemeClr val="tx1"/>
                </a:solidFill>
                <a:latin typeface="Times New Roman" pitchFamily="18" charset="0"/>
              </a:defRPr>
            </a:lvl8pPr>
            <a:lvl9pPr marL="3886200" indent="-228600" eaLnBrk="0" fontAlgn="base" hangingPunct="0">
              <a:spcBef>
                <a:spcPct val="0"/>
              </a:spcBef>
              <a:spcAft>
                <a:spcPct val="0"/>
              </a:spcAft>
              <a:defRPr sz="5000">
                <a:solidFill>
                  <a:schemeClr val="tx1"/>
                </a:solidFill>
                <a:latin typeface="Times New Roman" pitchFamily="18" charset="0"/>
              </a:defRPr>
            </a:lvl9pPr>
          </a:lstStyle>
          <a:p>
            <a:pPr algn="ctr">
              <a:spcBef>
                <a:spcPct val="50000"/>
              </a:spcBef>
              <a:defRPr/>
            </a:pPr>
            <a:r>
              <a:rPr lang="en-US" sz="6400" b="1" dirty="0">
                <a:solidFill>
                  <a:schemeClr val="bg1"/>
                </a:solidFill>
                <a:ea typeface="+mn-ea"/>
                <a:cs typeface="+mn-cs"/>
              </a:rPr>
              <a:t>References</a:t>
            </a:r>
          </a:p>
        </p:txBody>
      </p:sp>
      <p:sp>
        <p:nvSpPr>
          <p:cNvPr id="20" name="Text Box 5">
            <a:extLst>
              <a:ext uri="{FF2B5EF4-FFF2-40B4-BE49-F238E27FC236}">
                <a16:creationId xmlns:a16="http://schemas.microsoft.com/office/drawing/2014/main" id="{0E254F6E-6D26-1529-F7F4-43AA627ED60A}"/>
              </a:ext>
            </a:extLst>
          </p:cNvPr>
          <p:cNvSpPr txBox="1">
            <a:spLocks noChangeArrowheads="1"/>
          </p:cNvSpPr>
          <p:nvPr/>
        </p:nvSpPr>
        <p:spPr bwMode="auto">
          <a:xfrm>
            <a:off x="36253931" y="26136600"/>
            <a:ext cx="14723869" cy="4708981"/>
          </a:xfrm>
          <a:prstGeom prst="rect">
            <a:avLst/>
          </a:prstGeom>
          <a:solidFill>
            <a:srgbClr val="FFFFFF"/>
          </a:solidFill>
          <a:ln w="9525">
            <a:solidFill>
              <a:schemeClr val="accent6">
                <a:lumMod val="50000"/>
              </a:schemeClr>
            </a:solidFill>
            <a:miter lim="800000"/>
            <a:headEnd/>
            <a:tailEnd/>
          </a:ln>
        </p:spPr>
        <p:txBody>
          <a:bodyPr wrap="square">
            <a:spAutoFit/>
          </a:bodyPr>
          <a:lstStyle>
            <a:lvl1pPr>
              <a:defRPr sz="5000">
                <a:solidFill>
                  <a:schemeClr val="tx1"/>
                </a:solidFill>
                <a:latin typeface="Times New Roman" charset="0"/>
                <a:ea typeface="ＭＳ Ｐゴシック" charset="0"/>
                <a:cs typeface="ＭＳ Ｐゴシック" charset="0"/>
              </a:defRPr>
            </a:lvl1pPr>
            <a:lvl2pPr marL="742950" indent="-285750">
              <a:defRPr sz="5000">
                <a:solidFill>
                  <a:schemeClr val="tx1"/>
                </a:solidFill>
                <a:latin typeface="Times New Roman" charset="0"/>
                <a:ea typeface="ＭＳ Ｐゴシック" charset="0"/>
              </a:defRPr>
            </a:lvl2pPr>
            <a:lvl3pPr marL="1143000" indent="-228600">
              <a:defRPr sz="5000">
                <a:solidFill>
                  <a:schemeClr val="tx1"/>
                </a:solidFill>
                <a:latin typeface="Times New Roman" charset="0"/>
                <a:ea typeface="ＭＳ Ｐゴシック" charset="0"/>
              </a:defRPr>
            </a:lvl3pPr>
            <a:lvl4pPr marL="1600200" indent="-228600">
              <a:defRPr sz="5000">
                <a:solidFill>
                  <a:schemeClr val="tx1"/>
                </a:solidFill>
                <a:latin typeface="Times New Roman" charset="0"/>
                <a:ea typeface="ＭＳ Ｐゴシック" charset="0"/>
              </a:defRPr>
            </a:lvl4pPr>
            <a:lvl5pPr marL="2057400" indent="-228600">
              <a:defRPr sz="5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5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5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5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5000">
                <a:solidFill>
                  <a:schemeClr val="tx1"/>
                </a:solidFill>
                <a:latin typeface="Times New Roman" charset="0"/>
                <a:ea typeface="ＭＳ Ｐゴシック" charset="0"/>
              </a:defRPr>
            </a:lvl9pPr>
          </a:lstStyle>
          <a:p>
            <a:pPr>
              <a:spcBef>
                <a:spcPct val="50000"/>
              </a:spcBef>
            </a:pPr>
            <a:r>
              <a:rPr lang="en-US" sz="6000" dirty="0">
                <a:solidFill>
                  <a:schemeClr val="dk1"/>
                </a:solidFill>
                <a:latin typeface="Times New Roman"/>
                <a:ea typeface="Times New Roman"/>
                <a:cs typeface="Times New Roman"/>
                <a:sym typeface="Times New Roman"/>
              </a:rPr>
              <a:t>The use of Continuous Endotracheal Cuff Pressure Control Systems decreases the incidence of VAP in mechanically ventilated patients in the ICU setting compared to the standard of care .</a:t>
            </a:r>
          </a:p>
        </p:txBody>
      </p:sp>
      <p:sp>
        <p:nvSpPr>
          <p:cNvPr id="21" name="Text Box 5">
            <a:extLst>
              <a:ext uri="{FF2B5EF4-FFF2-40B4-BE49-F238E27FC236}">
                <a16:creationId xmlns:a16="http://schemas.microsoft.com/office/drawing/2014/main" id="{A893286E-402F-9C5E-FF4F-3FAEE62C59D3}"/>
              </a:ext>
            </a:extLst>
          </p:cNvPr>
          <p:cNvSpPr txBox="1">
            <a:spLocks noChangeArrowheads="1"/>
          </p:cNvSpPr>
          <p:nvPr/>
        </p:nvSpPr>
        <p:spPr bwMode="auto">
          <a:xfrm>
            <a:off x="36271200" y="13182600"/>
            <a:ext cx="14539204" cy="11572399"/>
          </a:xfrm>
          <a:prstGeom prst="rect">
            <a:avLst/>
          </a:prstGeom>
          <a:solidFill>
            <a:srgbClr val="FFFFFF"/>
          </a:solidFill>
          <a:ln w="9525">
            <a:solidFill>
              <a:schemeClr val="accent6">
                <a:lumMod val="50000"/>
              </a:schemeClr>
            </a:solidFill>
            <a:miter lim="800000"/>
            <a:headEnd/>
            <a:tailEnd/>
          </a:ln>
        </p:spPr>
        <p:txBody>
          <a:bodyPr wrap="square">
            <a:spAutoFit/>
          </a:bodyPr>
          <a:lstStyle>
            <a:lvl1pPr>
              <a:defRPr sz="5000">
                <a:solidFill>
                  <a:schemeClr val="tx1"/>
                </a:solidFill>
                <a:latin typeface="Times New Roman" charset="0"/>
                <a:ea typeface="ＭＳ Ｐゴシック" charset="0"/>
                <a:cs typeface="ＭＳ Ｐゴシック" charset="0"/>
              </a:defRPr>
            </a:lvl1pPr>
            <a:lvl2pPr marL="742950" indent="-285750">
              <a:defRPr sz="5000">
                <a:solidFill>
                  <a:schemeClr val="tx1"/>
                </a:solidFill>
                <a:latin typeface="Times New Roman" charset="0"/>
                <a:ea typeface="ＭＳ Ｐゴシック" charset="0"/>
              </a:defRPr>
            </a:lvl2pPr>
            <a:lvl3pPr marL="1143000" indent="-228600">
              <a:defRPr sz="5000">
                <a:solidFill>
                  <a:schemeClr val="tx1"/>
                </a:solidFill>
                <a:latin typeface="Times New Roman" charset="0"/>
                <a:ea typeface="ＭＳ Ｐゴシック" charset="0"/>
              </a:defRPr>
            </a:lvl3pPr>
            <a:lvl4pPr marL="1600200" indent="-228600">
              <a:defRPr sz="5000">
                <a:solidFill>
                  <a:schemeClr val="tx1"/>
                </a:solidFill>
                <a:latin typeface="Times New Roman" charset="0"/>
                <a:ea typeface="ＭＳ Ｐゴシック" charset="0"/>
              </a:defRPr>
            </a:lvl4pPr>
            <a:lvl5pPr marL="2057400" indent="-228600">
              <a:defRPr sz="5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5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5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5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5000">
                <a:solidFill>
                  <a:schemeClr val="tx1"/>
                </a:solidFill>
                <a:latin typeface="Times New Roman" charset="0"/>
                <a:ea typeface="ＭＳ Ｐゴシック" charset="0"/>
              </a:defRPr>
            </a:lvl9pPr>
          </a:lstStyle>
          <a:p>
            <a:pPr marL="857250" indent="-857250">
              <a:spcBef>
                <a:spcPct val="50000"/>
              </a:spcBef>
              <a:buFontTx/>
              <a:buChar char="-"/>
            </a:pPr>
            <a:r>
              <a:rPr lang="en-US" sz="5200" dirty="0">
                <a:solidFill>
                  <a:schemeClr val="dk1"/>
                </a:solidFill>
                <a:latin typeface="Times New Roman"/>
                <a:ea typeface="Times New Roman"/>
                <a:cs typeface="Times New Roman"/>
                <a:sym typeface="Times New Roman"/>
              </a:rPr>
              <a:t>There is a need for education and training for nurses regarding responsibilities for endotracheal tube and cuff management. Nursing responsibilities include:</a:t>
            </a:r>
          </a:p>
          <a:p>
            <a:pPr marL="2457450" lvl="3" indent="-857250">
              <a:spcBef>
                <a:spcPct val="50000"/>
              </a:spcBef>
              <a:buFontTx/>
              <a:buChar char="-"/>
            </a:pPr>
            <a:r>
              <a:rPr lang="en-US" sz="4800" dirty="0">
                <a:solidFill>
                  <a:schemeClr val="dk1"/>
                </a:solidFill>
                <a:latin typeface="Times New Roman"/>
                <a:ea typeface="Times New Roman"/>
                <a:cs typeface="Times New Roman"/>
                <a:sym typeface="Times New Roman"/>
              </a:rPr>
              <a:t>(1) the frequency of monitoring of the ETT cuff pressure, (2) the methods used for monitoring the ETT cuff pressure, (3) management of leaks, (4) how much pressure should be maintained in the ETT cuff, (5) patient’s position when monitoring the ETT cuff pressure and (6) the amount of air required to inflate the ETT cuff pressure” (</a:t>
            </a:r>
            <a:r>
              <a:rPr lang="en-US" sz="4800" dirty="0" err="1">
                <a:solidFill>
                  <a:schemeClr val="dk1"/>
                </a:solidFill>
                <a:latin typeface="Times New Roman"/>
                <a:ea typeface="Times New Roman"/>
                <a:cs typeface="Times New Roman"/>
                <a:sym typeface="Times New Roman"/>
              </a:rPr>
              <a:t>Mpasa</a:t>
            </a:r>
            <a:r>
              <a:rPr lang="en-US" sz="4800" dirty="0">
                <a:solidFill>
                  <a:schemeClr val="dk1"/>
                </a:solidFill>
                <a:latin typeface="Times New Roman"/>
                <a:ea typeface="Times New Roman"/>
                <a:cs typeface="Times New Roman"/>
                <a:sym typeface="Times New Roman"/>
              </a:rPr>
              <a:t> et al., 2020).</a:t>
            </a:r>
          </a:p>
          <a:p>
            <a:pPr marL="857250" indent="-857250">
              <a:spcBef>
                <a:spcPct val="50000"/>
              </a:spcBef>
              <a:buFontTx/>
              <a:buChar char="-"/>
            </a:pPr>
            <a:r>
              <a:rPr lang="en-US" sz="5200" dirty="0">
                <a:solidFill>
                  <a:schemeClr val="dk1"/>
                </a:solidFill>
                <a:latin typeface="Times New Roman"/>
                <a:ea typeface="Times New Roman"/>
                <a:cs typeface="Times New Roman"/>
                <a:sym typeface="Times New Roman"/>
              </a:rPr>
              <a:t>Frequent assessments and collaboration with the interprofessional team. </a:t>
            </a:r>
          </a:p>
        </p:txBody>
      </p:sp>
      <p:pic>
        <p:nvPicPr>
          <p:cNvPr id="1026" name="Picture 2" descr="MedSource Endotracheal Tubes - Cuffed - MedSource Labs">
            <a:extLst>
              <a:ext uri="{FF2B5EF4-FFF2-40B4-BE49-F238E27FC236}">
                <a16:creationId xmlns:a16="http://schemas.microsoft.com/office/drawing/2014/main" id="{963D524B-A097-A5FE-83E1-FA0E5A8396E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592800" y="15985623"/>
            <a:ext cx="14539204" cy="716055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A picture containing text, clock&#10;&#10;Description automatically generated">
            <a:extLst>
              <a:ext uri="{FF2B5EF4-FFF2-40B4-BE49-F238E27FC236}">
                <a16:creationId xmlns:a16="http://schemas.microsoft.com/office/drawing/2014/main" id="{6E9746CA-26DE-6FAA-8D0C-A1939E4F1979}"/>
              </a:ext>
            </a:extLst>
          </p:cNvPr>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41529000" y="32258437"/>
            <a:ext cx="4319026" cy="4319026"/>
          </a:xfrm>
          <a:prstGeom prst="rect">
            <a:avLst/>
          </a:prstGeom>
        </p:spPr>
      </p:pic>
      <p:sp>
        <p:nvSpPr>
          <p:cNvPr id="11" name="TextBox 10">
            <a:extLst>
              <a:ext uri="{FF2B5EF4-FFF2-40B4-BE49-F238E27FC236}">
                <a16:creationId xmlns:a16="http://schemas.microsoft.com/office/drawing/2014/main" id="{E1B0516D-157D-7967-E6BF-9B0A1F1BE46F}"/>
              </a:ext>
            </a:extLst>
          </p:cNvPr>
          <p:cNvSpPr txBox="1"/>
          <p:nvPr/>
        </p:nvSpPr>
        <p:spPr>
          <a:xfrm>
            <a:off x="19374059" y="23449002"/>
            <a:ext cx="17305400" cy="553998"/>
          </a:xfrm>
          <a:prstGeom prst="rect">
            <a:avLst/>
          </a:prstGeom>
          <a:noFill/>
        </p:spPr>
        <p:txBody>
          <a:bodyPr wrap="square" rtlCol="0">
            <a:spAutoFit/>
          </a:bodyPr>
          <a:lstStyle/>
          <a:p>
            <a:r>
              <a:rPr lang="en-US" sz="3000" dirty="0">
                <a:hlinkClick r:id="rId6">
                  <a:extLst>
                    <a:ext uri="{A12FA001-AC4F-418D-AE19-62706E023703}">
                      <ahyp:hlinkClr xmlns:ahyp="http://schemas.microsoft.com/office/drawing/2018/hyperlinkcolor" val="tx"/>
                    </a:ext>
                  </a:extLst>
                </a:hlinkClick>
              </a:rPr>
              <a:t>https://www.medsourcelabs.com/wp-content/uploads/2018/07/ET-tube-cuffed-.jpg</a:t>
            </a:r>
            <a:r>
              <a:rPr lang="en-US" sz="3000" dirty="0"/>
              <a:t> </a:t>
            </a: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5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5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C9E410D9EEDB54FA10D563D12039224" ma:contentTypeVersion="14" ma:contentTypeDescription="Create a new document." ma:contentTypeScope="" ma:versionID="0f835f9512c15460c28e32057138629f">
  <xsd:schema xmlns:xsd="http://www.w3.org/2001/XMLSchema" xmlns:xs="http://www.w3.org/2001/XMLSchema" xmlns:p="http://schemas.microsoft.com/office/2006/metadata/properties" xmlns:ns3="5fd0b9aa-ac02-4301-ade7-1ae91159557d" xmlns:ns4="26882305-aa26-4fc4-9b64-97db29585cb6" targetNamespace="http://schemas.microsoft.com/office/2006/metadata/properties" ma:root="true" ma:fieldsID="111b02a3dcf6878636f31071a5267f93" ns3:_="" ns4:_="">
    <xsd:import namespace="5fd0b9aa-ac02-4301-ade7-1ae91159557d"/>
    <xsd:import namespace="26882305-aa26-4fc4-9b64-97db29585cb6"/>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KeyPoints" minOccurs="0"/>
                <xsd:element ref="ns4:MediaServiceKeyPoints" minOccurs="0"/>
                <xsd:element ref="ns4:MediaServiceAutoTags" minOccurs="0"/>
                <xsd:element ref="ns4:MediaServiceOCR" minOccurs="0"/>
                <xsd:element ref="ns4:MediaServiceGenerationTime" minOccurs="0"/>
                <xsd:element ref="ns4:MediaServiceEventHashCode" minOccurs="0"/>
                <xsd:element ref="ns4:MediaServiceLocation"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fd0b9aa-ac02-4301-ade7-1ae91159557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882305-aa26-4fc4-9b64-97db29585cb6"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CE0A137-43AC-4069-8F28-F1869332B6F2}">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5fd0b9aa-ac02-4301-ade7-1ae91159557d"/>
    <ds:schemaRef ds:uri="26882305-aa26-4fc4-9b64-97db29585cb6"/>
    <ds:schemaRef ds:uri="http://www.w3.org/XML/1998/namespace"/>
    <ds:schemaRef ds:uri="http://purl.org/dc/dcmitype/"/>
  </ds:schemaRefs>
</ds:datastoreItem>
</file>

<file path=customXml/itemProps2.xml><?xml version="1.0" encoding="utf-8"?>
<ds:datastoreItem xmlns:ds="http://schemas.openxmlformats.org/officeDocument/2006/customXml" ds:itemID="{F6C60294-8B5B-478A-8557-8B52AA4C57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fd0b9aa-ac02-4301-ade7-1ae91159557d"/>
    <ds:schemaRef ds:uri="26882305-aa26-4fc4-9b64-97db29585c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BC83DDC-E284-4A73-9C46-7C263473259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17920</TotalTime>
  <Words>621</Words>
  <Application>Microsoft Office PowerPoint</Application>
  <PresentationFormat>Custom</PresentationFormat>
  <Paragraphs>27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Calibri</vt:lpstr>
      <vt:lpstr>Times New Roman</vt:lpstr>
      <vt:lpstr>Blank Presentation</vt:lpstr>
      <vt:lpstr>Effectiveness of Continuous Endotracheal Cuff Pressure Control Systems in Prevention of Ventilator Associated Pneumonia (VAP) Hannah Galeucia, SN Mentor: Dr Theresa Soltis, DNP, APRN, FNP-BC Davis and Henley College of Nursing, Sacred Heart University – Fairfield, CT Thomas More Honors program</vt:lpstr>
    </vt:vector>
  </TitlesOfParts>
  <Company>New York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Self-Esteem Moderates the Impact of Received Support on Distress: A Daily Diary Study</dc:title>
  <dc:creator>Niall Bolger</dc:creator>
  <cp:lastModifiedBy>Hannah Galeucia</cp:lastModifiedBy>
  <cp:revision>280</cp:revision>
  <cp:lastPrinted>2016-03-23T13:42:29Z</cp:lastPrinted>
  <dcterms:created xsi:type="dcterms:W3CDTF">2003-01-17T16:23:59Z</dcterms:created>
  <dcterms:modified xsi:type="dcterms:W3CDTF">2023-04-14T16:17:02Z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0x010100DC9E410D9EEDB54FA10D563D12039224</vt:lpwstr>
  </property>
</Properties>
</file>