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sldIdLst>
    <p:sldId id="256" r:id="rId5"/>
  </p:sldIdLst>
  <p:sldSz cx="51206400" cy="36576000"/>
  <p:notesSz cx="9309100" cy="7053263"/>
  <p:defaultTextStyle>
    <a:defPPr>
      <a:defRPr lang="en-US"/>
    </a:defPPr>
    <a:lvl1pPr algn="l" rtl="0" eaLnBrk="0" fontAlgn="base" hangingPunct="0">
      <a:spcBef>
        <a:spcPct val="0"/>
      </a:spcBef>
      <a:spcAft>
        <a:spcPct val="0"/>
      </a:spcAft>
      <a:defRPr sz="50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50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50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50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50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50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50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50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50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2752">
          <p15:clr>
            <a:srgbClr val="A4A3A4"/>
          </p15:clr>
        </p15:guide>
        <p15:guide id="2" pos="3139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591"/>
    <a:srgbClr val="FF0000"/>
    <a:srgbClr val="C00000"/>
    <a:srgbClr val="B60101"/>
    <a:srgbClr val="991343"/>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9200"/>
    <p:restoredTop sz="95827"/>
  </p:normalViewPr>
  <p:slideViewPr>
    <p:cSldViewPr snapToGrid="0">
      <p:cViewPr varScale="1">
        <p:scale>
          <a:sx n="21" d="100"/>
          <a:sy n="21" d="100"/>
        </p:scale>
        <p:origin x="2376" y="184"/>
      </p:cViewPr>
      <p:guideLst>
        <p:guide orient="horz" pos="22752"/>
        <p:guide pos="3139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34579" cy="352983"/>
          </a:xfrm>
          <a:prstGeom prst="rect">
            <a:avLst/>
          </a:prstGeom>
        </p:spPr>
        <p:txBody>
          <a:bodyPr vert="horz" lIns="91751" tIns="45875" rIns="91751" bIns="45875" rtlCol="0"/>
          <a:lstStyle>
            <a:lvl1pPr algn="l">
              <a:defRPr sz="1200"/>
            </a:lvl1pPr>
          </a:lstStyle>
          <a:p>
            <a:endParaRPr lang="en-US"/>
          </a:p>
        </p:txBody>
      </p:sp>
      <p:sp>
        <p:nvSpPr>
          <p:cNvPr id="3" name="Date Placeholder 2"/>
          <p:cNvSpPr>
            <a:spLocks noGrp="1"/>
          </p:cNvSpPr>
          <p:nvPr>
            <p:ph type="dt" idx="1"/>
          </p:nvPr>
        </p:nvSpPr>
        <p:spPr>
          <a:xfrm>
            <a:off x="5272932" y="0"/>
            <a:ext cx="4034579" cy="352983"/>
          </a:xfrm>
          <a:prstGeom prst="rect">
            <a:avLst/>
          </a:prstGeom>
        </p:spPr>
        <p:txBody>
          <a:bodyPr vert="horz" lIns="91751" tIns="45875" rIns="91751" bIns="45875" rtlCol="0"/>
          <a:lstStyle>
            <a:lvl1pPr algn="r">
              <a:defRPr sz="1200"/>
            </a:lvl1pPr>
          </a:lstStyle>
          <a:p>
            <a:fld id="{B5F87038-DAAD-4BE2-94BF-5D0FF8C06BE1}" type="datetimeFigureOut">
              <a:rPr lang="en-US" smtClean="0"/>
              <a:t>4/18/23</a:t>
            </a:fld>
            <a:endParaRPr lang="en-US"/>
          </a:p>
        </p:txBody>
      </p:sp>
      <p:sp>
        <p:nvSpPr>
          <p:cNvPr id="4" name="Slide Image Placeholder 3"/>
          <p:cNvSpPr>
            <a:spLocks noGrp="1" noRot="1" noChangeAspect="1"/>
          </p:cNvSpPr>
          <p:nvPr>
            <p:ph type="sldImg" idx="2"/>
          </p:nvPr>
        </p:nvSpPr>
        <p:spPr>
          <a:xfrm>
            <a:off x="2803525" y="528638"/>
            <a:ext cx="3702050" cy="2644775"/>
          </a:xfrm>
          <a:prstGeom prst="rect">
            <a:avLst/>
          </a:prstGeom>
          <a:noFill/>
          <a:ln w="12700">
            <a:solidFill>
              <a:prstClr val="black"/>
            </a:solidFill>
          </a:ln>
        </p:spPr>
        <p:txBody>
          <a:bodyPr vert="horz" lIns="91751" tIns="45875" rIns="91751" bIns="45875" rtlCol="0" anchor="ctr"/>
          <a:lstStyle/>
          <a:p>
            <a:endParaRPr lang="en-US"/>
          </a:p>
        </p:txBody>
      </p:sp>
      <p:sp>
        <p:nvSpPr>
          <p:cNvPr id="5" name="Notes Placeholder 4"/>
          <p:cNvSpPr>
            <a:spLocks noGrp="1"/>
          </p:cNvSpPr>
          <p:nvPr>
            <p:ph type="body" sz="quarter" idx="3"/>
          </p:nvPr>
        </p:nvSpPr>
        <p:spPr>
          <a:xfrm>
            <a:off x="931546" y="3350940"/>
            <a:ext cx="7446008" cy="3173649"/>
          </a:xfrm>
          <a:prstGeom prst="rect">
            <a:avLst/>
          </a:prstGeom>
        </p:spPr>
        <p:txBody>
          <a:bodyPr vert="horz" lIns="91751" tIns="45875" rIns="91751" bIns="4587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698683"/>
            <a:ext cx="4034579" cy="352983"/>
          </a:xfrm>
          <a:prstGeom prst="rect">
            <a:avLst/>
          </a:prstGeom>
        </p:spPr>
        <p:txBody>
          <a:bodyPr vert="horz" lIns="91751" tIns="45875" rIns="91751" bIns="45875" rtlCol="0" anchor="b"/>
          <a:lstStyle>
            <a:lvl1pPr algn="l">
              <a:defRPr sz="1200"/>
            </a:lvl1pPr>
          </a:lstStyle>
          <a:p>
            <a:endParaRPr lang="en-US"/>
          </a:p>
        </p:txBody>
      </p:sp>
      <p:sp>
        <p:nvSpPr>
          <p:cNvPr id="7" name="Slide Number Placeholder 6"/>
          <p:cNvSpPr>
            <a:spLocks noGrp="1"/>
          </p:cNvSpPr>
          <p:nvPr>
            <p:ph type="sldNum" sz="quarter" idx="5"/>
          </p:nvPr>
        </p:nvSpPr>
        <p:spPr>
          <a:xfrm>
            <a:off x="5272932" y="6698683"/>
            <a:ext cx="4034579" cy="352983"/>
          </a:xfrm>
          <a:prstGeom prst="rect">
            <a:avLst/>
          </a:prstGeom>
        </p:spPr>
        <p:txBody>
          <a:bodyPr vert="horz" lIns="91751" tIns="45875" rIns="91751" bIns="45875" rtlCol="0" anchor="b"/>
          <a:lstStyle>
            <a:lvl1pPr algn="r">
              <a:defRPr sz="1200"/>
            </a:lvl1pPr>
          </a:lstStyle>
          <a:p>
            <a:fld id="{99638F96-A708-4D17-A986-8CBF3C9ADCC7}" type="slidenum">
              <a:rPr lang="en-US" smtClean="0"/>
              <a:t>‹#›</a:t>
            </a:fld>
            <a:endParaRPr lang="en-US"/>
          </a:p>
        </p:txBody>
      </p:sp>
    </p:spTree>
    <p:extLst>
      <p:ext uri="{BB962C8B-B14F-4D97-AF65-F5344CB8AC3E}">
        <p14:creationId xmlns:p14="http://schemas.microsoft.com/office/powerpoint/2010/main" val="3031254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doi.org/10.1097/CCM.0000000000005630"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r>
              <a:rPr lang="en-US" sz="1800" b="0" i="0" u="none" strike="noStrike" dirty="0">
                <a:solidFill>
                  <a:srgbClr val="000000"/>
                </a:solidFill>
                <a:effectLst/>
                <a:latin typeface="Times New Roman" panose="02020603050405020304" pitchFamily="18" charset="0"/>
              </a:rPr>
              <a:t>de </a:t>
            </a:r>
            <a:r>
              <a:rPr lang="en-US" sz="1800" b="0" i="0" u="none" strike="noStrike" dirty="0" err="1">
                <a:solidFill>
                  <a:srgbClr val="000000"/>
                </a:solidFill>
                <a:effectLst/>
                <a:latin typeface="Times New Roman" panose="02020603050405020304" pitchFamily="18" charset="0"/>
              </a:rPr>
              <a:t>Lacerda</a:t>
            </a:r>
            <a:r>
              <a:rPr lang="en-US" sz="1800" b="0" i="0" u="none" strike="noStrike" dirty="0">
                <a:solidFill>
                  <a:srgbClr val="000000"/>
                </a:solidFill>
                <a:effectLst/>
                <a:latin typeface="Times New Roman" panose="02020603050405020304" pitchFamily="18" charset="0"/>
              </a:rPr>
              <a:t> Vidal, C., de </a:t>
            </a:r>
            <a:r>
              <a:rPr lang="en-US" sz="1800" b="0" i="0" u="none" strike="noStrike" dirty="0" err="1">
                <a:solidFill>
                  <a:srgbClr val="000000"/>
                </a:solidFill>
                <a:effectLst/>
                <a:latin typeface="Times New Roman" panose="02020603050405020304" pitchFamily="18" charset="0"/>
              </a:rPr>
              <a:t>Lacerda</a:t>
            </a:r>
            <a:r>
              <a:rPr lang="en-US" sz="1800" b="0" i="0" u="none" strike="noStrike" dirty="0">
                <a:solidFill>
                  <a:srgbClr val="000000"/>
                </a:solidFill>
                <a:effectLst/>
                <a:latin typeface="Times New Roman" panose="02020603050405020304" pitchFamily="18" charset="0"/>
              </a:rPr>
              <a:t> Vidal, A., de Moura Monteiro, J., Cavalcanti, A., Henriques, A., Oliveira, M., Godoy, M., </a:t>
            </a:r>
            <a:endParaRPr lang="en-US" b="0" dirty="0">
              <a:effectLst/>
            </a:endParaRPr>
          </a:p>
          <a:p>
            <a:pPr indent="457200" rtl="0">
              <a:spcBef>
                <a:spcPts val="0"/>
              </a:spcBef>
              <a:spcAft>
                <a:spcPts val="0"/>
              </a:spcAft>
            </a:pPr>
            <a:r>
              <a:rPr lang="en-US" sz="1800" b="0" i="0" u="none" strike="noStrike" dirty="0">
                <a:solidFill>
                  <a:srgbClr val="000000"/>
                </a:solidFill>
                <a:effectLst/>
                <a:latin typeface="Times New Roman" panose="02020603050405020304" pitchFamily="18" charset="0"/>
              </a:rPr>
              <a:t>Coutinho, M., </a:t>
            </a:r>
            <a:r>
              <a:rPr lang="en-US" sz="1800" b="0" i="0" u="none" strike="noStrike" dirty="0" err="1">
                <a:solidFill>
                  <a:srgbClr val="000000"/>
                </a:solidFill>
                <a:effectLst/>
                <a:latin typeface="Times New Roman" panose="02020603050405020304" pitchFamily="18" charset="0"/>
              </a:rPr>
              <a:t>Sobral</a:t>
            </a:r>
            <a:r>
              <a:rPr lang="en-US" sz="1800" b="0" i="0" u="none" strike="noStrike" dirty="0">
                <a:solidFill>
                  <a:srgbClr val="000000"/>
                </a:solidFill>
                <a:effectLst/>
                <a:latin typeface="Times New Roman" panose="02020603050405020304" pitchFamily="18" charset="0"/>
              </a:rPr>
              <a:t>, P., Vilela, C., Gomes, B., Leandro, M., </a:t>
            </a:r>
            <a:r>
              <a:rPr lang="en-US" sz="1800" b="0" i="0" u="none" strike="noStrike" dirty="0" err="1">
                <a:solidFill>
                  <a:srgbClr val="000000"/>
                </a:solidFill>
                <a:effectLst/>
                <a:latin typeface="Times New Roman" panose="02020603050405020304" pitchFamily="18" charset="0"/>
              </a:rPr>
              <a:t>Montarroyos</a:t>
            </a:r>
            <a:r>
              <a:rPr lang="en-US" sz="1800" b="0" i="0" u="none" strike="noStrike" dirty="0">
                <a:solidFill>
                  <a:srgbClr val="000000"/>
                </a:solidFill>
                <a:effectLst/>
                <a:latin typeface="Times New Roman" panose="02020603050405020304" pitchFamily="18" charset="0"/>
              </a:rPr>
              <a:t>, U., de </a:t>
            </a:r>
            <a:r>
              <a:rPr lang="en-US" sz="1800" b="0" i="0" u="none" strike="noStrike" dirty="0" err="1">
                <a:solidFill>
                  <a:srgbClr val="000000"/>
                </a:solidFill>
                <a:effectLst/>
                <a:latin typeface="Times New Roman" panose="02020603050405020304" pitchFamily="18" charset="0"/>
              </a:rPr>
              <a:t>Alencar</a:t>
            </a:r>
            <a:r>
              <a:rPr lang="en-US" sz="1800" b="0" i="0" u="none" strike="noStrike" dirty="0">
                <a:solidFill>
                  <a:srgbClr val="000000"/>
                </a:solidFill>
                <a:effectLst/>
                <a:latin typeface="Times New Roman" panose="02020603050405020304" pitchFamily="18" charset="0"/>
              </a:rPr>
              <a:t> Ximenes, R., &amp; </a:t>
            </a:r>
            <a:r>
              <a:rPr lang="en-US" sz="1800" b="0" i="0" u="none" strike="noStrike" dirty="0" err="1">
                <a:solidFill>
                  <a:srgbClr val="000000"/>
                </a:solidFill>
                <a:effectLst/>
                <a:latin typeface="Times New Roman" panose="02020603050405020304" pitchFamily="18" charset="0"/>
              </a:rPr>
              <a:t>Lacerda</a:t>
            </a:r>
            <a:r>
              <a:rPr lang="en-US" sz="1800" b="0" i="0" u="none" strike="noStrike" dirty="0">
                <a:solidFill>
                  <a:srgbClr val="000000"/>
                </a:solidFill>
                <a:effectLst/>
                <a:latin typeface="Times New Roman" panose="02020603050405020304" pitchFamily="18" charset="0"/>
              </a:rPr>
              <a:t>, H. </a:t>
            </a:r>
            <a:endParaRPr lang="en-US" b="0" dirty="0">
              <a:effectLst/>
            </a:endParaRPr>
          </a:p>
          <a:p>
            <a:pPr indent="457200" rtl="0">
              <a:spcBef>
                <a:spcPts val="0"/>
              </a:spcBef>
              <a:spcAft>
                <a:spcPts val="0"/>
              </a:spcAft>
            </a:pPr>
            <a:r>
              <a:rPr lang="en-US" sz="1800" b="0" i="0" u="none" strike="noStrike" dirty="0">
                <a:solidFill>
                  <a:srgbClr val="000000"/>
                </a:solidFill>
                <a:effectLst/>
                <a:latin typeface="Times New Roman" panose="02020603050405020304" pitchFamily="18" charset="0"/>
              </a:rPr>
              <a:t>(2017). Impact of oral hygiene involving toothbrushing versus chlorhexidine in the prevention of ventilator-associated </a:t>
            </a:r>
            <a:endParaRPr lang="en-US" b="0" dirty="0">
              <a:effectLst/>
            </a:endParaRPr>
          </a:p>
          <a:p>
            <a:pPr indent="457200" rtl="0">
              <a:spcBef>
                <a:spcPts val="0"/>
              </a:spcBef>
              <a:spcAft>
                <a:spcPts val="1000"/>
              </a:spcAft>
            </a:pPr>
            <a:r>
              <a:rPr lang="en-US" sz="1800" b="0" i="0" u="none" strike="noStrike" dirty="0">
                <a:solidFill>
                  <a:srgbClr val="000000"/>
                </a:solidFill>
                <a:effectLst/>
                <a:latin typeface="Times New Roman" panose="02020603050405020304" pitchFamily="18" charset="0"/>
              </a:rPr>
              <a:t>pneumonia: a randomized study. </a:t>
            </a:r>
            <a:r>
              <a:rPr lang="en-US" sz="1800" b="0" i="1" u="none" strike="noStrike" dirty="0">
                <a:solidFill>
                  <a:srgbClr val="000000"/>
                </a:solidFill>
                <a:effectLst/>
                <a:latin typeface="Times New Roman" panose="02020603050405020304" pitchFamily="18" charset="0"/>
              </a:rPr>
              <a:t>BMC Infectious Diseases, 17</a:t>
            </a:r>
            <a:r>
              <a:rPr lang="en-US" sz="1800" b="0" i="0" u="none" strike="noStrike" dirty="0">
                <a:solidFill>
                  <a:srgbClr val="000000"/>
                </a:solidFill>
                <a:effectLst/>
                <a:latin typeface="Times New Roman" panose="02020603050405020304" pitchFamily="18" charset="0"/>
              </a:rPr>
              <a:t>(1), 112. https://</a:t>
            </a:r>
            <a:r>
              <a:rPr lang="en-US" sz="1800" b="0" i="0" u="none" strike="noStrike" dirty="0" err="1">
                <a:solidFill>
                  <a:srgbClr val="000000"/>
                </a:solidFill>
                <a:effectLst/>
                <a:latin typeface="Times New Roman" panose="02020603050405020304" pitchFamily="18" charset="0"/>
              </a:rPr>
              <a:t>doi.org</a:t>
            </a:r>
            <a:r>
              <a:rPr lang="en-US" sz="1800" b="0" i="0" u="none" strike="noStrike" dirty="0">
                <a:solidFill>
                  <a:srgbClr val="000000"/>
                </a:solidFill>
                <a:effectLst/>
                <a:latin typeface="Times New Roman" panose="02020603050405020304" pitchFamily="18" charset="0"/>
              </a:rPr>
              <a:t>/10.1186/s12879-017-2188-0</a:t>
            </a:r>
            <a:endParaRPr lang="en-US" b="0" dirty="0">
              <a:effectLst/>
            </a:endParaRPr>
          </a:p>
          <a:p>
            <a:pPr indent="-457200" rtl="0">
              <a:spcBef>
                <a:spcPts val="0"/>
              </a:spcBef>
              <a:spcAft>
                <a:spcPts val="0"/>
              </a:spcAft>
            </a:pPr>
            <a:r>
              <a:rPr lang="en-US" sz="1800" b="0" i="0" u="none" strike="noStrike" dirty="0">
                <a:solidFill>
                  <a:srgbClr val="000000"/>
                </a:solidFill>
                <a:effectLst/>
                <a:latin typeface="Times New Roman" panose="02020603050405020304" pitchFamily="18" charset="0"/>
              </a:rPr>
              <a:t>Fujimoto, H., Yamaguchi, O., Hayami, H., Shimosaka, M., Tsuboi, S., Sato, M., Takebayashi, S., Morita, S., Saito, M., Goto, T., &amp; Kurahashi, K. (2018). Efficacy of continuous versus intermittent subglottic secretion drainage in preventing ventilator-associated pneumonia in patients requiring mechanical ventilation: A single-center randomized controlled trial. </a:t>
            </a:r>
            <a:r>
              <a:rPr lang="en-US" sz="1800" b="0" i="1" u="none" strike="noStrike" dirty="0">
                <a:solidFill>
                  <a:srgbClr val="000000"/>
                </a:solidFill>
                <a:effectLst/>
                <a:latin typeface="Times New Roman" panose="02020603050405020304" pitchFamily="18" charset="0"/>
              </a:rPr>
              <a:t>Oncotarget</a:t>
            </a:r>
            <a:r>
              <a:rPr lang="en-US" sz="1800" b="0" i="0" u="none" strike="noStrike" dirty="0">
                <a:solidFill>
                  <a:srgbClr val="000000"/>
                </a:solidFill>
                <a:effectLst/>
                <a:latin typeface="Times New Roman" panose="02020603050405020304" pitchFamily="18" charset="0"/>
              </a:rPr>
              <a:t>, </a:t>
            </a:r>
            <a:r>
              <a:rPr lang="en-US" sz="1800" b="0" i="1" u="none" strike="noStrike" dirty="0">
                <a:solidFill>
                  <a:srgbClr val="000000"/>
                </a:solidFill>
                <a:effectLst/>
                <a:latin typeface="Times New Roman" panose="02020603050405020304" pitchFamily="18" charset="0"/>
              </a:rPr>
              <a:t>9</a:t>
            </a:r>
            <a:r>
              <a:rPr lang="en-US" sz="1800" b="0" i="0" u="none" strike="noStrike" dirty="0">
                <a:solidFill>
                  <a:srgbClr val="000000"/>
                </a:solidFill>
                <a:effectLst/>
                <a:latin typeface="Times New Roman" panose="02020603050405020304" pitchFamily="18" charset="0"/>
              </a:rPr>
              <a:t>(22), 15876–15882. https://</a:t>
            </a:r>
            <a:r>
              <a:rPr lang="en-US" sz="1800" b="0" i="0" u="none" strike="noStrike" dirty="0" err="1">
                <a:solidFill>
                  <a:srgbClr val="000000"/>
                </a:solidFill>
                <a:effectLst/>
                <a:latin typeface="Times New Roman" panose="02020603050405020304" pitchFamily="18" charset="0"/>
              </a:rPr>
              <a:t>doi.org</a:t>
            </a:r>
            <a:r>
              <a:rPr lang="en-US" sz="1800" b="0" i="0" u="none" strike="noStrike" dirty="0">
                <a:solidFill>
                  <a:srgbClr val="000000"/>
                </a:solidFill>
                <a:effectLst/>
                <a:latin typeface="Times New Roman" panose="02020603050405020304" pitchFamily="18" charset="0"/>
              </a:rPr>
              <a:t>/10.18632/oncotarget.24630</a:t>
            </a:r>
            <a:endParaRPr lang="en-US" b="0" dirty="0">
              <a:effectLst/>
            </a:endParaRPr>
          </a:p>
          <a:p>
            <a:pPr rtl="0">
              <a:spcBef>
                <a:spcPts val="0"/>
              </a:spcBef>
              <a:spcAft>
                <a:spcPts val="0"/>
              </a:spcAft>
            </a:pPr>
            <a:r>
              <a:rPr lang="en-US" sz="1800" b="0" i="0" u="none" strike="noStrike" dirty="0">
                <a:solidFill>
                  <a:srgbClr val="000000"/>
                </a:solidFill>
                <a:effectLst/>
                <a:latin typeface="Times New Roman" panose="02020603050405020304" pitchFamily="18" charset="0"/>
              </a:rPr>
              <a:t>Gruner, C., </a:t>
            </a:r>
            <a:r>
              <a:rPr lang="en-US" sz="1800" b="0" i="0" u="none" strike="noStrike" dirty="0" err="1">
                <a:solidFill>
                  <a:srgbClr val="000000"/>
                </a:solidFill>
                <a:effectLst/>
                <a:latin typeface="Times New Roman" panose="02020603050405020304" pitchFamily="18" charset="0"/>
              </a:rPr>
              <a:t>Kutluturkan</a:t>
            </a:r>
            <a:r>
              <a:rPr lang="en-US" sz="1800" b="0" i="0" u="none" strike="noStrike" dirty="0">
                <a:solidFill>
                  <a:srgbClr val="000000"/>
                </a:solidFill>
                <a:effectLst/>
                <a:latin typeface="Times New Roman" panose="02020603050405020304" pitchFamily="18" charset="0"/>
              </a:rPr>
              <a:t>, S. (2021). Role of head-of-bed elevation in preventing ventilator associated pneumonia bed elevation and pneumonia. </a:t>
            </a:r>
            <a:r>
              <a:rPr lang="en-US" sz="1800" b="0" i="1" u="none" strike="noStrike" dirty="0">
                <a:solidFill>
                  <a:srgbClr val="000000"/>
                </a:solidFill>
                <a:effectLst/>
                <a:latin typeface="Times New Roman" panose="02020603050405020304" pitchFamily="18" charset="0"/>
              </a:rPr>
              <a:t>Nursing in Critical Care.</a:t>
            </a:r>
            <a:br>
              <a:rPr lang="en-US" dirty="0"/>
            </a:br>
            <a:r>
              <a:rPr lang="en-US" sz="1800" b="0" i="0" u="none" strike="noStrike" dirty="0">
                <a:solidFill>
                  <a:srgbClr val="000000"/>
                </a:solidFill>
                <a:effectLst/>
                <a:latin typeface="Times New Roman" panose="02020603050405020304" pitchFamily="18" charset="0"/>
              </a:rPr>
              <a:t>Liu, W., Yang, Y., Jiao, Y., Zhang, K., Hai, Y., Li, H., Xing, H., Xu, B., Bai, H., Zhao, Y., Bao, H., Zhang, S., Ren, W., Yang, L., Yang, H., Tian, J., Wang, M., &amp; Guo, T. (2020). Evaluation of the effects of applying the ventricular care bundle (VCB) method for reducing ventilator-associated pneumonia (VAP) in the intensive care unit of a general Chinese Tertiary Hospital. </a:t>
            </a:r>
            <a:r>
              <a:rPr lang="en-US" sz="1800" b="0" i="1" u="none" strike="noStrike" dirty="0">
                <a:solidFill>
                  <a:srgbClr val="000000"/>
                </a:solidFill>
                <a:effectLst/>
                <a:latin typeface="Times New Roman" panose="02020603050405020304" pitchFamily="18" charset="0"/>
              </a:rPr>
              <a:t>Annals of Palliative Medicine</a:t>
            </a:r>
            <a:r>
              <a:rPr lang="en-US" sz="1800" b="0" i="0" u="none" strike="noStrike" dirty="0">
                <a:solidFill>
                  <a:srgbClr val="000000"/>
                </a:solidFill>
                <a:effectLst/>
                <a:latin typeface="Times New Roman" panose="02020603050405020304" pitchFamily="18" charset="0"/>
              </a:rPr>
              <a:t>, </a:t>
            </a:r>
            <a:r>
              <a:rPr lang="en-US" sz="1800" b="0" i="1" u="none" strike="noStrike" dirty="0">
                <a:solidFill>
                  <a:srgbClr val="000000"/>
                </a:solidFill>
                <a:effectLst/>
                <a:latin typeface="Times New Roman" panose="02020603050405020304" pitchFamily="18" charset="0"/>
              </a:rPr>
              <a:t>9</a:t>
            </a:r>
            <a:r>
              <a:rPr lang="en-US" sz="1800" b="0" i="0" u="none" strike="noStrike" dirty="0">
                <a:solidFill>
                  <a:srgbClr val="000000"/>
                </a:solidFill>
                <a:effectLst/>
                <a:latin typeface="Times New Roman" panose="02020603050405020304" pitchFamily="18" charset="0"/>
              </a:rPr>
              <a:t>(5), 2853–2861. https://</a:t>
            </a:r>
            <a:r>
              <a:rPr lang="en-US" sz="1800" b="0" i="0" u="none" strike="noStrike" dirty="0" err="1">
                <a:solidFill>
                  <a:srgbClr val="000000"/>
                </a:solidFill>
                <a:effectLst/>
                <a:latin typeface="Times New Roman" panose="02020603050405020304" pitchFamily="18" charset="0"/>
              </a:rPr>
              <a:t>doi.org</a:t>
            </a:r>
            <a:r>
              <a:rPr lang="en-US" sz="1800" b="0" i="0" u="none" strike="noStrike" dirty="0">
                <a:solidFill>
                  <a:srgbClr val="000000"/>
                </a:solidFill>
                <a:effectLst/>
                <a:latin typeface="Times New Roman" panose="02020603050405020304" pitchFamily="18" charset="0"/>
              </a:rPr>
              <a:t>/10.21037/apm-20-289</a:t>
            </a:r>
            <a:endParaRPr lang="en-US" b="0" dirty="0">
              <a:effectLst/>
            </a:endParaRPr>
          </a:p>
          <a:p>
            <a:pPr rtl="0">
              <a:spcBef>
                <a:spcPts val="1200"/>
              </a:spcBef>
              <a:spcAft>
                <a:spcPts val="1200"/>
              </a:spcAft>
            </a:pPr>
            <a:r>
              <a:rPr lang="en-US" sz="1800" b="0" i="0" u="none" strike="noStrike" dirty="0" err="1">
                <a:solidFill>
                  <a:srgbClr val="232323"/>
                </a:solidFill>
                <a:effectLst/>
                <a:latin typeface="Times New Roman" panose="02020603050405020304" pitchFamily="18" charset="0"/>
              </a:rPr>
              <a:t>Maertens</a:t>
            </a:r>
            <a:r>
              <a:rPr lang="en-US" sz="1800" b="0" i="0" u="none" strike="noStrike" dirty="0">
                <a:solidFill>
                  <a:srgbClr val="232323"/>
                </a:solidFill>
                <a:effectLst/>
                <a:latin typeface="Times New Roman" panose="02020603050405020304" pitchFamily="18" charset="0"/>
              </a:rPr>
              <a:t>, B. , Lin, F. , Chen, Y. , </a:t>
            </a:r>
            <a:r>
              <a:rPr lang="en-US" sz="1800" b="0" i="0" u="none" strike="noStrike" dirty="0" err="1">
                <a:solidFill>
                  <a:srgbClr val="232323"/>
                </a:solidFill>
                <a:effectLst/>
                <a:latin typeface="Times New Roman" panose="02020603050405020304" pitchFamily="18" charset="0"/>
              </a:rPr>
              <a:t>Rello</a:t>
            </a:r>
            <a:r>
              <a:rPr lang="en-US" sz="1800" b="0" i="0" u="none" strike="noStrike" dirty="0">
                <a:solidFill>
                  <a:srgbClr val="232323"/>
                </a:solidFill>
                <a:effectLst/>
                <a:latin typeface="Times New Roman" panose="02020603050405020304" pitchFamily="18" charset="0"/>
              </a:rPr>
              <a:t>, J. , </a:t>
            </a:r>
            <a:r>
              <a:rPr lang="en-US" sz="1800" b="0" i="0" u="none" strike="noStrike" dirty="0" err="1">
                <a:solidFill>
                  <a:srgbClr val="232323"/>
                </a:solidFill>
                <a:effectLst/>
                <a:latin typeface="Times New Roman" panose="02020603050405020304" pitchFamily="18" charset="0"/>
              </a:rPr>
              <a:t>Lathyris</a:t>
            </a:r>
            <a:r>
              <a:rPr lang="en-US" sz="1800" b="0" i="0" u="none" strike="noStrike" dirty="0">
                <a:solidFill>
                  <a:srgbClr val="232323"/>
                </a:solidFill>
                <a:effectLst/>
                <a:latin typeface="Times New Roman" panose="02020603050405020304" pitchFamily="18" charset="0"/>
              </a:rPr>
              <a:t>, D. &amp; Blot, S. (2022). Effectiveness of Continuous Cuff Pressure Control in </a:t>
            </a:r>
            <a:endParaRPr lang="en-US" b="0" dirty="0">
              <a:effectLst/>
            </a:endParaRPr>
          </a:p>
          <a:p>
            <a:pPr marL="457200" rtl="0">
              <a:spcBef>
                <a:spcPts val="1200"/>
              </a:spcBef>
              <a:spcAft>
                <a:spcPts val="1200"/>
              </a:spcAft>
            </a:pPr>
            <a:r>
              <a:rPr lang="en-US" sz="1800" b="0" i="0" u="none" strike="noStrike" dirty="0">
                <a:solidFill>
                  <a:srgbClr val="232323"/>
                </a:solidFill>
                <a:effectLst/>
                <a:latin typeface="Times New Roman" panose="02020603050405020304" pitchFamily="18" charset="0"/>
              </a:rPr>
              <a:t>Preventing Ventilator-Associated Pneumonia: A Systematic Review and Meta-Analysis of Randomized Controlled Trials*. </a:t>
            </a:r>
            <a:r>
              <a:rPr lang="en-US" sz="1800" b="0" i="1" u="none" strike="noStrike" dirty="0">
                <a:solidFill>
                  <a:srgbClr val="232323"/>
                </a:solidFill>
                <a:effectLst/>
                <a:latin typeface="Times New Roman" panose="02020603050405020304" pitchFamily="18" charset="0"/>
              </a:rPr>
              <a:t>Critical Care Medicine, 50 </a:t>
            </a:r>
            <a:r>
              <a:rPr lang="en-US" sz="1800" b="0" i="0" u="none" strike="noStrike" dirty="0">
                <a:solidFill>
                  <a:srgbClr val="232323"/>
                </a:solidFill>
                <a:effectLst/>
                <a:latin typeface="Times New Roman" panose="02020603050405020304" pitchFamily="18" charset="0"/>
              </a:rPr>
              <a:t>(10), 1430-1439. </a:t>
            </a:r>
            <a:r>
              <a:rPr lang="en-US" sz="1800" b="0" i="0" u="sng" strike="noStrike" dirty="0">
                <a:solidFill>
                  <a:srgbClr val="191919"/>
                </a:solidFill>
                <a:effectLst/>
                <a:latin typeface="Times New Roman" panose="02020603050405020304" pitchFamily="18" charset="0"/>
                <a:hlinkClick r:id="rId3"/>
              </a:rPr>
              <a:t>https://doi.org/10.1097/CCM.0000000000005630</a:t>
            </a:r>
            <a:r>
              <a:rPr lang="en-US" sz="1800" b="0" i="0" u="none" strike="noStrike" dirty="0">
                <a:solidFill>
                  <a:srgbClr val="232323"/>
                </a:solidFill>
                <a:effectLst/>
                <a:latin typeface="Times New Roman" panose="02020603050405020304" pitchFamily="18" charset="0"/>
              </a:rPr>
              <a:t> </a:t>
            </a:r>
          </a:p>
          <a:p>
            <a:pPr indent="-285750" rtl="0">
              <a:spcBef>
                <a:spcPts val="1200"/>
              </a:spcBef>
              <a:spcAft>
                <a:spcPts val="1200"/>
              </a:spcAft>
            </a:pPr>
            <a:r>
              <a:rPr lang="en-US" sz="1800" b="0" i="0" u="none" strike="noStrike" dirty="0">
                <a:solidFill>
                  <a:srgbClr val="000000"/>
                </a:solidFill>
                <a:effectLst/>
                <a:latin typeface="Times New Roman" panose="02020603050405020304" pitchFamily="18" charset="0"/>
              </a:rPr>
              <a:t>Sousa, A. S., Paiva, J. A., &amp; </a:t>
            </a:r>
            <a:r>
              <a:rPr lang="en-US" sz="1800" b="0" i="0" u="none" strike="noStrike" dirty="0" err="1">
                <a:solidFill>
                  <a:srgbClr val="000000"/>
                </a:solidFill>
                <a:effectLst/>
                <a:latin typeface="Times New Roman" panose="02020603050405020304" pitchFamily="18" charset="0"/>
              </a:rPr>
              <a:t>Ferrito</a:t>
            </a:r>
            <a:r>
              <a:rPr lang="en-US" sz="1800" b="0" i="0" u="none" strike="noStrike" dirty="0">
                <a:solidFill>
                  <a:srgbClr val="000000"/>
                </a:solidFill>
                <a:effectLst/>
                <a:latin typeface="Times New Roman" panose="02020603050405020304" pitchFamily="18" charset="0"/>
              </a:rPr>
              <a:t>, C. (2019, February 26). </a:t>
            </a:r>
            <a:r>
              <a:rPr lang="en-US" sz="1800" b="0" i="1" u="none" strike="noStrike" dirty="0">
                <a:solidFill>
                  <a:srgbClr val="000000"/>
                </a:solidFill>
                <a:effectLst/>
                <a:latin typeface="Times New Roman" panose="02020603050405020304" pitchFamily="18" charset="0"/>
              </a:rPr>
              <a:t>Application of a ventilator associated pneumonia prevention guideline and outcomes: A quasi-experimental study</a:t>
            </a:r>
            <a:r>
              <a:rPr lang="en-US" sz="1800" b="0" i="0" u="none" strike="noStrike" dirty="0">
                <a:solidFill>
                  <a:srgbClr val="000000"/>
                </a:solidFill>
                <a:effectLst/>
                <a:latin typeface="Times New Roman" panose="02020603050405020304" pitchFamily="18" charset="0"/>
              </a:rPr>
              <a:t>. Intensive &amp; critical care nursing. Retrieved November 5, 2022, from https://</a:t>
            </a:r>
            <a:r>
              <a:rPr lang="en-US" sz="1800" b="0" i="0" u="none" strike="noStrike" dirty="0" err="1">
                <a:solidFill>
                  <a:srgbClr val="000000"/>
                </a:solidFill>
                <a:effectLst/>
                <a:latin typeface="Times New Roman" panose="02020603050405020304" pitchFamily="18" charset="0"/>
              </a:rPr>
              <a:t>pubmed.ncbi.nlm.nih.gov</a:t>
            </a:r>
            <a:r>
              <a:rPr lang="en-US" sz="1800" b="0" i="0" u="none" strike="noStrike" dirty="0">
                <a:solidFill>
                  <a:srgbClr val="000000"/>
                </a:solidFill>
                <a:effectLst/>
                <a:latin typeface="Times New Roman" panose="02020603050405020304" pitchFamily="18" charset="0"/>
              </a:rPr>
              <a:t>/30366645/ </a:t>
            </a:r>
          </a:p>
          <a:p>
            <a:pPr marL="0" marR="0" lvl="0" indent="-285750" algn="l" defTabSz="914400" rtl="0" eaLnBrk="1" fontAlgn="auto" latinLnBrk="0" hangingPunct="1">
              <a:lnSpc>
                <a:spcPct val="100000"/>
              </a:lnSpc>
              <a:spcBef>
                <a:spcPts val="1200"/>
              </a:spcBef>
              <a:spcAft>
                <a:spcPts val="1200"/>
              </a:spcAft>
              <a:buClrTx/>
              <a:buSzTx/>
              <a:buFontTx/>
              <a:buNone/>
              <a:tabLst/>
              <a:defRP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Wen, Z., Zhang, H., Ding, J., Wang, Z., &amp; Shen, M. (2017). Continuous versus intermittent subglottic secretion drainage to prevent ventilator-associated pneumonia: A systematic review.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Critical Care Nurse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37</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(5), e10–e17. https://</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doi.org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/10.4037/ccn2017940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285750" rtl="0">
              <a:spcBef>
                <a:spcPts val="1200"/>
              </a:spcBef>
              <a:spcAft>
                <a:spcPts val="1200"/>
              </a:spcAft>
            </a:pPr>
            <a:endParaRPr lang="en-US" b="0" dirty="0">
              <a:effectLst/>
            </a:endParaRPr>
          </a:p>
          <a:p>
            <a:br>
              <a:rPr lang="en-US" dirty="0"/>
            </a:br>
            <a:endParaRPr lang="en-US" b="0" dirty="0">
              <a:effectLst/>
            </a:endParaRPr>
          </a:p>
          <a:p>
            <a:br>
              <a:rPr lang="en-US" dirty="0"/>
            </a:br>
            <a:endParaRPr lang="en-US" dirty="0"/>
          </a:p>
        </p:txBody>
      </p:sp>
      <p:sp>
        <p:nvSpPr>
          <p:cNvPr id="4" name="Slide Number Placeholder 3"/>
          <p:cNvSpPr>
            <a:spLocks noGrp="1"/>
          </p:cNvSpPr>
          <p:nvPr>
            <p:ph type="sldNum" sz="quarter" idx="10"/>
          </p:nvPr>
        </p:nvSpPr>
        <p:spPr/>
        <p:txBody>
          <a:bodyPr/>
          <a:lstStyle/>
          <a:p>
            <a:fld id="{99638F96-A708-4D17-A986-8CBF3C9ADCC7}" type="slidenum">
              <a:rPr lang="en-US" smtClean="0"/>
              <a:t>1</a:t>
            </a:fld>
            <a:endParaRPr lang="en-US"/>
          </a:p>
        </p:txBody>
      </p:sp>
    </p:spTree>
    <p:extLst>
      <p:ext uri="{BB962C8B-B14F-4D97-AF65-F5344CB8AC3E}">
        <p14:creationId xmlns:p14="http://schemas.microsoft.com/office/powerpoint/2010/main" val="532609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3" y="11361738"/>
            <a:ext cx="43526075" cy="7840662"/>
          </a:xfrm>
        </p:spPr>
        <p:txBody>
          <a:bodyPr/>
          <a:lstStyle/>
          <a:p>
            <a:r>
              <a:rPr lang="en-US"/>
              <a:t>Click to edit Master title style</a:t>
            </a:r>
          </a:p>
        </p:txBody>
      </p:sp>
      <p:sp>
        <p:nvSpPr>
          <p:cNvPr id="3" name="Subtitle 2"/>
          <p:cNvSpPr>
            <a:spLocks noGrp="1"/>
          </p:cNvSpPr>
          <p:nvPr>
            <p:ph type="subTitle" idx="1"/>
          </p:nvPr>
        </p:nvSpPr>
        <p:spPr>
          <a:xfrm>
            <a:off x="7680325" y="20726400"/>
            <a:ext cx="35845750" cy="93472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6B96D7-5BE3-F246-9266-EDF600594A4C}" type="slidenum">
              <a:rPr lang="en-US"/>
              <a:pPr>
                <a:defRPr/>
              </a:pPr>
              <a:t>‹#›</a:t>
            </a:fld>
            <a:endParaRPr lang="en-US"/>
          </a:p>
        </p:txBody>
      </p:sp>
    </p:spTree>
    <p:extLst>
      <p:ext uri="{BB962C8B-B14F-4D97-AF65-F5344CB8AC3E}">
        <p14:creationId xmlns:p14="http://schemas.microsoft.com/office/powerpoint/2010/main" val="1713497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0C0F5F3-C502-9648-BA2A-63F2D274F169}" type="slidenum">
              <a:rPr lang="en-US"/>
              <a:pPr>
                <a:defRPr/>
              </a:pPr>
              <a:t>‹#›</a:t>
            </a:fld>
            <a:endParaRPr lang="en-US"/>
          </a:p>
        </p:txBody>
      </p:sp>
    </p:spTree>
    <p:extLst>
      <p:ext uri="{BB962C8B-B14F-4D97-AF65-F5344CB8AC3E}">
        <p14:creationId xmlns:p14="http://schemas.microsoft.com/office/powerpoint/2010/main" val="4197798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485513" y="3252788"/>
            <a:ext cx="10880725" cy="292592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40163" y="3252788"/>
            <a:ext cx="32492950" cy="292592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626F27F-CBF9-BD4E-BC47-CEA0725D035C}" type="slidenum">
              <a:rPr lang="en-US"/>
              <a:pPr>
                <a:defRPr/>
              </a:pPr>
              <a:t>‹#›</a:t>
            </a:fld>
            <a:endParaRPr lang="en-US"/>
          </a:p>
        </p:txBody>
      </p:sp>
    </p:spTree>
    <p:extLst>
      <p:ext uri="{BB962C8B-B14F-4D97-AF65-F5344CB8AC3E}">
        <p14:creationId xmlns:p14="http://schemas.microsoft.com/office/powerpoint/2010/main" val="315012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19AB981-2FE6-AB42-A662-BBF0D028961B}" type="slidenum">
              <a:rPr lang="en-US"/>
              <a:pPr>
                <a:defRPr/>
              </a:pPr>
              <a:t>‹#›</a:t>
            </a:fld>
            <a:endParaRPr lang="en-US"/>
          </a:p>
        </p:txBody>
      </p:sp>
    </p:spTree>
    <p:extLst>
      <p:ext uri="{BB962C8B-B14F-4D97-AF65-F5344CB8AC3E}">
        <p14:creationId xmlns:p14="http://schemas.microsoft.com/office/powerpoint/2010/main" val="2287629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3502938"/>
            <a:ext cx="43526075" cy="72644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4044950" y="15501938"/>
            <a:ext cx="43526075" cy="80010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62E909E-CF67-F246-AD6F-7625E8E56762}" type="slidenum">
              <a:rPr lang="en-US"/>
              <a:pPr>
                <a:defRPr/>
              </a:pPr>
              <a:t>‹#›</a:t>
            </a:fld>
            <a:endParaRPr lang="en-US"/>
          </a:p>
        </p:txBody>
      </p:sp>
    </p:spTree>
    <p:extLst>
      <p:ext uri="{BB962C8B-B14F-4D97-AF65-F5344CB8AC3E}">
        <p14:creationId xmlns:p14="http://schemas.microsoft.com/office/powerpoint/2010/main" val="256421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40163" y="10566400"/>
            <a:ext cx="21686837" cy="2194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5679400" y="10566400"/>
            <a:ext cx="21686838" cy="2194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B8764EC-6B47-924C-9730-14FBDA33D921}" type="slidenum">
              <a:rPr lang="en-US"/>
              <a:pPr>
                <a:defRPr/>
              </a:pPr>
              <a:t>‹#›</a:t>
            </a:fld>
            <a:endParaRPr lang="en-US"/>
          </a:p>
        </p:txBody>
      </p:sp>
    </p:spTree>
    <p:extLst>
      <p:ext uri="{BB962C8B-B14F-4D97-AF65-F5344CB8AC3E}">
        <p14:creationId xmlns:p14="http://schemas.microsoft.com/office/powerpoint/2010/main" val="1889127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465263"/>
            <a:ext cx="46085125" cy="6096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638" y="8186738"/>
            <a:ext cx="22625050" cy="3413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60638" y="11599863"/>
            <a:ext cx="22625050" cy="210724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775" y="8186738"/>
            <a:ext cx="22632988" cy="3413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6012775" y="11599863"/>
            <a:ext cx="22632988" cy="210724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E2D50C8-A9E1-A64C-A926-922B5741085D}" type="slidenum">
              <a:rPr lang="en-US"/>
              <a:pPr>
                <a:defRPr/>
              </a:pPr>
              <a:t>‹#›</a:t>
            </a:fld>
            <a:endParaRPr lang="en-US"/>
          </a:p>
        </p:txBody>
      </p:sp>
    </p:spTree>
    <p:extLst>
      <p:ext uri="{BB962C8B-B14F-4D97-AF65-F5344CB8AC3E}">
        <p14:creationId xmlns:p14="http://schemas.microsoft.com/office/powerpoint/2010/main" val="3652003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72A0EFF-B107-7F49-A613-B8F55754333E}" type="slidenum">
              <a:rPr lang="en-US"/>
              <a:pPr>
                <a:defRPr/>
              </a:pPr>
              <a:t>‹#›</a:t>
            </a:fld>
            <a:endParaRPr lang="en-US"/>
          </a:p>
        </p:txBody>
      </p:sp>
    </p:spTree>
    <p:extLst>
      <p:ext uri="{BB962C8B-B14F-4D97-AF65-F5344CB8AC3E}">
        <p14:creationId xmlns:p14="http://schemas.microsoft.com/office/powerpoint/2010/main" val="1515472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8322E49-4D6A-154C-8D2D-22265F46A073}" type="slidenum">
              <a:rPr lang="en-US"/>
              <a:pPr>
                <a:defRPr/>
              </a:pPr>
              <a:t>‹#›</a:t>
            </a:fld>
            <a:endParaRPr lang="en-US"/>
          </a:p>
        </p:txBody>
      </p:sp>
    </p:spTree>
    <p:extLst>
      <p:ext uri="{BB962C8B-B14F-4D97-AF65-F5344CB8AC3E}">
        <p14:creationId xmlns:p14="http://schemas.microsoft.com/office/powerpoint/2010/main" val="2024061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455738"/>
            <a:ext cx="16846550" cy="61976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0019963" y="1455738"/>
            <a:ext cx="28625800" cy="31216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638" y="7653338"/>
            <a:ext cx="16846550" cy="25019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4BBCF0B-7A00-8647-BE61-4E38171C9C0A}" type="slidenum">
              <a:rPr lang="en-US"/>
              <a:pPr>
                <a:defRPr/>
              </a:pPr>
              <a:t>‹#›</a:t>
            </a:fld>
            <a:endParaRPr lang="en-US"/>
          </a:p>
        </p:txBody>
      </p:sp>
    </p:spTree>
    <p:extLst>
      <p:ext uri="{BB962C8B-B14F-4D97-AF65-F5344CB8AC3E}">
        <p14:creationId xmlns:p14="http://schemas.microsoft.com/office/powerpoint/2010/main" val="4142419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5603200"/>
            <a:ext cx="30724475" cy="302260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0036175" y="3268663"/>
            <a:ext cx="30724475" cy="21945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0036175" y="28625800"/>
            <a:ext cx="30724475" cy="42926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55FC280-3F90-CD4D-B4C4-0166A1974408}" type="slidenum">
              <a:rPr lang="en-US"/>
              <a:pPr>
                <a:defRPr/>
              </a:pPr>
              <a:t>‹#›</a:t>
            </a:fld>
            <a:endParaRPr lang="en-US"/>
          </a:p>
        </p:txBody>
      </p:sp>
    </p:spTree>
    <p:extLst>
      <p:ext uri="{BB962C8B-B14F-4D97-AF65-F5344CB8AC3E}">
        <p14:creationId xmlns:p14="http://schemas.microsoft.com/office/powerpoint/2010/main" val="3256958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40163" y="3252788"/>
            <a:ext cx="43526075" cy="609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543410" tIns="271705" rIns="543410" bIns="271705"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3840163" y="10566400"/>
            <a:ext cx="43526075" cy="21945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543410" tIns="271705" rIns="543410" bIns="27170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3840163" y="33324800"/>
            <a:ext cx="10668000" cy="2439988"/>
          </a:xfrm>
          <a:prstGeom prst="rect">
            <a:avLst/>
          </a:prstGeom>
          <a:noFill/>
          <a:ln w="9525">
            <a:noFill/>
            <a:miter lim="800000"/>
            <a:headEnd/>
            <a:tailEnd/>
          </a:ln>
          <a:effectLst/>
        </p:spPr>
        <p:txBody>
          <a:bodyPr vert="horz" wrap="square" lIns="543410" tIns="271705" rIns="543410" bIns="271705" numCol="1" anchor="t" anchorCtr="0" compatLnSpc="1">
            <a:prstTxWarp prst="textNoShape">
              <a:avLst/>
            </a:prstTxWarp>
          </a:bodyPr>
          <a:lstStyle>
            <a:lvl1pPr>
              <a:defRPr sz="8300">
                <a:latin typeface="Times New Roman" pitchFamily="18" charset="0"/>
                <a:ea typeface="+mn-ea"/>
                <a:cs typeface="+mn-cs"/>
              </a:defRPr>
            </a:lvl1pPr>
          </a:lstStyle>
          <a:p>
            <a:pPr>
              <a:defRPr/>
            </a:pPr>
            <a:endParaRPr lang="en-US"/>
          </a:p>
        </p:txBody>
      </p:sp>
      <p:sp>
        <p:nvSpPr>
          <p:cNvPr id="1029" name="Rectangle 5"/>
          <p:cNvSpPr>
            <a:spLocks noGrp="1" noChangeArrowheads="1"/>
          </p:cNvSpPr>
          <p:nvPr>
            <p:ph type="ftr" sz="quarter" idx="3"/>
          </p:nvPr>
        </p:nvSpPr>
        <p:spPr bwMode="auto">
          <a:xfrm>
            <a:off x="17495838" y="33324800"/>
            <a:ext cx="16214725" cy="2439988"/>
          </a:xfrm>
          <a:prstGeom prst="rect">
            <a:avLst/>
          </a:prstGeom>
          <a:noFill/>
          <a:ln w="9525">
            <a:noFill/>
            <a:miter lim="800000"/>
            <a:headEnd/>
            <a:tailEnd/>
          </a:ln>
          <a:effectLst/>
        </p:spPr>
        <p:txBody>
          <a:bodyPr vert="horz" wrap="square" lIns="543410" tIns="271705" rIns="543410" bIns="271705" numCol="1" anchor="t" anchorCtr="0" compatLnSpc="1">
            <a:prstTxWarp prst="textNoShape">
              <a:avLst/>
            </a:prstTxWarp>
          </a:bodyPr>
          <a:lstStyle>
            <a:lvl1pPr algn="ctr">
              <a:defRPr sz="8300">
                <a:latin typeface="Times New Roman" pitchFamily="18" charset="0"/>
                <a:ea typeface="+mn-ea"/>
                <a:cs typeface="+mn-cs"/>
              </a:defRPr>
            </a:lvl1pPr>
          </a:lstStyle>
          <a:p>
            <a:pPr>
              <a:defRPr/>
            </a:pPr>
            <a:endParaRPr lang="en-US"/>
          </a:p>
        </p:txBody>
      </p:sp>
      <p:sp>
        <p:nvSpPr>
          <p:cNvPr id="1030" name="Rectangle 6"/>
          <p:cNvSpPr>
            <a:spLocks noGrp="1" noChangeArrowheads="1"/>
          </p:cNvSpPr>
          <p:nvPr>
            <p:ph type="sldNum" sz="quarter" idx="4"/>
          </p:nvPr>
        </p:nvSpPr>
        <p:spPr bwMode="auto">
          <a:xfrm>
            <a:off x="36698238" y="33324800"/>
            <a:ext cx="10668000" cy="2439988"/>
          </a:xfrm>
          <a:prstGeom prst="rect">
            <a:avLst/>
          </a:prstGeom>
          <a:noFill/>
          <a:ln w="9525">
            <a:noFill/>
            <a:miter lim="800000"/>
            <a:headEnd/>
            <a:tailEnd/>
          </a:ln>
          <a:effectLst/>
        </p:spPr>
        <p:txBody>
          <a:bodyPr vert="horz" wrap="square" lIns="543410" tIns="271705" rIns="543410" bIns="271705" numCol="1" anchor="t" anchorCtr="0" compatLnSpc="1">
            <a:prstTxWarp prst="textNoShape">
              <a:avLst/>
            </a:prstTxWarp>
          </a:bodyPr>
          <a:lstStyle>
            <a:lvl1pPr algn="r">
              <a:defRPr sz="8300" smtClean="0">
                <a:cs typeface="+mn-cs"/>
              </a:defRPr>
            </a:lvl1pPr>
          </a:lstStyle>
          <a:p>
            <a:pPr>
              <a:defRPr/>
            </a:pPr>
            <a:fld id="{447A24C5-3540-8042-B84E-69FF0679786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434013" rtl="0" eaLnBrk="0" fontAlgn="base" hangingPunct="0">
        <a:spcBef>
          <a:spcPct val="0"/>
        </a:spcBef>
        <a:spcAft>
          <a:spcPct val="0"/>
        </a:spcAft>
        <a:defRPr sz="26100">
          <a:solidFill>
            <a:schemeClr val="tx2"/>
          </a:solidFill>
          <a:latin typeface="+mj-lt"/>
          <a:ea typeface="ＭＳ Ｐゴシック" charset="0"/>
          <a:cs typeface="ＭＳ Ｐゴシック" charset="0"/>
        </a:defRPr>
      </a:lvl1pPr>
      <a:lvl2pPr algn="ctr" defTabSz="5434013" rtl="0" eaLnBrk="0" fontAlgn="base" hangingPunct="0">
        <a:spcBef>
          <a:spcPct val="0"/>
        </a:spcBef>
        <a:spcAft>
          <a:spcPct val="0"/>
        </a:spcAft>
        <a:defRPr sz="26100">
          <a:solidFill>
            <a:schemeClr val="tx2"/>
          </a:solidFill>
          <a:latin typeface="Times New Roman" pitchFamily="18" charset="0"/>
          <a:ea typeface="ＭＳ Ｐゴシック" charset="0"/>
          <a:cs typeface="ＭＳ Ｐゴシック" charset="0"/>
        </a:defRPr>
      </a:lvl2pPr>
      <a:lvl3pPr algn="ctr" defTabSz="5434013" rtl="0" eaLnBrk="0" fontAlgn="base" hangingPunct="0">
        <a:spcBef>
          <a:spcPct val="0"/>
        </a:spcBef>
        <a:spcAft>
          <a:spcPct val="0"/>
        </a:spcAft>
        <a:defRPr sz="26100">
          <a:solidFill>
            <a:schemeClr val="tx2"/>
          </a:solidFill>
          <a:latin typeface="Times New Roman" pitchFamily="18" charset="0"/>
          <a:ea typeface="ＭＳ Ｐゴシック" charset="0"/>
          <a:cs typeface="ＭＳ Ｐゴシック" charset="0"/>
        </a:defRPr>
      </a:lvl3pPr>
      <a:lvl4pPr algn="ctr" defTabSz="5434013" rtl="0" eaLnBrk="0" fontAlgn="base" hangingPunct="0">
        <a:spcBef>
          <a:spcPct val="0"/>
        </a:spcBef>
        <a:spcAft>
          <a:spcPct val="0"/>
        </a:spcAft>
        <a:defRPr sz="26100">
          <a:solidFill>
            <a:schemeClr val="tx2"/>
          </a:solidFill>
          <a:latin typeface="Times New Roman" pitchFamily="18" charset="0"/>
          <a:ea typeface="ＭＳ Ｐゴシック" charset="0"/>
          <a:cs typeface="ＭＳ Ｐゴシック" charset="0"/>
        </a:defRPr>
      </a:lvl4pPr>
      <a:lvl5pPr algn="ctr" defTabSz="5434013" rtl="0" eaLnBrk="0" fontAlgn="base" hangingPunct="0">
        <a:spcBef>
          <a:spcPct val="0"/>
        </a:spcBef>
        <a:spcAft>
          <a:spcPct val="0"/>
        </a:spcAft>
        <a:defRPr sz="26100">
          <a:solidFill>
            <a:schemeClr val="tx2"/>
          </a:solidFill>
          <a:latin typeface="Times New Roman" pitchFamily="18" charset="0"/>
          <a:ea typeface="ＭＳ Ｐゴシック" charset="0"/>
          <a:cs typeface="ＭＳ Ｐゴシック" charset="0"/>
        </a:defRPr>
      </a:lvl5pPr>
      <a:lvl6pPr marL="457200" algn="ctr" defTabSz="5434013" rtl="0" eaLnBrk="0" fontAlgn="base" hangingPunct="0">
        <a:spcBef>
          <a:spcPct val="0"/>
        </a:spcBef>
        <a:spcAft>
          <a:spcPct val="0"/>
        </a:spcAft>
        <a:defRPr sz="26100">
          <a:solidFill>
            <a:schemeClr val="tx2"/>
          </a:solidFill>
          <a:latin typeface="Times New Roman" pitchFamily="18" charset="0"/>
        </a:defRPr>
      </a:lvl6pPr>
      <a:lvl7pPr marL="914400" algn="ctr" defTabSz="5434013" rtl="0" eaLnBrk="0" fontAlgn="base" hangingPunct="0">
        <a:spcBef>
          <a:spcPct val="0"/>
        </a:spcBef>
        <a:spcAft>
          <a:spcPct val="0"/>
        </a:spcAft>
        <a:defRPr sz="26100">
          <a:solidFill>
            <a:schemeClr val="tx2"/>
          </a:solidFill>
          <a:latin typeface="Times New Roman" pitchFamily="18" charset="0"/>
        </a:defRPr>
      </a:lvl7pPr>
      <a:lvl8pPr marL="1371600" algn="ctr" defTabSz="5434013" rtl="0" eaLnBrk="0" fontAlgn="base" hangingPunct="0">
        <a:spcBef>
          <a:spcPct val="0"/>
        </a:spcBef>
        <a:spcAft>
          <a:spcPct val="0"/>
        </a:spcAft>
        <a:defRPr sz="26100">
          <a:solidFill>
            <a:schemeClr val="tx2"/>
          </a:solidFill>
          <a:latin typeface="Times New Roman" pitchFamily="18" charset="0"/>
        </a:defRPr>
      </a:lvl8pPr>
      <a:lvl9pPr marL="1828800" algn="ctr" defTabSz="5434013" rtl="0" eaLnBrk="0" fontAlgn="base" hangingPunct="0">
        <a:spcBef>
          <a:spcPct val="0"/>
        </a:spcBef>
        <a:spcAft>
          <a:spcPct val="0"/>
        </a:spcAft>
        <a:defRPr sz="26100">
          <a:solidFill>
            <a:schemeClr val="tx2"/>
          </a:solidFill>
          <a:latin typeface="Times New Roman" pitchFamily="18" charset="0"/>
        </a:defRPr>
      </a:lvl9pPr>
    </p:titleStyle>
    <p:bodyStyle>
      <a:lvl1pPr marL="2038350" indent="-2038350" algn="l" defTabSz="5434013" rtl="0" eaLnBrk="0" fontAlgn="base" hangingPunct="0">
        <a:spcBef>
          <a:spcPct val="20000"/>
        </a:spcBef>
        <a:spcAft>
          <a:spcPct val="0"/>
        </a:spcAft>
        <a:buChar char="•"/>
        <a:defRPr sz="19000">
          <a:solidFill>
            <a:schemeClr val="tx1"/>
          </a:solidFill>
          <a:latin typeface="+mn-lt"/>
          <a:ea typeface="ＭＳ Ｐゴシック" charset="0"/>
          <a:cs typeface="ＭＳ Ｐゴシック" charset="0"/>
        </a:defRPr>
      </a:lvl1pPr>
      <a:lvl2pPr marL="4414838" indent="-1697038" algn="l" defTabSz="5434013" rtl="0" eaLnBrk="0" fontAlgn="base" hangingPunct="0">
        <a:spcBef>
          <a:spcPct val="20000"/>
        </a:spcBef>
        <a:spcAft>
          <a:spcPct val="0"/>
        </a:spcAft>
        <a:buChar char="–"/>
        <a:defRPr sz="16600">
          <a:solidFill>
            <a:schemeClr val="tx1"/>
          </a:solidFill>
          <a:latin typeface="+mn-lt"/>
          <a:ea typeface="ＭＳ Ｐゴシック" charset="0"/>
        </a:defRPr>
      </a:lvl2pPr>
      <a:lvl3pPr marL="6792913" indent="-1358900" algn="l" defTabSz="5434013" rtl="0" eaLnBrk="0" fontAlgn="base" hangingPunct="0">
        <a:spcBef>
          <a:spcPct val="20000"/>
        </a:spcBef>
        <a:spcAft>
          <a:spcPct val="0"/>
        </a:spcAft>
        <a:buChar char="•"/>
        <a:defRPr sz="14300">
          <a:solidFill>
            <a:schemeClr val="tx1"/>
          </a:solidFill>
          <a:latin typeface="+mn-lt"/>
          <a:ea typeface="ＭＳ Ｐゴシック" charset="0"/>
        </a:defRPr>
      </a:lvl3pPr>
      <a:lvl4pPr marL="9509125" indent="-1357313" algn="l" defTabSz="5434013" rtl="0" eaLnBrk="0" fontAlgn="base" hangingPunct="0">
        <a:spcBef>
          <a:spcPct val="20000"/>
        </a:spcBef>
        <a:spcAft>
          <a:spcPct val="0"/>
        </a:spcAft>
        <a:buChar char="–"/>
        <a:defRPr sz="11900">
          <a:solidFill>
            <a:schemeClr val="tx1"/>
          </a:solidFill>
          <a:latin typeface="+mn-lt"/>
          <a:ea typeface="ＭＳ Ｐゴシック" charset="0"/>
        </a:defRPr>
      </a:lvl4pPr>
      <a:lvl5pPr marL="12226925" indent="-1358900" algn="l" defTabSz="5434013" rtl="0" eaLnBrk="0" fontAlgn="base" hangingPunct="0">
        <a:spcBef>
          <a:spcPct val="20000"/>
        </a:spcBef>
        <a:spcAft>
          <a:spcPct val="0"/>
        </a:spcAft>
        <a:buChar char="»"/>
        <a:defRPr sz="11900">
          <a:solidFill>
            <a:schemeClr val="tx1"/>
          </a:solidFill>
          <a:latin typeface="+mn-lt"/>
          <a:ea typeface="ＭＳ Ｐゴシック" charset="0"/>
        </a:defRPr>
      </a:lvl5pPr>
      <a:lvl6pPr marL="12684125" indent="-1358900" algn="l" defTabSz="5434013" rtl="0" eaLnBrk="0" fontAlgn="base" hangingPunct="0">
        <a:spcBef>
          <a:spcPct val="20000"/>
        </a:spcBef>
        <a:spcAft>
          <a:spcPct val="0"/>
        </a:spcAft>
        <a:buChar char="»"/>
        <a:defRPr sz="11900">
          <a:solidFill>
            <a:schemeClr val="tx1"/>
          </a:solidFill>
          <a:latin typeface="+mn-lt"/>
        </a:defRPr>
      </a:lvl6pPr>
      <a:lvl7pPr marL="13141325" indent="-1358900" algn="l" defTabSz="5434013" rtl="0" eaLnBrk="0" fontAlgn="base" hangingPunct="0">
        <a:spcBef>
          <a:spcPct val="20000"/>
        </a:spcBef>
        <a:spcAft>
          <a:spcPct val="0"/>
        </a:spcAft>
        <a:buChar char="»"/>
        <a:defRPr sz="11900">
          <a:solidFill>
            <a:schemeClr val="tx1"/>
          </a:solidFill>
          <a:latin typeface="+mn-lt"/>
        </a:defRPr>
      </a:lvl7pPr>
      <a:lvl8pPr marL="13598525" indent="-1358900" algn="l" defTabSz="5434013" rtl="0" eaLnBrk="0" fontAlgn="base" hangingPunct="0">
        <a:spcBef>
          <a:spcPct val="20000"/>
        </a:spcBef>
        <a:spcAft>
          <a:spcPct val="0"/>
        </a:spcAft>
        <a:buChar char="»"/>
        <a:defRPr sz="11900">
          <a:solidFill>
            <a:schemeClr val="tx1"/>
          </a:solidFill>
          <a:latin typeface="+mn-lt"/>
        </a:defRPr>
      </a:lvl8pPr>
      <a:lvl9pPr marL="14055725" indent="-1358900" algn="l" defTabSz="5434013" rtl="0" eaLnBrk="0" fontAlgn="base" hangingPunct="0">
        <a:spcBef>
          <a:spcPct val="20000"/>
        </a:spcBef>
        <a:spcAft>
          <a:spcPct val="0"/>
        </a:spcAft>
        <a:buChar char="»"/>
        <a:defRPr sz="1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Cloud 40">
            <a:extLst>
              <a:ext uri="{FF2B5EF4-FFF2-40B4-BE49-F238E27FC236}">
                <a16:creationId xmlns:a16="http://schemas.microsoft.com/office/drawing/2014/main" id="{02F5E41A-30C3-549A-3F1E-E771B918E246}"/>
              </a:ext>
            </a:extLst>
          </p:cNvPr>
          <p:cNvSpPr/>
          <p:nvPr/>
        </p:nvSpPr>
        <p:spPr bwMode="auto">
          <a:xfrm>
            <a:off x="16713100" y="20722532"/>
            <a:ext cx="16316817" cy="5219338"/>
          </a:xfrm>
          <a:prstGeom prst="cloud">
            <a:avLst/>
          </a:prstGeom>
          <a:solidFill>
            <a:schemeClr val="accent6">
              <a:lumMod val="20000"/>
              <a:lumOff val="80000"/>
              <a:alpha val="4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5000" b="0" i="0" u="none" strike="noStrike" cap="none" normalizeH="0" baseline="0">
              <a:ln>
                <a:noFill/>
              </a:ln>
              <a:solidFill>
                <a:schemeClr val="tx1"/>
              </a:solidFill>
              <a:effectLst/>
              <a:latin typeface="Times New Roman" pitchFamily="18" charset="0"/>
            </a:endParaRPr>
          </a:p>
        </p:txBody>
      </p:sp>
      <p:sp>
        <p:nvSpPr>
          <p:cNvPr id="43" name="Cloud 42">
            <a:extLst>
              <a:ext uri="{FF2B5EF4-FFF2-40B4-BE49-F238E27FC236}">
                <a16:creationId xmlns:a16="http://schemas.microsoft.com/office/drawing/2014/main" id="{A9836BEC-7AF2-0FFA-FE46-10B71FF017D6}"/>
              </a:ext>
            </a:extLst>
          </p:cNvPr>
          <p:cNvSpPr/>
          <p:nvPr/>
        </p:nvSpPr>
        <p:spPr bwMode="auto">
          <a:xfrm rot="15348193">
            <a:off x="35673224" y="9808570"/>
            <a:ext cx="13811381" cy="13791674"/>
          </a:xfrm>
          <a:prstGeom prst="cloud">
            <a:avLst/>
          </a:prstGeom>
          <a:solidFill>
            <a:schemeClr val="accent6">
              <a:lumMod val="20000"/>
              <a:lumOff val="80000"/>
              <a:alpha val="4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5000" b="0" i="0" u="none" strike="noStrike" cap="none" normalizeH="0" baseline="0" dirty="0">
              <a:ln>
                <a:noFill/>
              </a:ln>
              <a:solidFill>
                <a:schemeClr val="tx1"/>
              </a:solidFill>
              <a:effectLst/>
              <a:latin typeface="Times New Roman" pitchFamily="18" charset="0"/>
            </a:endParaRPr>
          </a:p>
        </p:txBody>
      </p:sp>
      <p:sp>
        <p:nvSpPr>
          <p:cNvPr id="29" name="Cloud 28">
            <a:extLst>
              <a:ext uri="{FF2B5EF4-FFF2-40B4-BE49-F238E27FC236}">
                <a16:creationId xmlns:a16="http://schemas.microsoft.com/office/drawing/2014/main" id="{535B0737-28E9-8086-F82D-3E8F46143606}"/>
              </a:ext>
            </a:extLst>
          </p:cNvPr>
          <p:cNvSpPr/>
          <p:nvPr/>
        </p:nvSpPr>
        <p:spPr bwMode="auto">
          <a:xfrm>
            <a:off x="17532632" y="10069484"/>
            <a:ext cx="16316817" cy="8649316"/>
          </a:xfrm>
          <a:prstGeom prst="cloud">
            <a:avLst/>
          </a:prstGeom>
          <a:solidFill>
            <a:schemeClr val="accent6">
              <a:lumMod val="20000"/>
              <a:lumOff val="80000"/>
              <a:alpha val="4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5000" b="0" i="0" u="none" strike="noStrike" cap="none" normalizeH="0" baseline="0">
              <a:ln>
                <a:noFill/>
              </a:ln>
              <a:solidFill>
                <a:schemeClr val="tx1"/>
              </a:solidFill>
              <a:effectLst/>
              <a:latin typeface="Times New Roman" pitchFamily="18" charset="0"/>
            </a:endParaRPr>
          </a:p>
        </p:txBody>
      </p:sp>
      <p:sp>
        <p:nvSpPr>
          <p:cNvPr id="22" name="Cloud 21">
            <a:extLst>
              <a:ext uri="{FF2B5EF4-FFF2-40B4-BE49-F238E27FC236}">
                <a16:creationId xmlns:a16="http://schemas.microsoft.com/office/drawing/2014/main" id="{0D574A2A-5232-794A-7588-A54D37D5A1A7}"/>
              </a:ext>
            </a:extLst>
          </p:cNvPr>
          <p:cNvSpPr/>
          <p:nvPr/>
        </p:nvSpPr>
        <p:spPr bwMode="auto">
          <a:xfrm rot="326784">
            <a:off x="101343" y="9946380"/>
            <a:ext cx="16191947" cy="10150149"/>
          </a:xfrm>
          <a:prstGeom prst="cloud">
            <a:avLst/>
          </a:prstGeom>
          <a:solidFill>
            <a:schemeClr val="accent6">
              <a:lumMod val="20000"/>
              <a:lumOff val="80000"/>
              <a:alpha val="4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5000" b="0" i="0" u="none" strike="noStrike" cap="none" normalizeH="0" baseline="0" dirty="0">
              <a:ln>
                <a:noFill/>
              </a:ln>
              <a:solidFill>
                <a:schemeClr val="tx1"/>
              </a:solidFill>
              <a:effectLst/>
              <a:latin typeface="Times New Roman" pitchFamily="18" charset="0"/>
            </a:endParaRPr>
          </a:p>
        </p:txBody>
      </p:sp>
      <p:sp>
        <p:nvSpPr>
          <p:cNvPr id="23" name="Cloud 22">
            <a:extLst>
              <a:ext uri="{FF2B5EF4-FFF2-40B4-BE49-F238E27FC236}">
                <a16:creationId xmlns:a16="http://schemas.microsoft.com/office/drawing/2014/main" id="{9F3D4461-498B-9D0C-84A1-C4D180EDFC69}"/>
              </a:ext>
            </a:extLst>
          </p:cNvPr>
          <p:cNvSpPr/>
          <p:nvPr/>
        </p:nvSpPr>
        <p:spPr bwMode="auto">
          <a:xfrm rot="1120428">
            <a:off x="1579596" y="21387109"/>
            <a:ext cx="13573687" cy="13365583"/>
          </a:xfrm>
          <a:prstGeom prst="cloud">
            <a:avLst/>
          </a:prstGeom>
          <a:solidFill>
            <a:schemeClr val="accent6">
              <a:lumMod val="20000"/>
              <a:lumOff val="80000"/>
              <a:alpha val="4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5000" b="0" i="0" u="none" strike="noStrike" cap="none" normalizeH="0" baseline="0" dirty="0">
              <a:ln>
                <a:noFill/>
              </a:ln>
              <a:solidFill>
                <a:schemeClr val="tx1"/>
              </a:solidFill>
              <a:effectLst/>
              <a:latin typeface="Times New Roman" pitchFamily="18" charset="0"/>
            </a:endParaRPr>
          </a:p>
        </p:txBody>
      </p:sp>
      <p:sp>
        <p:nvSpPr>
          <p:cNvPr id="37" name="Text Box 24"/>
          <p:cNvSpPr txBox="1">
            <a:spLocks noChangeArrowheads="1"/>
          </p:cNvSpPr>
          <p:nvPr/>
        </p:nvSpPr>
        <p:spPr bwMode="auto">
          <a:xfrm>
            <a:off x="17716498" y="19440389"/>
            <a:ext cx="15544800" cy="1015663"/>
          </a:xfrm>
          <a:prstGeom prst="rect">
            <a:avLst/>
          </a:prstGeom>
          <a:solidFill>
            <a:srgbClr val="B60101"/>
          </a:solidFill>
          <a:ln w="9525">
            <a:solidFill>
              <a:srgbClr val="B60101"/>
            </a:solidFill>
            <a:miter lim="800000"/>
            <a:headEnd/>
            <a:tailEnd/>
          </a:ln>
        </p:spPr>
        <p:txBody>
          <a:bodyPr wrap="square">
            <a:spAutoFit/>
          </a:bodyPr>
          <a:lstStyle>
            <a:lvl1pPr>
              <a:defRPr sz="5000">
                <a:solidFill>
                  <a:schemeClr val="tx1"/>
                </a:solidFill>
                <a:latin typeface="Times New Roman" pitchFamily="18" charset="0"/>
              </a:defRPr>
            </a:lvl1pPr>
            <a:lvl2pPr marL="742950" indent="-285750">
              <a:defRPr sz="5000">
                <a:solidFill>
                  <a:schemeClr val="tx1"/>
                </a:solidFill>
                <a:latin typeface="Times New Roman" pitchFamily="18" charset="0"/>
              </a:defRPr>
            </a:lvl2pPr>
            <a:lvl3pPr marL="1143000" indent="-228600">
              <a:defRPr sz="5000">
                <a:solidFill>
                  <a:schemeClr val="tx1"/>
                </a:solidFill>
                <a:latin typeface="Times New Roman" pitchFamily="18" charset="0"/>
              </a:defRPr>
            </a:lvl3pPr>
            <a:lvl4pPr marL="1600200" indent="-228600">
              <a:defRPr sz="5000">
                <a:solidFill>
                  <a:schemeClr val="tx1"/>
                </a:solidFill>
                <a:latin typeface="Times New Roman" pitchFamily="18" charset="0"/>
              </a:defRPr>
            </a:lvl4pPr>
            <a:lvl5pPr marL="2057400" indent="-228600">
              <a:defRPr sz="5000">
                <a:solidFill>
                  <a:schemeClr val="tx1"/>
                </a:solidFill>
                <a:latin typeface="Times New Roman" pitchFamily="18" charset="0"/>
              </a:defRPr>
            </a:lvl5pPr>
            <a:lvl6pPr marL="2514600" indent="-228600" eaLnBrk="0" fontAlgn="base" hangingPunct="0">
              <a:spcBef>
                <a:spcPct val="0"/>
              </a:spcBef>
              <a:spcAft>
                <a:spcPct val="0"/>
              </a:spcAft>
              <a:defRPr sz="5000">
                <a:solidFill>
                  <a:schemeClr val="tx1"/>
                </a:solidFill>
                <a:latin typeface="Times New Roman" pitchFamily="18" charset="0"/>
              </a:defRPr>
            </a:lvl6pPr>
            <a:lvl7pPr marL="2971800" indent="-228600" eaLnBrk="0" fontAlgn="base" hangingPunct="0">
              <a:spcBef>
                <a:spcPct val="0"/>
              </a:spcBef>
              <a:spcAft>
                <a:spcPct val="0"/>
              </a:spcAft>
              <a:defRPr sz="5000">
                <a:solidFill>
                  <a:schemeClr val="tx1"/>
                </a:solidFill>
                <a:latin typeface="Times New Roman" pitchFamily="18" charset="0"/>
              </a:defRPr>
            </a:lvl7pPr>
            <a:lvl8pPr marL="3429000" indent="-228600" eaLnBrk="0" fontAlgn="base" hangingPunct="0">
              <a:spcBef>
                <a:spcPct val="0"/>
              </a:spcBef>
              <a:spcAft>
                <a:spcPct val="0"/>
              </a:spcAft>
              <a:defRPr sz="5000">
                <a:solidFill>
                  <a:schemeClr val="tx1"/>
                </a:solidFill>
                <a:latin typeface="Times New Roman" pitchFamily="18" charset="0"/>
              </a:defRPr>
            </a:lvl8pPr>
            <a:lvl9pPr marL="3886200" indent="-228600" eaLnBrk="0" fontAlgn="base" hangingPunct="0">
              <a:spcBef>
                <a:spcPct val="0"/>
              </a:spcBef>
              <a:spcAft>
                <a:spcPct val="0"/>
              </a:spcAft>
              <a:defRPr sz="5000">
                <a:solidFill>
                  <a:schemeClr val="tx1"/>
                </a:solidFill>
                <a:latin typeface="Times New Roman" pitchFamily="18" charset="0"/>
              </a:defRPr>
            </a:lvl9pPr>
          </a:lstStyle>
          <a:p>
            <a:pPr algn="ctr">
              <a:spcBef>
                <a:spcPct val="50000"/>
              </a:spcBef>
              <a:defRPr/>
            </a:pPr>
            <a:r>
              <a:rPr lang="en-US" sz="6000" b="1" dirty="0">
                <a:solidFill>
                  <a:schemeClr val="bg1"/>
                </a:solidFill>
                <a:ea typeface="+mn-ea"/>
                <a:cs typeface="+mn-cs"/>
              </a:rPr>
              <a:t>Implications to Nursing Practice</a:t>
            </a:r>
          </a:p>
        </p:txBody>
      </p:sp>
      <p:sp>
        <p:nvSpPr>
          <p:cNvPr id="13313" name="Rectangle 2"/>
          <p:cNvSpPr>
            <a:spLocks noGrp="1" noChangeArrowheads="1"/>
          </p:cNvSpPr>
          <p:nvPr>
            <p:ph type="title"/>
          </p:nvPr>
        </p:nvSpPr>
        <p:spPr>
          <a:xfrm>
            <a:off x="0" y="1397288"/>
            <a:ext cx="51206400" cy="6858000"/>
          </a:xfrm>
          <a:solidFill>
            <a:srgbClr val="C00000"/>
          </a:solidFill>
          <a:ln>
            <a:solidFill>
              <a:srgbClr val="B60101"/>
            </a:solidFill>
            <a:miter lim="800000"/>
            <a:headEnd/>
            <a:tailEnd/>
          </a:ln>
        </p:spPr>
        <p:txBody>
          <a:bodyPr/>
          <a:lstStyle/>
          <a:p>
            <a:pPr eaLnBrk="1" hangingPunct="1">
              <a:spcBef>
                <a:spcPct val="50000"/>
              </a:spcBef>
            </a:pPr>
            <a:r>
              <a:rPr lang="en-US" sz="8000" b="1" dirty="0">
                <a:solidFill>
                  <a:schemeClr val="bg1"/>
                </a:solidFill>
              </a:rPr>
              <a:t>The Impact of Suctioning Frequency on Ventilator Associated Pneumonia</a:t>
            </a:r>
            <a:br>
              <a:rPr lang="en-US" sz="8000" dirty="0"/>
            </a:br>
            <a:r>
              <a:rPr lang="en-US" sz="7200" dirty="0">
                <a:solidFill>
                  <a:schemeClr val="bg1"/>
                </a:solidFill>
              </a:rPr>
              <a:t>Sarah Gehrlein, SN</a:t>
            </a:r>
            <a:br>
              <a:rPr lang="en-US" sz="7200" dirty="0">
                <a:solidFill>
                  <a:schemeClr val="bg1"/>
                </a:solidFill>
              </a:rPr>
            </a:br>
            <a:r>
              <a:rPr lang="en-US" sz="7200" dirty="0">
                <a:solidFill>
                  <a:schemeClr val="bg1"/>
                </a:solidFill>
              </a:rPr>
              <a:t>DHCON Faculty Mentor: Dr. Theresa Soltis, DNP, APRN, FNP-BC</a:t>
            </a:r>
            <a:br>
              <a:rPr lang="en-US" sz="7200" dirty="0"/>
            </a:br>
            <a:r>
              <a:rPr lang="en-US" sz="7200" dirty="0">
                <a:solidFill>
                  <a:schemeClr val="bg1"/>
                </a:solidFill>
                <a:latin typeface="Times New Roman" charset="0"/>
              </a:rPr>
              <a:t>Sacred Heart University, Davis and Henley College of Nursing - Fairfield, CT</a:t>
            </a:r>
            <a:br>
              <a:rPr lang="en-US" sz="7200" dirty="0">
                <a:solidFill>
                  <a:schemeClr val="bg1"/>
                </a:solidFill>
                <a:latin typeface="Times New Roman" charset="0"/>
              </a:rPr>
            </a:br>
            <a:r>
              <a:rPr lang="en-US" sz="7200" dirty="0">
                <a:solidFill>
                  <a:schemeClr val="bg1"/>
                </a:solidFill>
                <a:latin typeface="Times New Roman" charset="0"/>
              </a:rPr>
              <a:t>Thomas More Honors program</a:t>
            </a:r>
          </a:p>
        </p:txBody>
      </p:sp>
      <p:sp>
        <p:nvSpPr>
          <p:cNvPr id="1038" name="Text Box 24"/>
          <p:cNvSpPr txBox="1">
            <a:spLocks noChangeArrowheads="1"/>
          </p:cNvSpPr>
          <p:nvPr/>
        </p:nvSpPr>
        <p:spPr bwMode="auto">
          <a:xfrm>
            <a:off x="34899599" y="30990321"/>
            <a:ext cx="15544800" cy="1015663"/>
          </a:xfrm>
          <a:prstGeom prst="rect">
            <a:avLst/>
          </a:prstGeom>
          <a:solidFill>
            <a:srgbClr val="B60101"/>
          </a:solidFill>
          <a:ln w="9525">
            <a:solidFill>
              <a:srgbClr val="B60101"/>
            </a:solidFill>
            <a:miter lim="800000"/>
            <a:headEnd/>
            <a:tailEnd/>
          </a:ln>
        </p:spPr>
        <p:txBody>
          <a:bodyPr wrap="square">
            <a:spAutoFit/>
          </a:bodyPr>
          <a:lstStyle>
            <a:lvl1pPr>
              <a:defRPr sz="5000">
                <a:solidFill>
                  <a:schemeClr val="tx1"/>
                </a:solidFill>
                <a:latin typeface="Times New Roman" pitchFamily="18" charset="0"/>
              </a:defRPr>
            </a:lvl1pPr>
            <a:lvl2pPr marL="742950" indent="-285750">
              <a:defRPr sz="5000">
                <a:solidFill>
                  <a:schemeClr val="tx1"/>
                </a:solidFill>
                <a:latin typeface="Times New Roman" pitchFamily="18" charset="0"/>
              </a:defRPr>
            </a:lvl2pPr>
            <a:lvl3pPr marL="1143000" indent="-228600">
              <a:defRPr sz="5000">
                <a:solidFill>
                  <a:schemeClr val="tx1"/>
                </a:solidFill>
                <a:latin typeface="Times New Roman" pitchFamily="18" charset="0"/>
              </a:defRPr>
            </a:lvl3pPr>
            <a:lvl4pPr marL="1600200" indent="-228600">
              <a:defRPr sz="5000">
                <a:solidFill>
                  <a:schemeClr val="tx1"/>
                </a:solidFill>
                <a:latin typeface="Times New Roman" pitchFamily="18" charset="0"/>
              </a:defRPr>
            </a:lvl4pPr>
            <a:lvl5pPr marL="2057400" indent="-228600">
              <a:defRPr sz="5000">
                <a:solidFill>
                  <a:schemeClr val="tx1"/>
                </a:solidFill>
                <a:latin typeface="Times New Roman" pitchFamily="18" charset="0"/>
              </a:defRPr>
            </a:lvl5pPr>
            <a:lvl6pPr marL="2514600" indent="-228600" eaLnBrk="0" fontAlgn="base" hangingPunct="0">
              <a:spcBef>
                <a:spcPct val="0"/>
              </a:spcBef>
              <a:spcAft>
                <a:spcPct val="0"/>
              </a:spcAft>
              <a:defRPr sz="5000">
                <a:solidFill>
                  <a:schemeClr val="tx1"/>
                </a:solidFill>
                <a:latin typeface="Times New Roman" pitchFamily="18" charset="0"/>
              </a:defRPr>
            </a:lvl6pPr>
            <a:lvl7pPr marL="2971800" indent="-228600" eaLnBrk="0" fontAlgn="base" hangingPunct="0">
              <a:spcBef>
                <a:spcPct val="0"/>
              </a:spcBef>
              <a:spcAft>
                <a:spcPct val="0"/>
              </a:spcAft>
              <a:defRPr sz="5000">
                <a:solidFill>
                  <a:schemeClr val="tx1"/>
                </a:solidFill>
                <a:latin typeface="Times New Roman" pitchFamily="18" charset="0"/>
              </a:defRPr>
            </a:lvl7pPr>
            <a:lvl8pPr marL="3429000" indent="-228600" eaLnBrk="0" fontAlgn="base" hangingPunct="0">
              <a:spcBef>
                <a:spcPct val="0"/>
              </a:spcBef>
              <a:spcAft>
                <a:spcPct val="0"/>
              </a:spcAft>
              <a:defRPr sz="5000">
                <a:solidFill>
                  <a:schemeClr val="tx1"/>
                </a:solidFill>
                <a:latin typeface="Times New Roman" pitchFamily="18" charset="0"/>
              </a:defRPr>
            </a:lvl8pPr>
            <a:lvl9pPr marL="3886200" indent="-228600" eaLnBrk="0" fontAlgn="base" hangingPunct="0">
              <a:spcBef>
                <a:spcPct val="0"/>
              </a:spcBef>
              <a:spcAft>
                <a:spcPct val="0"/>
              </a:spcAft>
              <a:defRPr sz="5000">
                <a:solidFill>
                  <a:schemeClr val="tx1"/>
                </a:solidFill>
                <a:latin typeface="Times New Roman" pitchFamily="18" charset="0"/>
              </a:defRPr>
            </a:lvl9pPr>
          </a:lstStyle>
          <a:p>
            <a:pPr algn="ctr">
              <a:spcBef>
                <a:spcPct val="50000"/>
              </a:spcBef>
              <a:defRPr/>
            </a:pPr>
            <a:r>
              <a:rPr lang="en-US" sz="6000" b="1" dirty="0">
                <a:solidFill>
                  <a:schemeClr val="bg1"/>
                </a:solidFill>
                <a:ea typeface="+mn-ea"/>
                <a:cs typeface="+mn-cs"/>
              </a:rPr>
              <a:t>References</a:t>
            </a:r>
          </a:p>
        </p:txBody>
      </p:sp>
      <p:sp>
        <p:nvSpPr>
          <p:cNvPr id="13326" name="Text Box 33"/>
          <p:cNvSpPr txBox="1">
            <a:spLocks noChangeArrowheads="1"/>
          </p:cNvSpPr>
          <p:nvPr/>
        </p:nvSpPr>
        <p:spPr bwMode="auto">
          <a:xfrm>
            <a:off x="53721000" y="25615900"/>
            <a:ext cx="11658600" cy="854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5000">
                <a:solidFill>
                  <a:schemeClr val="tx1"/>
                </a:solidFill>
                <a:latin typeface="Times New Roman" charset="0"/>
                <a:ea typeface="ＭＳ Ｐゴシック" charset="0"/>
                <a:cs typeface="ＭＳ Ｐゴシック" charset="0"/>
              </a:defRPr>
            </a:lvl1pPr>
            <a:lvl2pPr marL="742950" indent="-285750">
              <a:defRPr sz="5000">
                <a:solidFill>
                  <a:schemeClr val="tx1"/>
                </a:solidFill>
                <a:latin typeface="Times New Roman" charset="0"/>
                <a:ea typeface="ＭＳ Ｐゴシック" charset="0"/>
              </a:defRPr>
            </a:lvl2pPr>
            <a:lvl3pPr marL="1143000" indent="-228600">
              <a:defRPr sz="5000">
                <a:solidFill>
                  <a:schemeClr val="tx1"/>
                </a:solidFill>
                <a:latin typeface="Times New Roman" charset="0"/>
                <a:ea typeface="ＭＳ Ｐゴシック" charset="0"/>
              </a:defRPr>
            </a:lvl3pPr>
            <a:lvl4pPr marL="1600200" indent="-228600">
              <a:defRPr sz="5000">
                <a:solidFill>
                  <a:schemeClr val="tx1"/>
                </a:solidFill>
                <a:latin typeface="Times New Roman" charset="0"/>
                <a:ea typeface="ＭＳ Ｐゴシック" charset="0"/>
              </a:defRPr>
            </a:lvl4pPr>
            <a:lvl5pPr marL="2057400" indent="-228600">
              <a:defRPr sz="5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5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5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5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5000">
                <a:solidFill>
                  <a:schemeClr val="tx1"/>
                </a:solidFill>
                <a:latin typeface="Times New Roman" charset="0"/>
                <a:ea typeface="ＭＳ Ｐゴシック" charset="0"/>
              </a:defRPr>
            </a:lvl9pPr>
          </a:lstStyle>
          <a:p>
            <a:pPr>
              <a:spcBef>
                <a:spcPct val="50000"/>
              </a:spcBef>
            </a:pPr>
            <a:endParaRPr lang="en-US"/>
          </a:p>
        </p:txBody>
      </p:sp>
      <p:sp>
        <p:nvSpPr>
          <p:cNvPr id="24" name="Text Box 24"/>
          <p:cNvSpPr txBox="1">
            <a:spLocks noChangeArrowheads="1"/>
          </p:cNvSpPr>
          <p:nvPr/>
        </p:nvSpPr>
        <p:spPr bwMode="auto">
          <a:xfrm>
            <a:off x="914400" y="8938109"/>
            <a:ext cx="15163799" cy="1015663"/>
          </a:xfrm>
          <a:prstGeom prst="rect">
            <a:avLst/>
          </a:prstGeom>
          <a:solidFill>
            <a:srgbClr val="C00000"/>
          </a:solidFill>
          <a:ln w="9525">
            <a:solidFill>
              <a:srgbClr val="B60101"/>
            </a:solidFill>
            <a:miter lim="800000"/>
            <a:headEnd/>
            <a:tailEnd/>
          </a:ln>
        </p:spPr>
        <p:txBody>
          <a:bodyPr wrap="square">
            <a:spAutoFit/>
          </a:bodyPr>
          <a:lstStyle>
            <a:lvl1pPr>
              <a:defRPr sz="5000">
                <a:solidFill>
                  <a:schemeClr val="tx1"/>
                </a:solidFill>
                <a:latin typeface="Times New Roman" pitchFamily="18" charset="0"/>
              </a:defRPr>
            </a:lvl1pPr>
            <a:lvl2pPr marL="742950" indent="-285750">
              <a:defRPr sz="5000">
                <a:solidFill>
                  <a:schemeClr val="tx1"/>
                </a:solidFill>
                <a:latin typeface="Times New Roman" pitchFamily="18" charset="0"/>
              </a:defRPr>
            </a:lvl2pPr>
            <a:lvl3pPr marL="1143000" indent="-228600">
              <a:defRPr sz="5000">
                <a:solidFill>
                  <a:schemeClr val="tx1"/>
                </a:solidFill>
                <a:latin typeface="Times New Roman" pitchFamily="18" charset="0"/>
              </a:defRPr>
            </a:lvl3pPr>
            <a:lvl4pPr marL="1600200" indent="-228600">
              <a:defRPr sz="5000">
                <a:solidFill>
                  <a:schemeClr val="tx1"/>
                </a:solidFill>
                <a:latin typeface="Times New Roman" pitchFamily="18" charset="0"/>
              </a:defRPr>
            </a:lvl4pPr>
            <a:lvl5pPr marL="2057400" indent="-228600">
              <a:defRPr sz="5000">
                <a:solidFill>
                  <a:schemeClr val="tx1"/>
                </a:solidFill>
                <a:latin typeface="Times New Roman" pitchFamily="18" charset="0"/>
              </a:defRPr>
            </a:lvl5pPr>
            <a:lvl6pPr marL="2514600" indent="-228600" eaLnBrk="0" fontAlgn="base" hangingPunct="0">
              <a:spcBef>
                <a:spcPct val="0"/>
              </a:spcBef>
              <a:spcAft>
                <a:spcPct val="0"/>
              </a:spcAft>
              <a:defRPr sz="5000">
                <a:solidFill>
                  <a:schemeClr val="tx1"/>
                </a:solidFill>
                <a:latin typeface="Times New Roman" pitchFamily="18" charset="0"/>
              </a:defRPr>
            </a:lvl6pPr>
            <a:lvl7pPr marL="2971800" indent="-228600" eaLnBrk="0" fontAlgn="base" hangingPunct="0">
              <a:spcBef>
                <a:spcPct val="0"/>
              </a:spcBef>
              <a:spcAft>
                <a:spcPct val="0"/>
              </a:spcAft>
              <a:defRPr sz="5000">
                <a:solidFill>
                  <a:schemeClr val="tx1"/>
                </a:solidFill>
                <a:latin typeface="Times New Roman" pitchFamily="18" charset="0"/>
              </a:defRPr>
            </a:lvl7pPr>
            <a:lvl8pPr marL="3429000" indent="-228600" eaLnBrk="0" fontAlgn="base" hangingPunct="0">
              <a:spcBef>
                <a:spcPct val="0"/>
              </a:spcBef>
              <a:spcAft>
                <a:spcPct val="0"/>
              </a:spcAft>
              <a:defRPr sz="5000">
                <a:solidFill>
                  <a:schemeClr val="tx1"/>
                </a:solidFill>
                <a:latin typeface="Times New Roman" pitchFamily="18" charset="0"/>
              </a:defRPr>
            </a:lvl8pPr>
            <a:lvl9pPr marL="3886200" indent="-228600" eaLnBrk="0" fontAlgn="base" hangingPunct="0">
              <a:spcBef>
                <a:spcPct val="0"/>
              </a:spcBef>
              <a:spcAft>
                <a:spcPct val="0"/>
              </a:spcAft>
              <a:defRPr sz="5000">
                <a:solidFill>
                  <a:schemeClr val="tx1"/>
                </a:solidFill>
                <a:latin typeface="Times New Roman" pitchFamily="18" charset="0"/>
              </a:defRPr>
            </a:lvl9pPr>
          </a:lstStyle>
          <a:p>
            <a:pPr algn="ctr">
              <a:spcBef>
                <a:spcPct val="50000"/>
              </a:spcBef>
              <a:defRPr/>
            </a:pPr>
            <a:r>
              <a:rPr lang="en-US" sz="6000" b="1" dirty="0">
                <a:solidFill>
                  <a:schemeClr val="bg1"/>
                </a:solidFill>
                <a:ea typeface="+mn-ea"/>
                <a:cs typeface="+mn-cs"/>
              </a:rPr>
              <a:t>Purpose</a:t>
            </a:r>
          </a:p>
        </p:txBody>
      </p:sp>
      <p:sp>
        <p:nvSpPr>
          <p:cNvPr id="34" name="Text Box 24"/>
          <p:cNvSpPr txBox="1">
            <a:spLocks noChangeArrowheads="1"/>
          </p:cNvSpPr>
          <p:nvPr/>
        </p:nvSpPr>
        <p:spPr bwMode="auto">
          <a:xfrm>
            <a:off x="914400" y="20334211"/>
            <a:ext cx="15163799" cy="1015663"/>
          </a:xfrm>
          <a:prstGeom prst="rect">
            <a:avLst/>
          </a:prstGeom>
          <a:solidFill>
            <a:srgbClr val="C00000"/>
          </a:solidFill>
          <a:ln w="9525">
            <a:solidFill>
              <a:srgbClr val="B60101"/>
            </a:solidFill>
            <a:miter lim="800000"/>
            <a:headEnd/>
            <a:tailEnd/>
          </a:ln>
        </p:spPr>
        <p:txBody>
          <a:bodyPr wrap="square">
            <a:spAutoFit/>
          </a:bodyPr>
          <a:lstStyle>
            <a:lvl1pPr>
              <a:defRPr sz="5000">
                <a:solidFill>
                  <a:schemeClr val="tx1"/>
                </a:solidFill>
                <a:latin typeface="Times New Roman" pitchFamily="18" charset="0"/>
              </a:defRPr>
            </a:lvl1pPr>
            <a:lvl2pPr marL="742950" indent="-285750">
              <a:defRPr sz="5000">
                <a:solidFill>
                  <a:schemeClr val="tx1"/>
                </a:solidFill>
                <a:latin typeface="Times New Roman" pitchFamily="18" charset="0"/>
              </a:defRPr>
            </a:lvl2pPr>
            <a:lvl3pPr marL="1143000" indent="-228600">
              <a:defRPr sz="5000">
                <a:solidFill>
                  <a:schemeClr val="tx1"/>
                </a:solidFill>
                <a:latin typeface="Times New Roman" pitchFamily="18" charset="0"/>
              </a:defRPr>
            </a:lvl3pPr>
            <a:lvl4pPr marL="1600200" indent="-228600">
              <a:defRPr sz="5000">
                <a:solidFill>
                  <a:schemeClr val="tx1"/>
                </a:solidFill>
                <a:latin typeface="Times New Roman" pitchFamily="18" charset="0"/>
              </a:defRPr>
            </a:lvl4pPr>
            <a:lvl5pPr marL="2057400" indent="-228600">
              <a:defRPr sz="5000">
                <a:solidFill>
                  <a:schemeClr val="tx1"/>
                </a:solidFill>
                <a:latin typeface="Times New Roman" pitchFamily="18" charset="0"/>
              </a:defRPr>
            </a:lvl5pPr>
            <a:lvl6pPr marL="2514600" indent="-228600" eaLnBrk="0" fontAlgn="base" hangingPunct="0">
              <a:spcBef>
                <a:spcPct val="0"/>
              </a:spcBef>
              <a:spcAft>
                <a:spcPct val="0"/>
              </a:spcAft>
              <a:defRPr sz="5000">
                <a:solidFill>
                  <a:schemeClr val="tx1"/>
                </a:solidFill>
                <a:latin typeface="Times New Roman" pitchFamily="18" charset="0"/>
              </a:defRPr>
            </a:lvl6pPr>
            <a:lvl7pPr marL="2971800" indent="-228600" eaLnBrk="0" fontAlgn="base" hangingPunct="0">
              <a:spcBef>
                <a:spcPct val="0"/>
              </a:spcBef>
              <a:spcAft>
                <a:spcPct val="0"/>
              </a:spcAft>
              <a:defRPr sz="5000">
                <a:solidFill>
                  <a:schemeClr val="tx1"/>
                </a:solidFill>
                <a:latin typeface="Times New Roman" pitchFamily="18" charset="0"/>
              </a:defRPr>
            </a:lvl7pPr>
            <a:lvl8pPr marL="3429000" indent="-228600" eaLnBrk="0" fontAlgn="base" hangingPunct="0">
              <a:spcBef>
                <a:spcPct val="0"/>
              </a:spcBef>
              <a:spcAft>
                <a:spcPct val="0"/>
              </a:spcAft>
              <a:defRPr sz="5000">
                <a:solidFill>
                  <a:schemeClr val="tx1"/>
                </a:solidFill>
                <a:latin typeface="Times New Roman" pitchFamily="18" charset="0"/>
              </a:defRPr>
            </a:lvl8pPr>
            <a:lvl9pPr marL="3886200" indent="-228600" eaLnBrk="0" fontAlgn="base" hangingPunct="0">
              <a:spcBef>
                <a:spcPct val="0"/>
              </a:spcBef>
              <a:spcAft>
                <a:spcPct val="0"/>
              </a:spcAft>
              <a:defRPr sz="5000">
                <a:solidFill>
                  <a:schemeClr val="tx1"/>
                </a:solidFill>
                <a:latin typeface="Times New Roman" pitchFamily="18" charset="0"/>
              </a:defRPr>
            </a:lvl9pPr>
          </a:lstStyle>
          <a:p>
            <a:pPr algn="ctr">
              <a:spcBef>
                <a:spcPct val="50000"/>
              </a:spcBef>
              <a:defRPr/>
            </a:pPr>
            <a:r>
              <a:rPr lang="en-US" sz="6000" b="1" dirty="0">
                <a:solidFill>
                  <a:schemeClr val="bg1"/>
                </a:solidFill>
                <a:ea typeface="+mn-ea"/>
                <a:cs typeface="+mn-cs"/>
              </a:rPr>
              <a:t>Background</a:t>
            </a:r>
          </a:p>
        </p:txBody>
      </p:sp>
      <p:sp>
        <p:nvSpPr>
          <p:cNvPr id="46" name="Text Box 24"/>
          <p:cNvSpPr txBox="1">
            <a:spLocks noChangeArrowheads="1"/>
          </p:cNvSpPr>
          <p:nvPr/>
        </p:nvSpPr>
        <p:spPr bwMode="auto">
          <a:xfrm>
            <a:off x="34899599" y="8832164"/>
            <a:ext cx="15544800" cy="1015663"/>
          </a:xfrm>
          <a:prstGeom prst="rect">
            <a:avLst/>
          </a:prstGeom>
          <a:solidFill>
            <a:srgbClr val="C00000"/>
          </a:solidFill>
          <a:ln w="9525">
            <a:solidFill>
              <a:srgbClr val="B60101"/>
            </a:solidFill>
            <a:miter lim="800000"/>
            <a:headEnd/>
            <a:tailEnd/>
          </a:ln>
        </p:spPr>
        <p:txBody>
          <a:bodyPr wrap="square">
            <a:spAutoFit/>
          </a:bodyPr>
          <a:lstStyle>
            <a:lvl1pPr>
              <a:defRPr sz="5000">
                <a:solidFill>
                  <a:schemeClr val="tx1"/>
                </a:solidFill>
                <a:latin typeface="Times New Roman" pitchFamily="18" charset="0"/>
              </a:defRPr>
            </a:lvl1pPr>
            <a:lvl2pPr marL="742950" indent="-285750">
              <a:defRPr sz="5000">
                <a:solidFill>
                  <a:schemeClr val="tx1"/>
                </a:solidFill>
                <a:latin typeface="Times New Roman" pitchFamily="18" charset="0"/>
              </a:defRPr>
            </a:lvl2pPr>
            <a:lvl3pPr marL="1143000" indent="-228600">
              <a:defRPr sz="5000">
                <a:solidFill>
                  <a:schemeClr val="tx1"/>
                </a:solidFill>
                <a:latin typeface="Times New Roman" pitchFamily="18" charset="0"/>
              </a:defRPr>
            </a:lvl3pPr>
            <a:lvl4pPr marL="1600200" indent="-228600">
              <a:defRPr sz="5000">
                <a:solidFill>
                  <a:schemeClr val="tx1"/>
                </a:solidFill>
                <a:latin typeface="Times New Roman" pitchFamily="18" charset="0"/>
              </a:defRPr>
            </a:lvl4pPr>
            <a:lvl5pPr marL="2057400" indent="-228600">
              <a:defRPr sz="5000">
                <a:solidFill>
                  <a:schemeClr val="tx1"/>
                </a:solidFill>
                <a:latin typeface="Times New Roman" pitchFamily="18" charset="0"/>
              </a:defRPr>
            </a:lvl5pPr>
            <a:lvl6pPr marL="2514600" indent="-228600" eaLnBrk="0" fontAlgn="base" hangingPunct="0">
              <a:spcBef>
                <a:spcPct val="0"/>
              </a:spcBef>
              <a:spcAft>
                <a:spcPct val="0"/>
              </a:spcAft>
              <a:defRPr sz="5000">
                <a:solidFill>
                  <a:schemeClr val="tx1"/>
                </a:solidFill>
                <a:latin typeface="Times New Roman" pitchFamily="18" charset="0"/>
              </a:defRPr>
            </a:lvl6pPr>
            <a:lvl7pPr marL="2971800" indent="-228600" eaLnBrk="0" fontAlgn="base" hangingPunct="0">
              <a:spcBef>
                <a:spcPct val="0"/>
              </a:spcBef>
              <a:spcAft>
                <a:spcPct val="0"/>
              </a:spcAft>
              <a:defRPr sz="5000">
                <a:solidFill>
                  <a:schemeClr val="tx1"/>
                </a:solidFill>
                <a:latin typeface="Times New Roman" pitchFamily="18" charset="0"/>
              </a:defRPr>
            </a:lvl7pPr>
            <a:lvl8pPr marL="3429000" indent="-228600" eaLnBrk="0" fontAlgn="base" hangingPunct="0">
              <a:spcBef>
                <a:spcPct val="0"/>
              </a:spcBef>
              <a:spcAft>
                <a:spcPct val="0"/>
              </a:spcAft>
              <a:defRPr sz="5000">
                <a:solidFill>
                  <a:schemeClr val="tx1"/>
                </a:solidFill>
                <a:latin typeface="Times New Roman" pitchFamily="18" charset="0"/>
              </a:defRPr>
            </a:lvl8pPr>
            <a:lvl9pPr marL="3886200" indent="-228600" eaLnBrk="0" fontAlgn="base" hangingPunct="0">
              <a:spcBef>
                <a:spcPct val="0"/>
              </a:spcBef>
              <a:spcAft>
                <a:spcPct val="0"/>
              </a:spcAft>
              <a:defRPr sz="5000">
                <a:solidFill>
                  <a:schemeClr val="tx1"/>
                </a:solidFill>
                <a:latin typeface="Times New Roman" pitchFamily="18" charset="0"/>
              </a:defRPr>
            </a:lvl9pPr>
          </a:lstStyle>
          <a:p>
            <a:pPr algn="ctr">
              <a:spcBef>
                <a:spcPct val="50000"/>
              </a:spcBef>
              <a:defRPr/>
            </a:pPr>
            <a:r>
              <a:rPr lang="en-US" sz="6000" b="1" dirty="0">
                <a:solidFill>
                  <a:schemeClr val="bg1"/>
                </a:solidFill>
                <a:ea typeface="+mn-ea"/>
                <a:cs typeface="+mn-cs"/>
              </a:rPr>
              <a:t>Clinical Implications</a:t>
            </a:r>
          </a:p>
        </p:txBody>
      </p:sp>
      <p:sp>
        <p:nvSpPr>
          <p:cNvPr id="33" name="Text Box 24"/>
          <p:cNvSpPr txBox="1">
            <a:spLocks noChangeArrowheads="1"/>
          </p:cNvSpPr>
          <p:nvPr/>
        </p:nvSpPr>
        <p:spPr bwMode="auto">
          <a:xfrm>
            <a:off x="17716499" y="8938108"/>
            <a:ext cx="15544800" cy="1015663"/>
          </a:xfrm>
          <a:prstGeom prst="rect">
            <a:avLst/>
          </a:prstGeom>
          <a:solidFill>
            <a:srgbClr val="B60101"/>
          </a:solidFill>
          <a:ln w="9525">
            <a:solidFill>
              <a:srgbClr val="B60101"/>
            </a:solidFill>
            <a:miter lim="800000"/>
            <a:headEnd/>
            <a:tailEnd/>
          </a:ln>
        </p:spPr>
        <p:txBody>
          <a:bodyPr wrap="square">
            <a:spAutoFit/>
          </a:bodyPr>
          <a:lstStyle>
            <a:lvl1pPr>
              <a:defRPr sz="5000">
                <a:solidFill>
                  <a:schemeClr val="tx1"/>
                </a:solidFill>
                <a:latin typeface="Times New Roman" pitchFamily="18" charset="0"/>
              </a:defRPr>
            </a:lvl1pPr>
            <a:lvl2pPr marL="742950" indent="-285750">
              <a:defRPr sz="5000">
                <a:solidFill>
                  <a:schemeClr val="tx1"/>
                </a:solidFill>
                <a:latin typeface="Times New Roman" pitchFamily="18" charset="0"/>
              </a:defRPr>
            </a:lvl2pPr>
            <a:lvl3pPr marL="1143000" indent="-228600">
              <a:defRPr sz="5000">
                <a:solidFill>
                  <a:schemeClr val="tx1"/>
                </a:solidFill>
                <a:latin typeface="Times New Roman" pitchFamily="18" charset="0"/>
              </a:defRPr>
            </a:lvl3pPr>
            <a:lvl4pPr marL="1600200" indent="-228600">
              <a:defRPr sz="5000">
                <a:solidFill>
                  <a:schemeClr val="tx1"/>
                </a:solidFill>
                <a:latin typeface="Times New Roman" pitchFamily="18" charset="0"/>
              </a:defRPr>
            </a:lvl4pPr>
            <a:lvl5pPr marL="2057400" indent="-228600">
              <a:defRPr sz="5000">
                <a:solidFill>
                  <a:schemeClr val="tx1"/>
                </a:solidFill>
                <a:latin typeface="Times New Roman" pitchFamily="18" charset="0"/>
              </a:defRPr>
            </a:lvl5pPr>
            <a:lvl6pPr marL="2514600" indent="-228600" eaLnBrk="0" fontAlgn="base" hangingPunct="0">
              <a:spcBef>
                <a:spcPct val="0"/>
              </a:spcBef>
              <a:spcAft>
                <a:spcPct val="0"/>
              </a:spcAft>
              <a:defRPr sz="5000">
                <a:solidFill>
                  <a:schemeClr val="tx1"/>
                </a:solidFill>
                <a:latin typeface="Times New Roman" pitchFamily="18" charset="0"/>
              </a:defRPr>
            </a:lvl6pPr>
            <a:lvl7pPr marL="2971800" indent="-228600" eaLnBrk="0" fontAlgn="base" hangingPunct="0">
              <a:spcBef>
                <a:spcPct val="0"/>
              </a:spcBef>
              <a:spcAft>
                <a:spcPct val="0"/>
              </a:spcAft>
              <a:defRPr sz="5000">
                <a:solidFill>
                  <a:schemeClr val="tx1"/>
                </a:solidFill>
                <a:latin typeface="Times New Roman" pitchFamily="18" charset="0"/>
              </a:defRPr>
            </a:lvl7pPr>
            <a:lvl8pPr marL="3429000" indent="-228600" eaLnBrk="0" fontAlgn="base" hangingPunct="0">
              <a:spcBef>
                <a:spcPct val="0"/>
              </a:spcBef>
              <a:spcAft>
                <a:spcPct val="0"/>
              </a:spcAft>
              <a:defRPr sz="5000">
                <a:solidFill>
                  <a:schemeClr val="tx1"/>
                </a:solidFill>
                <a:latin typeface="Times New Roman" pitchFamily="18" charset="0"/>
              </a:defRPr>
            </a:lvl8pPr>
            <a:lvl9pPr marL="3886200" indent="-228600" eaLnBrk="0" fontAlgn="base" hangingPunct="0">
              <a:spcBef>
                <a:spcPct val="0"/>
              </a:spcBef>
              <a:spcAft>
                <a:spcPct val="0"/>
              </a:spcAft>
              <a:defRPr sz="5000">
                <a:solidFill>
                  <a:schemeClr val="tx1"/>
                </a:solidFill>
                <a:latin typeface="Times New Roman" pitchFamily="18" charset="0"/>
              </a:defRPr>
            </a:lvl9pPr>
          </a:lstStyle>
          <a:p>
            <a:pPr algn="ctr">
              <a:spcBef>
                <a:spcPct val="50000"/>
              </a:spcBef>
              <a:defRPr/>
            </a:pPr>
            <a:r>
              <a:rPr lang="en-US" sz="6000" b="1" dirty="0">
                <a:solidFill>
                  <a:schemeClr val="bg1"/>
                </a:solidFill>
                <a:ea typeface="+mn-ea"/>
                <a:cs typeface="+mn-cs"/>
              </a:rPr>
              <a:t>Findings</a:t>
            </a:r>
          </a:p>
        </p:txBody>
      </p:sp>
      <p:sp>
        <p:nvSpPr>
          <p:cNvPr id="5" name="TextBox 4"/>
          <p:cNvSpPr txBox="1"/>
          <p:nvPr/>
        </p:nvSpPr>
        <p:spPr>
          <a:xfrm>
            <a:off x="51841429" y="18704128"/>
            <a:ext cx="184666" cy="861774"/>
          </a:xfrm>
          <a:prstGeom prst="rect">
            <a:avLst/>
          </a:prstGeom>
          <a:noFill/>
        </p:spPr>
        <p:txBody>
          <a:bodyPr wrap="none" rtlCol="0">
            <a:spAutoFit/>
          </a:bodyPr>
          <a:lstStyle/>
          <a:p>
            <a:endParaRPr lang="en-US"/>
          </a:p>
        </p:txBody>
      </p:sp>
      <p:pic>
        <p:nvPicPr>
          <p:cNvPr id="6" name="Picture 5">
            <a:extLst>
              <a:ext uri="{FF2B5EF4-FFF2-40B4-BE49-F238E27FC236}">
                <a16:creationId xmlns:a16="http://schemas.microsoft.com/office/drawing/2014/main" id="{3C6DD224-BDE9-1F4B-9A7D-F68846BBEA23}"/>
              </a:ext>
            </a:extLst>
          </p:cNvPr>
          <p:cNvPicPr>
            <a:picLocks noChangeAspect="1"/>
          </p:cNvPicPr>
          <p:nvPr/>
        </p:nvPicPr>
        <p:blipFill>
          <a:blip r:embed="rId3"/>
          <a:stretch>
            <a:fillRect/>
          </a:stretch>
        </p:blipFill>
        <p:spPr>
          <a:xfrm>
            <a:off x="426720" y="2587941"/>
            <a:ext cx="8666975" cy="4326881"/>
          </a:xfrm>
          <a:prstGeom prst="rect">
            <a:avLst/>
          </a:prstGeom>
        </p:spPr>
      </p:pic>
      <p:sp>
        <p:nvSpPr>
          <p:cNvPr id="10" name="TextBox 9">
            <a:extLst>
              <a:ext uri="{FF2B5EF4-FFF2-40B4-BE49-F238E27FC236}">
                <a16:creationId xmlns:a16="http://schemas.microsoft.com/office/drawing/2014/main" id="{8125D110-B922-81A4-EE10-6A5F36731919}"/>
              </a:ext>
            </a:extLst>
          </p:cNvPr>
          <p:cNvSpPr txBox="1"/>
          <p:nvPr/>
        </p:nvSpPr>
        <p:spPr>
          <a:xfrm>
            <a:off x="1067295" y="10713242"/>
            <a:ext cx="15163799" cy="8402300"/>
          </a:xfrm>
          <a:prstGeom prst="rect">
            <a:avLst/>
          </a:prstGeom>
          <a:noFill/>
        </p:spPr>
        <p:txBody>
          <a:bodyPr wrap="square" rtlCol="0">
            <a:spAutoFit/>
          </a:bodyPr>
          <a:lstStyle/>
          <a:p>
            <a:pPr marL="685800" indent="-685800">
              <a:buFont typeface="Arial" panose="020B0604020202020204" pitchFamily="34" charset="0"/>
              <a:buChar char="•"/>
            </a:pPr>
            <a:r>
              <a:rPr lang="en-US" sz="5400" dirty="0"/>
              <a:t>The purpose of this research is to evaluate the effectiveness of continuous and intermittent subglottic secretion drainage in mechanically ventilated patients on the prevention of ventilator associated pneumonia.</a:t>
            </a:r>
          </a:p>
          <a:p>
            <a:pPr marL="685800" indent="-685800">
              <a:buFont typeface="Arial" panose="020B0604020202020204" pitchFamily="34" charset="0"/>
              <a:buChar char="•"/>
            </a:pPr>
            <a:r>
              <a:rPr lang="en-US" sz="5400" dirty="0"/>
              <a:t>Research Question: In adult hospitalized patients receiving mechanical ventilation, how does intermittent subglottic secretion drainage compared with continuous suction affect the incidence of ventilator associated pneumonia?</a:t>
            </a:r>
          </a:p>
        </p:txBody>
      </p:sp>
      <p:sp>
        <p:nvSpPr>
          <p:cNvPr id="21" name="TextBox 20">
            <a:extLst>
              <a:ext uri="{FF2B5EF4-FFF2-40B4-BE49-F238E27FC236}">
                <a16:creationId xmlns:a16="http://schemas.microsoft.com/office/drawing/2014/main" id="{93B5362D-F13C-43F0-0ACD-CF52E8797061}"/>
              </a:ext>
            </a:extLst>
          </p:cNvPr>
          <p:cNvSpPr txBox="1"/>
          <p:nvPr/>
        </p:nvSpPr>
        <p:spPr>
          <a:xfrm>
            <a:off x="1067295" y="22778789"/>
            <a:ext cx="15087599" cy="10895290"/>
          </a:xfrm>
          <a:prstGeom prst="rect">
            <a:avLst/>
          </a:prstGeom>
          <a:noFill/>
        </p:spPr>
        <p:txBody>
          <a:bodyPr wrap="square" rtlCol="0">
            <a:spAutoFit/>
          </a:bodyPr>
          <a:lstStyle/>
          <a:p>
            <a:pPr marL="685800" indent="-685800">
              <a:buFont typeface="Arial" panose="020B0604020202020204" pitchFamily="34" charset="0"/>
              <a:buChar char="•"/>
            </a:pPr>
            <a:r>
              <a:rPr lang="en-US" sz="5400" dirty="0"/>
              <a:t>Ventilator associated pneumonia (VAP) is a deadly hospital acquired infection which develops after 48 hours of being placed on a mechanical ventilator.</a:t>
            </a:r>
          </a:p>
          <a:p>
            <a:pPr marL="685800" indent="-685800">
              <a:buFont typeface="Arial" panose="020B0604020202020204" pitchFamily="34" charset="0"/>
              <a:buChar char="•"/>
            </a:pPr>
            <a:r>
              <a:rPr lang="en-US" sz="5400" dirty="0"/>
              <a:t>In the intensive care setting, 20% of mechanically ventilated patients will develop VAP during their stay in the ICU (Wen et al., 2017).</a:t>
            </a:r>
          </a:p>
          <a:p>
            <a:pPr marL="685800" indent="-685800">
              <a:buFont typeface="Arial" panose="020B0604020202020204" pitchFamily="34" charset="0"/>
              <a:buChar char="•"/>
            </a:pPr>
            <a:r>
              <a:rPr lang="en-US" sz="5400" dirty="0"/>
              <a:t>Development of VAP results in:</a:t>
            </a:r>
          </a:p>
          <a:p>
            <a:pPr marL="2514600" lvl="4" indent="-685800">
              <a:buFont typeface="Arial" panose="020B0604020202020204" pitchFamily="34" charset="0"/>
              <a:buChar char="•"/>
            </a:pPr>
            <a:r>
              <a:rPr lang="en-US" sz="5400" dirty="0"/>
              <a:t>Elevated crude mortality rate of 20-50% (Fujimoto et al., 2018)</a:t>
            </a:r>
          </a:p>
          <a:p>
            <a:pPr marL="2514600" lvl="4" indent="-685800">
              <a:buFont typeface="Arial" panose="020B0604020202020204" pitchFamily="34" charset="0"/>
              <a:buChar char="•"/>
            </a:pPr>
            <a:r>
              <a:rPr lang="en-US" sz="5400" dirty="0"/>
              <a:t>Increase in ICU length of stay by 6-10 additional days (Fujimoto et al., 2018)</a:t>
            </a:r>
          </a:p>
          <a:p>
            <a:pPr marL="2514600" lvl="4" indent="-685800">
              <a:buFont typeface="Arial" panose="020B0604020202020204" pitchFamily="34" charset="0"/>
              <a:buChar char="•"/>
            </a:pPr>
            <a:r>
              <a:rPr lang="en-US" sz="5400" dirty="0"/>
              <a:t>Increased healthcare costs (Wen et al., 2017)</a:t>
            </a:r>
          </a:p>
          <a:p>
            <a:pPr marL="685800" indent="-685800">
              <a:buFont typeface="Arial" panose="020B0604020202020204" pitchFamily="34" charset="0"/>
              <a:buChar char="•"/>
            </a:pPr>
            <a:endParaRPr lang="en-US" sz="5400" dirty="0"/>
          </a:p>
        </p:txBody>
      </p:sp>
      <p:pic>
        <p:nvPicPr>
          <p:cNvPr id="1028" name="Picture 4" descr="Mechanical Ventilation Flashcards | Quizlet">
            <a:extLst>
              <a:ext uri="{FF2B5EF4-FFF2-40B4-BE49-F238E27FC236}">
                <a16:creationId xmlns:a16="http://schemas.microsoft.com/office/drawing/2014/main" id="{0F0C3C09-71AE-5786-BE23-B4CC9AB7D35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5384" t="32028" r="9391" b="7239"/>
          <a:stretch/>
        </p:blipFill>
        <p:spPr bwMode="auto">
          <a:xfrm>
            <a:off x="35218184" y="23463013"/>
            <a:ext cx="14907630" cy="716227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ealthcare-Associated Infections | Patient Safety Topic">
            <a:extLst>
              <a:ext uri="{FF2B5EF4-FFF2-40B4-BE49-F238E27FC236}">
                <a16:creationId xmlns:a16="http://schemas.microsoft.com/office/drawing/2014/main" id="{B4B41D9C-5AF2-27BD-DC57-A90785F48A28}"/>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21929"/>
          <a:stretch/>
        </p:blipFill>
        <p:spPr bwMode="auto">
          <a:xfrm>
            <a:off x="17716498" y="26469975"/>
            <a:ext cx="15544799" cy="9081670"/>
          </a:xfrm>
          <a:prstGeom prst="rect">
            <a:avLst/>
          </a:prstGeom>
          <a:noFill/>
          <a:extLst>
            <a:ext uri="{909E8E84-426E-40DD-AFC4-6F175D3DCCD1}">
              <a14:hiddenFill xmlns:a14="http://schemas.microsoft.com/office/drawing/2010/main">
                <a:solidFill>
                  <a:srgbClr val="FFFFFF"/>
                </a:solidFill>
              </a14:hiddenFill>
            </a:ext>
          </a:extLst>
        </p:spPr>
      </p:pic>
      <p:sp>
        <p:nvSpPr>
          <p:cNvPr id="25" name="TextBox 24">
            <a:extLst>
              <a:ext uri="{FF2B5EF4-FFF2-40B4-BE49-F238E27FC236}">
                <a16:creationId xmlns:a16="http://schemas.microsoft.com/office/drawing/2014/main" id="{B091643B-DC6F-87F5-7936-7B68AB4CBA25}"/>
              </a:ext>
            </a:extLst>
          </p:cNvPr>
          <p:cNvSpPr txBox="1"/>
          <p:nvPr/>
        </p:nvSpPr>
        <p:spPr>
          <a:xfrm>
            <a:off x="18304651" y="10745446"/>
            <a:ext cx="15544799" cy="8402300"/>
          </a:xfrm>
          <a:prstGeom prst="rect">
            <a:avLst/>
          </a:prstGeom>
          <a:noFill/>
        </p:spPr>
        <p:txBody>
          <a:bodyPr wrap="square" rtlCol="0">
            <a:spAutoFit/>
          </a:bodyPr>
          <a:lstStyle/>
          <a:p>
            <a:pPr marL="685800" indent="-685800">
              <a:buFont typeface="Arial" panose="020B0604020202020204" pitchFamily="34" charset="0"/>
              <a:buChar char="•"/>
            </a:pPr>
            <a:r>
              <a:rPr lang="en-US" sz="5400" dirty="0"/>
              <a:t>The presence of any kind of suction directly decreases the risk of developing ventilator associated pneumonia.</a:t>
            </a:r>
          </a:p>
          <a:p>
            <a:pPr marL="685800" indent="-685800">
              <a:buFont typeface="Arial" panose="020B0604020202020204" pitchFamily="34" charset="0"/>
              <a:buChar char="•"/>
            </a:pPr>
            <a:r>
              <a:rPr lang="en-US" sz="5400" dirty="0"/>
              <a:t>The type of suction used, continuous vs intermittent, does not have a direct impact on the development of VAP (Wen et al., 2017)</a:t>
            </a:r>
          </a:p>
          <a:p>
            <a:pPr marL="685800" indent="-685800">
              <a:buFont typeface="Arial" panose="020B0604020202020204" pitchFamily="34" charset="0"/>
              <a:buChar char="•"/>
            </a:pPr>
            <a:r>
              <a:rPr lang="en-US" sz="5400" dirty="0"/>
              <a:t>Continuous suction has been found to decrease the duration of mechanical ventilation, which indirectly decreases the risk of VAP (Fujimoto et al., 2018)</a:t>
            </a:r>
          </a:p>
          <a:p>
            <a:pPr marL="685800" indent="-685800">
              <a:buFont typeface="Arial" panose="020B0604020202020204" pitchFamily="34" charset="0"/>
              <a:buChar char="•"/>
            </a:pPr>
            <a:endParaRPr lang="en-US" sz="5400" dirty="0"/>
          </a:p>
        </p:txBody>
      </p:sp>
      <p:sp>
        <p:nvSpPr>
          <p:cNvPr id="35" name="TextBox 34">
            <a:extLst>
              <a:ext uri="{FF2B5EF4-FFF2-40B4-BE49-F238E27FC236}">
                <a16:creationId xmlns:a16="http://schemas.microsoft.com/office/drawing/2014/main" id="{27398F05-839F-4488-1597-CE25EA9395D6}"/>
              </a:ext>
            </a:extLst>
          </p:cNvPr>
          <p:cNvSpPr txBox="1"/>
          <p:nvPr/>
        </p:nvSpPr>
        <p:spPr>
          <a:xfrm>
            <a:off x="34827510" y="10376369"/>
            <a:ext cx="15544800" cy="13388280"/>
          </a:xfrm>
          <a:prstGeom prst="rect">
            <a:avLst/>
          </a:prstGeom>
          <a:noFill/>
        </p:spPr>
        <p:txBody>
          <a:bodyPr wrap="square" rtlCol="0">
            <a:spAutoFit/>
          </a:bodyPr>
          <a:lstStyle/>
          <a:p>
            <a:pPr marL="685800" indent="-685800">
              <a:buFont typeface="Arial" panose="020B0604020202020204" pitchFamily="34" charset="0"/>
              <a:buChar char="•"/>
            </a:pPr>
            <a:r>
              <a:rPr lang="en-US" sz="5400" dirty="0"/>
              <a:t>Suctioning of any kind is beneficial to the mechanically ventilated patient. Continuous suctioning has the potential to lower the length of time an individual needs ventilation and therefore reduce the risk of VAP</a:t>
            </a:r>
          </a:p>
          <a:p>
            <a:pPr marL="685800" indent="-685800">
              <a:buFont typeface="Arial" panose="020B0604020202020204" pitchFamily="34" charset="0"/>
              <a:buChar char="•"/>
            </a:pPr>
            <a:r>
              <a:rPr lang="en-US" sz="5400" dirty="0"/>
              <a:t>Endotracheal suctioning should be preformed in addition to other care measures to prevent VAP. These measures are:</a:t>
            </a:r>
          </a:p>
          <a:p>
            <a:pPr marL="2971800" lvl="5" indent="-685800">
              <a:buFont typeface="Arial" panose="020B0604020202020204" pitchFamily="34" charset="0"/>
              <a:buChar char="•"/>
            </a:pPr>
            <a:r>
              <a:rPr lang="en-US" sz="5400" dirty="0"/>
              <a:t>Continuous cuff pressure control system (</a:t>
            </a:r>
            <a:r>
              <a:rPr lang="en-US" sz="5400" dirty="0" err="1"/>
              <a:t>Maertens</a:t>
            </a:r>
            <a:r>
              <a:rPr lang="en-US" sz="5400" dirty="0"/>
              <a:t> et al., 2022)</a:t>
            </a:r>
          </a:p>
          <a:p>
            <a:pPr marL="2971800" lvl="5" indent="-685800">
              <a:buFont typeface="Arial" panose="020B0604020202020204" pitchFamily="34" charset="0"/>
              <a:buChar char="•"/>
            </a:pPr>
            <a:r>
              <a:rPr lang="en-US" sz="5400" dirty="0"/>
              <a:t>Head of bed elevation maintained at 45</a:t>
            </a:r>
            <a:r>
              <a:rPr lang="en-US" sz="5400" b="0" i="0" u="none" strike="noStrike" dirty="0">
                <a:solidFill>
                  <a:srgbClr val="000000"/>
                </a:solidFill>
                <a:effectLst/>
                <a:latin typeface="Times New Roman" panose="02020603050405020304" pitchFamily="18" charset="0"/>
              </a:rPr>
              <a:t>°(Gruner &amp; </a:t>
            </a:r>
            <a:r>
              <a:rPr lang="en-US" sz="5400" b="0" i="0" u="none" strike="noStrike" dirty="0" err="1">
                <a:solidFill>
                  <a:srgbClr val="000000"/>
                </a:solidFill>
                <a:effectLst/>
                <a:latin typeface="Times New Roman" panose="02020603050405020304" pitchFamily="18" charset="0"/>
              </a:rPr>
              <a:t>Kutluturkan</a:t>
            </a:r>
            <a:r>
              <a:rPr lang="en-US" sz="5400" b="0" i="0" u="none" strike="noStrike" dirty="0">
                <a:solidFill>
                  <a:srgbClr val="000000"/>
                </a:solidFill>
                <a:effectLst/>
                <a:latin typeface="Times New Roman" panose="02020603050405020304" pitchFamily="18" charset="0"/>
              </a:rPr>
              <a:t>, 2021).</a:t>
            </a:r>
          </a:p>
          <a:p>
            <a:pPr marL="2971800" lvl="5" indent="-685800">
              <a:buFont typeface="Arial" panose="020B0604020202020204" pitchFamily="34" charset="0"/>
              <a:buChar char="•"/>
            </a:pPr>
            <a:r>
              <a:rPr lang="en-US" sz="5400" dirty="0">
                <a:solidFill>
                  <a:srgbClr val="000000"/>
                </a:solidFill>
                <a:latin typeface="Times New Roman" panose="02020603050405020304" pitchFamily="18" charset="0"/>
              </a:rPr>
              <a:t>Daily sedation vacations (Liu et al., 2020)</a:t>
            </a:r>
          </a:p>
          <a:p>
            <a:pPr marL="2971800" lvl="5" indent="-685800">
              <a:buFont typeface="Arial" panose="020B0604020202020204" pitchFamily="34" charset="0"/>
              <a:buChar char="•"/>
            </a:pPr>
            <a:r>
              <a:rPr lang="en-US" sz="5400" dirty="0">
                <a:solidFill>
                  <a:srgbClr val="000000"/>
                </a:solidFill>
                <a:latin typeface="Times New Roman" panose="02020603050405020304" pitchFamily="18" charset="0"/>
              </a:rPr>
              <a:t>Early mobilization (Sousa et al., 2019)</a:t>
            </a:r>
          </a:p>
          <a:p>
            <a:pPr marL="2971800" lvl="5" indent="-685800">
              <a:buFont typeface="Arial" panose="020B0604020202020204" pitchFamily="34" charset="0"/>
              <a:buChar char="•"/>
            </a:pPr>
            <a:r>
              <a:rPr lang="en-US" sz="5400" dirty="0">
                <a:solidFill>
                  <a:srgbClr val="000000"/>
                </a:solidFill>
                <a:latin typeface="Times New Roman" panose="02020603050405020304" pitchFamily="18" charset="0"/>
              </a:rPr>
              <a:t>Mouth care with chlorhexidine solution (de </a:t>
            </a:r>
            <a:r>
              <a:rPr lang="en-US" sz="5400" dirty="0" err="1">
                <a:solidFill>
                  <a:srgbClr val="000000"/>
                </a:solidFill>
                <a:latin typeface="Times New Roman" panose="02020603050405020304" pitchFamily="18" charset="0"/>
              </a:rPr>
              <a:t>Lacerda</a:t>
            </a:r>
            <a:r>
              <a:rPr lang="en-US" sz="5400" dirty="0">
                <a:solidFill>
                  <a:srgbClr val="000000"/>
                </a:solidFill>
                <a:latin typeface="Times New Roman" panose="02020603050405020304" pitchFamily="18" charset="0"/>
              </a:rPr>
              <a:t>-Vidal et al., 2017)</a:t>
            </a:r>
            <a:endParaRPr lang="en-US" sz="5400" dirty="0"/>
          </a:p>
        </p:txBody>
      </p:sp>
      <p:sp>
        <p:nvSpPr>
          <p:cNvPr id="38" name="TextBox 37">
            <a:extLst>
              <a:ext uri="{FF2B5EF4-FFF2-40B4-BE49-F238E27FC236}">
                <a16:creationId xmlns:a16="http://schemas.microsoft.com/office/drawing/2014/main" id="{D34ACFC1-82D0-407E-88A5-6B6EEC4FCB8B}"/>
              </a:ext>
            </a:extLst>
          </p:cNvPr>
          <p:cNvSpPr txBox="1"/>
          <p:nvPr/>
        </p:nvSpPr>
        <p:spPr>
          <a:xfrm>
            <a:off x="17716498" y="21339355"/>
            <a:ext cx="15544799" cy="4247317"/>
          </a:xfrm>
          <a:prstGeom prst="rect">
            <a:avLst/>
          </a:prstGeom>
          <a:noFill/>
        </p:spPr>
        <p:txBody>
          <a:bodyPr wrap="square" rtlCol="0">
            <a:spAutoFit/>
          </a:bodyPr>
          <a:lstStyle/>
          <a:p>
            <a:pPr marL="685800" indent="-685800">
              <a:buFont typeface="Arial" panose="020B0604020202020204" pitchFamily="34" charset="0"/>
              <a:buChar char="•"/>
            </a:pPr>
            <a:r>
              <a:rPr lang="en-US" sz="5400" dirty="0"/>
              <a:t>Nurses should be knowledgeable on how to use both continuous and intermittent suction technology</a:t>
            </a:r>
          </a:p>
          <a:p>
            <a:pPr marL="685800" indent="-685800">
              <a:buFont typeface="Arial" panose="020B0604020202020204" pitchFamily="34" charset="0"/>
              <a:buChar char="•"/>
            </a:pPr>
            <a:r>
              <a:rPr lang="en-US" sz="5400" dirty="0"/>
              <a:t>If a patient is receiving intermittent suctioning, frequent respiratory assessments are necessary to provide adequate suctioning</a:t>
            </a:r>
          </a:p>
        </p:txBody>
      </p:sp>
      <p:pic>
        <p:nvPicPr>
          <p:cNvPr id="40" name="Picture 39" descr="Qr code&#10;&#10;Description automatically generated">
            <a:extLst>
              <a:ext uri="{FF2B5EF4-FFF2-40B4-BE49-F238E27FC236}">
                <a16:creationId xmlns:a16="http://schemas.microsoft.com/office/drawing/2014/main" id="{C7FF0CF3-46F9-0DD5-FD7E-79FE869D4B1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0812718" y="32098843"/>
            <a:ext cx="3810001" cy="3834424"/>
          </a:xfrm>
          <a:prstGeom prst="rect">
            <a:avLst/>
          </a:prstGeom>
        </p:spPr>
      </p:pic>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5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5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C9E410D9EEDB54FA10D563D12039224" ma:contentTypeVersion="14" ma:contentTypeDescription="Create a new document." ma:contentTypeScope="" ma:versionID="0f835f9512c15460c28e32057138629f">
  <xsd:schema xmlns:xsd="http://www.w3.org/2001/XMLSchema" xmlns:xs="http://www.w3.org/2001/XMLSchema" xmlns:p="http://schemas.microsoft.com/office/2006/metadata/properties" xmlns:ns3="5fd0b9aa-ac02-4301-ade7-1ae91159557d" xmlns:ns4="26882305-aa26-4fc4-9b64-97db29585cb6" targetNamespace="http://schemas.microsoft.com/office/2006/metadata/properties" ma:root="true" ma:fieldsID="111b02a3dcf6878636f31071a5267f93" ns3:_="" ns4:_="">
    <xsd:import namespace="5fd0b9aa-ac02-4301-ade7-1ae91159557d"/>
    <xsd:import namespace="26882305-aa26-4fc4-9b64-97db29585cb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element ref="ns4:MediaServiceLocation"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d0b9aa-ac02-4301-ade7-1ae91159557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882305-aa26-4fc4-9b64-97db29585cb6"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C83DDC-E284-4A73-9C46-7C2634732593}">
  <ds:schemaRefs>
    <ds:schemaRef ds:uri="http://schemas.microsoft.com/sharepoint/v3/contenttype/forms"/>
  </ds:schemaRefs>
</ds:datastoreItem>
</file>

<file path=customXml/itemProps2.xml><?xml version="1.0" encoding="utf-8"?>
<ds:datastoreItem xmlns:ds="http://schemas.openxmlformats.org/officeDocument/2006/customXml" ds:itemID="{5CE0A137-43AC-4069-8F28-F1869332B6F2}">
  <ds:schemaRefs>
    <ds:schemaRef ds:uri="http://www.w3.org/XML/1998/namespace"/>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26882305-aa26-4fc4-9b64-97db29585cb6"/>
    <ds:schemaRef ds:uri="5fd0b9aa-ac02-4301-ade7-1ae91159557d"/>
  </ds:schemaRefs>
</ds:datastoreItem>
</file>

<file path=customXml/itemProps3.xml><?xml version="1.0" encoding="utf-8"?>
<ds:datastoreItem xmlns:ds="http://schemas.openxmlformats.org/officeDocument/2006/customXml" ds:itemID="{F6C60294-8B5B-478A-8557-8B52AA4C57D8}">
  <ds:schemaRefs>
    <ds:schemaRef ds:uri="26882305-aa26-4fc4-9b64-97db29585cb6"/>
    <ds:schemaRef ds:uri="5fd0b9aa-ac02-4301-ade7-1ae91159557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72</TotalTime>
  <Words>986</Words>
  <Application>Microsoft Macintosh PowerPoint</Application>
  <PresentationFormat>Custom</PresentationFormat>
  <Paragraphs>41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Blank Presentation</vt:lpstr>
      <vt:lpstr>The Impact of Suctioning Frequency on Ventilator Associated Pneumonia Sarah Gehrlein, SN DHCON Faculty Mentor: Dr. Theresa Soltis, DNP, APRN, FNP-BC Sacred Heart University, Davis and Henley College of Nursing - Fairfield, CT Thomas More Honors program</vt:lpstr>
    </vt:vector>
  </TitlesOfParts>
  <Company>New York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Self-Esteem Moderates the Impact of Received Support on Distress: A Daily Diary Study</dc:title>
  <dc:creator>Niall Bolger</dc:creator>
  <cp:lastModifiedBy>Gehrlein, Sarah B.</cp:lastModifiedBy>
  <cp:revision>5</cp:revision>
  <cp:lastPrinted>2016-03-23T13:42:29Z</cp:lastPrinted>
  <dcterms:created xsi:type="dcterms:W3CDTF">2003-01-17T16:23:59Z</dcterms:created>
  <dcterms:modified xsi:type="dcterms:W3CDTF">2023-04-18T16:44:58Z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0x010100DC9E410D9EEDB54FA10D563D12039224</vt:lpwstr>
  </property>
</Properties>
</file>