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9" r:id="rId5"/>
  </p:sldIdLst>
  <p:sldSz cx="22860000" cy="16459200"/>
  <p:notesSz cx="6858000" cy="9144000"/>
  <p:defaultTextStyle>
    <a:defPPr>
      <a:defRPr lang="en-US"/>
    </a:defPPr>
    <a:lvl1pPr marL="0" algn="l" defTabSz="1123206" rtl="0" eaLnBrk="1" latinLnBrk="0" hangingPunct="1">
      <a:defRPr sz="4400" kern="1200">
        <a:solidFill>
          <a:schemeClr val="tx1"/>
        </a:solidFill>
        <a:latin typeface="+mn-lt"/>
        <a:ea typeface="+mn-ea"/>
        <a:cs typeface="+mn-cs"/>
      </a:defRPr>
    </a:lvl1pPr>
    <a:lvl2pPr marL="1123206" algn="l" defTabSz="1123206" rtl="0" eaLnBrk="1" latinLnBrk="0" hangingPunct="1">
      <a:defRPr sz="4400" kern="1200">
        <a:solidFill>
          <a:schemeClr val="tx1"/>
        </a:solidFill>
        <a:latin typeface="+mn-lt"/>
        <a:ea typeface="+mn-ea"/>
        <a:cs typeface="+mn-cs"/>
      </a:defRPr>
    </a:lvl2pPr>
    <a:lvl3pPr marL="2246412" algn="l" defTabSz="1123206" rtl="0" eaLnBrk="1" latinLnBrk="0" hangingPunct="1">
      <a:defRPr sz="4400" kern="1200">
        <a:solidFill>
          <a:schemeClr val="tx1"/>
        </a:solidFill>
        <a:latin typeface="+mn-lt"/>
        <a:ea typeface="+mn-ea"/>
        <a:cs typeface="+mn-cs"/>
      </a:defRPr>
    </a:lvl3pPr>
    <a:lvl4pPr marL="3369617" algn="l" defTabSz="1123206" rtl="0" eaLnBrk="1" latinLnBrk="0" hangingPunct="1">
      <a:defRPr sz="4400" kern="1200">
        <a:solidFill>
          <a:schemeClr val="tx1"/>
        </a:solidFill>
        <a:latin typeface="+mn-lt"/>
        <a:ea typeface="+mn-ea"/>
        <a:cs typeface="+mn-cs"/>
      </a:defRPr>
    </a:lvl4pPr>
    <a:lvl5pPr marL="4492824" algn="l" defTabSz="1123206" rtl="0" eaLnBrk="1" latinLnBrk="0" hangingPunct="1">
      <a:defRPr sz="4400" kern="1200">
        <a:solidFill>
          <a:schemeClr val="tx1"/>
        </a:solidFill>
        <a:latin typeface="+mn-lt"/>
        <a:ea typeface="+mn-ea"/>
        <a:cs typeface="+mn-cs"/>
      </a:defRPr>
    </a:lvl5pPr>
    <a:lvl6pPr marL="5616029" algn="l" defTabSz="1123206" rtl="0" eaLnBrk="1" latinLnBrk="0" hangingPunct="1">
      <a:defRPr sz="4400" kern="1200">
        <a:solidFill>
          <a:schemeClr val="tx1"/>
        </a:solidFill>
        <a:latin typeface="+mn-lt"/>
        <a:ea typeface="+mn-ea"/>
        <a:cs typeface="+mn-cs"/>
      </a:defRPr>
    </a:lvl6pPr>
    <a:lvl7pPr marL="6739235" algn="l" defTabSz="1123206" rtl="0" eaLnBrk="1" latinLnBrk="0" hangingPunct="1">
      <a:defRPr sz="4400" kern="1200">
        <a:solidFill>
          <a:schemeClr val="tx1"/>
        </a:solidFill>
        <a:latin typeface="+mn-lt"/>
        <a:ea typeface="+mn-ea"/>
        <a:cs typeface="+mn-cs"/>
      </a:defRPr>
    </a:lvl7pPr>
    <a:lvl8pPr marL="7862441" algn="l" defTabSz="1123206" rtl="0" eaLnBrk="1" latinLnBrk="0" hangingPunct="1">
      <a:defRPr sz="4400" kern="1200">
        <a:solidFill>
          <a:schemeClr val="tx1"/>
        </a:solidFill>
        <a:latin typeface="+mn-lt"/>
        <a:ea typeface="+mn-ea"/>
        <a:cs typeface="+mn-cs"/>
      </a:defRPr>
    </a:lvl8pPr>
    <a:lvl9pPr marL="8985646" algn="l" defTabSz="1123206" rtl="0" eaLnBrk="1" latinLnBrk="0" hangingPunct="1">
      <a:defRPr sz="4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userDrawn="1">
          <p15:clr>
            <a:srgbClr val="A4A3A4"/>
          </p15:clr>
        </p15:guide>
        <p15:guide id="2" pos="8064" userDrawn="1">
          <p15:clr>
            <a:srgbClr val="A4A3A4"/>
          </p15:clr>
        </p15:guide>
        <p15:guide id="3" pos="720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09"/>
    <a:srgbClr val="177A1E"/>
    <a:srgbClr val="055E0B"/>
    <a:srgbClr val="006907"/>
    <a:srgbClr val="008709"/>
    <a:srgbClr val="E251F6"/>
    <a:srgbClr val="006DBB"/>
    <a:srgbClr val="AC0000"/>
    <a:srgbClr val="3983B4"/>
    <a:srgbClr val="0C3F7E"/>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AFE096-FC6A-674F-8C68-830E0D9FD61C}" v="49" dt="2023-04-19T21:19:58.478"/>
    <p1510:client id="{69CB4ABD-65C9-26A2-A653-B0A272A9C899}" v="9" dt="2023-04-19T21:16:07.949"/>
    <p1510:client id="{EE668F8F-639A-A730-8AFC-F209890416BC}" v="24" dt="2023-04-19T21:03:29.9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2" autoAdjust="0"/>
    <p:restoredTop sz="94728"/>
  </p:normalViewPr>
  <p:slideViewPr>
    <p:cSldViewPr snapToGrid="0">
      <p:cViewPr varScale="1">
        <p:scale>
          <a:sx n="42" d="100"/>
          <a:sy n="42" d="100"/>
        </p:scale>
        <p:origin x="1608" y="208"/>
      </p:cViewPr>
      <p:guideLst>
        <p:guide orient="horz" pos="5184"/>
        <p:guide pos="8064"/>
        <p:guide pos="720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492701-E88A-6E41-BFB2-5F45D59A2AE5}" type="datetimeFigureOut">
              <a:rPr lang="en-US" smtClean="0"/>
              <a:t>4/19/23</a:t>
            </a:fld>
            <a:endParaRPr lang="en-US"/>
          </a:p>
        </p:txBody>
      </p:sp>
      <p:sp>
        <p:nvSpPr>
          <p:cNvPr id="4" name="Slide Image Placeholder 3"/>
          <p:cNvSpPr>
            <a:spLocks noGrp="1" noRot="1" noChangeAspect="1"/>
          </p:cNvSpPr>
          <p:nvPr>
            <p:ph type="sldImg" idx="2"/>
          </p:nvPr>
        </p:nvSpPr>
        <p:spPr>
          <a:xfrm>
            <a:off x="1285875" y="1143000"/>
            <a:ext cx="42862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ED003F-E43E-4A46-B706-DD0B87FE82E5}" type="slidenum">
              <a:rPr lang="en-US" smtClean="0"/>
              <a:t>‹#›</a:t>
            </a:fld>
            <a:endParaRPr lang="en-US"/>
          </a:p>
        </p:txBody>
      </p:sp>
    </p:spTree>
    <p:extLst>
      <p:ext uri="{BB962C8B-B14F-4D97-AF65-F5344CB8AC3E}">
        <p14:creationId xmlns:p14="http://schemas.microsoft.com/office/powerpoint/2010/main" val="2052529664"/>
      </p:ext>
    </p:extLst>
  </p:cSld>
  <p:clrMap bg1="lt1" tx1="dk1" bg2="lt2" tx2="dk2" accent1="accent1" accent2="accent2" accent3="accent3" accent4="accent4" accent5="accent5" accent6="accent6" hlink="hlink" folHlink="folHlink"/>
  <p:notesStyle>
    <a:lvl1pPr marL="0" algn="l" defTabSz="457171" rtl="0" eaLnBrk="1" latinLnBrk="0" hangingPunct="1">
      <a:defRPr sz="600" kern="1200">
        <a:solidFill>
          <a:schemeClr val="tx1"/>
        </a:solidFill>
        <a:latin typeface="+mn-lt"/>
        <a:ea typeface="+mn-ea"/>
        <a:cs typeface="+mn-cs"/>
      </a:defRPr>
    </a:lvl1pPr>
    <a:lvl2pPr marL="228586" algn="l" defTabSz="457171" rtl="0" eaLnBrk="1" latinLnBrk="0" hangingPunct="1">
      <a:defRPr sz="600" kern="1200">
        <a:solidFill>
          <a:schemeClr val="tx1"/>
        </a:solidFill>
        <a:latin typeface="+mn-lt"/>
        <a:ea typeface="+mn-ea"/>
        <a:cs typeface="+mn-cs"/>
      </a:defRPr>
    </a:lvl2pPr>
    <a:lvl3pPr marL="457171" algn="l" defTabSz="457171" rtl="0" eaLnBrk="1" latinLnBrk="0" hangingPunct="1">
      <a:defRPr sz="600" kern="1200">
        <a:solidFill>
          <a:schemeClr val="tx1"/>
        </a:solidFill>
        <a:latin typeface="+mn-lt"/>
        <a:ea typeface="+mn-ea"/>
        <a:cs typeface="+mn-cs"/>
      </a:defRPr>
    </a:lvl3pPr>
    <a:lvl4pPr marL="685757" algn="l" defTabSz="457171" rtl="0" eaLnBrk="1" latinLnBrk="0" hangingPunct="1">
      <a:defRPr sz="600" kern="1200">
        <a:solidFill>
          <a:schemeClr val="tx1"/>
        </a:solidFill>
        <a:latin typeface="+mn-lt"/>
        <a:ea typeface="+mn-ea"/>
        <a:cs typeface="+mn-cs"/>
      </a:defRPr>
    </a:lvl4pPr>
    <a:lvl5pPr marL="914342" algn="l" defTabSz="457171" rtl="0" eaLnBrk="1" latinLnBrk="0" hangingPunct="1">
      <a:defRPr sz="600" kern="1200">
        <a:solidFill>
          <a:schemeClr val="tx1"/>
        </a:solidFill>
        <a:latin typeface="+mn-lt"/>
        <a:ea typeface="+mn-ea"/>
        <a:cs typeface="+mn-cs"/>
      </a:defRPr>
    </a:lvl5pPr>
    <a:lvl6pPr marL="1142928" algn="l" defTabSz="457171" rtl="0" eaLnBrk="1" latinLnBrk="0" hangingPunct="1">
      <a:defRPr sz="600" kern="1200">
        <a:solidFill>
          <a:schemeClr val="tx1"/>
        </a:solidFill>
        <a:latin typeface="+mn-lt"/>
        <a:ea typeface="+mn-ea"/>
        <a:cs typeface="+mn-cs"/>
      </a:defRPr>
    </a:lvl6pPr>
    <a:lvl7pPr marL="1371513" algn="l" defTabSz="457171" rtl="0" eaLnBrk="1" latinLnBrk="0" hangingPunct="1">
      <a:defRPr sz="600" kern="1200">
        <a:solidFill>
          <a:schemeClr val="tx1"/>
        </a:solidFill>
        <a:latin typeface="+mn-lt"/>
        <a:ea typeface="+mn-ea"/>
        <a:cs typeface="+mn-cs"/>
      </a:defRPr>
    </a:lvl7pPr>
    <a:lvl8pPr marL="1600099" algn="l" defTabSz="457171" rtl="0" eaLnBrk="1" latinLnBrk="0" hangingPunct="1">
      <a:defRPr sz="600" kern="1200">
        <a:solidFill>
          <a:schemeClr val="tx1"/>
        </a:solidFill>
        <a:latin typeface="+mn-lt"/>
        <a:ea typeface="+mn-ea"/>
        <a:cs typeface="+mn-cs"/>
      </a:defRPr>
    </a:lvl8pPr>
    <a:lvl9pPr marL="1828684" algn="l" defTabSz="457171"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85875" y="1143000"/>
            <a:ext cx="428625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D003F-E43E-4A46-B706-DD0B87FE82E5}" type="slidenum">
              <a:rPr lang="en-US" smtClean="0"/>
              <a:t>1</a:t>
            </a:fld>
            <a:endParaRPr lang="en-US"/>
          </a:p>
        </p:txBody>
      </p:sp>
    </p:spTree>
    <p:extLst>
      <p:ext uri="{BB962C8B-B14F-4D97-AF65-F5344CB8AC3E}">
        <p14:creationId xmlns:p14="http://schemas.microsoft.com/office/powerpoint/2010/main" val="26850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5113021"/>
            <a:ext cx="19431000" cy="3528060"/>
          </a:xfrm>
        </p:spPr>
        <p:txBody>
          <a:bodyPr/>
          <a:lstStyle/>
          <a:p>
            <a:r>
              <a:rPr lang="en-US"/>
              <a:t>Click to edit Master title style</a:t>
            </a:r>
          </a:p>
        </p:txBody>
      </p:sp>
      <p:sp>
        <p:nvSpPr>
          <p:cNvPr id="3" name="Subtitle 2"/>
          <p:cNvSpPr>
            <a:spLocks noGrp="1"/>
          </p:cNvSpPr>
          <p:nvPr>
            <p:ph type="subTitle" idx="1"/>
          </p:nvPr>
        </p:nvSpPr>
        <p:spPr>
          <a:xfrm>
            <a:off x="3429000" y="9326880"/>
            <a:ext cx="16002000" cy="4206240"/>
          </a:xfrm>
        </p:spPr>
        <p:txBody>
          <a:bodyPr/>
          <a:lstStyle>
            <a:lvl1pPr marL="0" indent="0" algn="ctr">
              <a:buNone/>
              <a:defRPr>
                <a:solidFill>
                  <a:schemeClr val="tx1">
                    <a:tint val="75000"/>
                  </a:schemeClr>
                </a:solidFill>
              </a:defRPr>
            </a:lvl1pPr>
            <a:lvl2pPr marL="1010939" indent="0" algn="ctr">
              <a:buNone/>
              <a:defRPr>
                <a:solidFill>
                  <a:schemeClr val="tx1">
                    <a:tint val="75000"/>
                  </a:schemeClr>
                </a:solidFill>
              </a:defRPr>
            </a:lvl2pPr>
            <a:lvl3pPr marL="2021878" indent="0" algn="ctr">
              <a:buNone/>
              <a:defRPr>
                <a:solidFill>
                  <a:schemeClr val="tx1">
                    <a:tint val="75000"/>
                  </a:schemeClr>
                </a:solidFill>
              </a:defRPr>
            </a:lvl3pPr>
            <a:lvl4pPr marL="3032816" indent="0" algn="ctr">
              <a:buNone/>
              <a:defRPr>
                <a:solidFill>
                  <a:schemeClr val="tx1">
                    <a:tint val="75000"/>
                  </a:schemeClr>
                </a:solidFill>
              </a:defRPr>
            </a:lvl4pPr>
            <a:lvl5pPr marL="4043757" indent="0" algn="ctr">
              <a:buNone/>
              <a:defRPr>
                <a:solidFill>
                  <a:schemeClr val="tx1">
                    <a:tint val="75000"/>
                  </a:schemeClr>
                </a:solidFill>
              </a:defRPr>
            </a:lvl5pPr>
            <a:lvl6pPr marL="5054695" indent="0" algn="ctr">
              <a:buNone/>
              <a:defRPr>
                <a:solidFill>
                  <a:schemeClr val="tx1">
                    <a:tint val="75000"/>
                  </a:schemeClr>
                </a:solidFill>
              </a:defRPr>
            </a:lvl6pPr>
            <a:lvl7pPr marL="6065634" indent="0" algn="ctr">
              <a:buNone/>
              <a:defRPr>
                <a:solidFill>
                  <a:schemeClr val="tx1">
                    <a:tint val="75000"/>
                  </a:schemeClr>
                </a:solidFill>
              </a:defRPr>
            </a:lvl7pPr>
            <a:lvl8pPr marL="7076573" indent="0" algn="ctr">
              <a:buNone/>
              <a:defRPr>
                <a:solidFill>
                  <a:schemeClr val="tx1">
                    <a:tint val="75000"/>
                  </a:schemeClr>
                </a:solidFill>
              </a:defRPr>
            </a:lvl8pPr>
            <a:lvl9pPr marL="808751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AE4BA5C-4C21-2C4C-9289-A8E21E798DB1}" type="datetimeFigureOut">
              <a:rPr lang="en-US" smtClean="0"/>
              <a:t>4/19/23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2898166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E4BA5C-4C21-2C4C-9289-A8E21E798DB1}" type="datetimeFigureOut">
              <a:rPr lang="en-US" smtClean="0"/>
              <a:t>4/19/23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1180076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3603" y="3162300"/>
            <a:ext cx="24689593" cy="6741033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84821" y="3162300"/>
            <a:ext cx="73687783" cy="6741033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E4BA5C-4C21-2C4C-9289-A8E21E798DB1}" type="datetimeFigureOut">
              <a:rPr lang="en-US" smtClean="0"/>
              <a:t>4/19/23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97142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E4BA5C-4C21-2C4C-9289-A8E21E798DB1}" type="datetimeFigureOut">
              <a:rPr lang="en-US" smtClean="0"/>
              <a:t>4/19/23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392249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05783" y="10576561"/>
            <a:ext cx="19431000" cy="3268980"/>
          </a:xfrm>
        </p:spPr>
        <p:txBody>
          <a:bodyPr anchor="t"/>
          <a:lstStyle>
            <a:lvl1pPr algn="l">
              <a:defRPr sz="8865" b="1" cap="all"/>
            </a:lvl1pPr>
          </a:lstStyle>
          <a:p>
            <a:r>
              <a:rPr lang="en-US"/>
              <a:t>Click to edit Master title style</a:t>
            </a:r>
          </a:p>
        </p:txBody>
      </p:sp>
      <p:sp>
        <p:nvSpPr>
          <p:cNvPr id="3" name="Text Placeholder 2"/>
          <p:cNvSpPr>
            <a:spLocks noGrp="1"/>
          </p:cNvSpPr>
          <p:nvPr>
            <p:ph type="body" idx="1"/>
          </p:nvPr>
        </p:nvSpPr>
        <p:spPr>
          <a:xfrm>
            <a:off x="1805783" y="6976115"/>
            <a:ext cx="19431000" cy="3600449"/>
          </a:xfrm>
        </p:spPr>
        <p:txBody>
          <a:bodyPr anchor="b"/>
          <a:lstStyle>
            <a:lvl1pPr marL="0" indent="0">
              <a:buNone/>
              <a:defRPr sz="4410">
                <a:solidFill>
                  <a:schemeClr val="tx1">
                    <a:tint val="75000"/>
                  </a:schemeClr>
                </a:solidFill>
              </a:defRPr>
            </a:lvl1pPr>
            <a:lvl2pPr marL="1010939" indent="0">
              <a:buNone/>
              <a:defRPr sz="3960">
                <a:solidFill>
                  <a:schemeClr val="tx1">
                    <a:tint val="75000"/>
                  </a:schemeClr>
                </a:solidFill>
              </a:defRPr>
            </a:lvl2pPr>
            <a:lvl3pPr marL="2021878" indent="0">
              <a:buNone/>
              <a:defRPr sz="3555">
                <a:solidFill>
                  <a:schemeClr val="tx1">
                    <a:tint val="75000"/>
                  </a:schemeClr>
                </a:solidFill>
              </a:defRPr>
            </a:lvl3pPr>
            <a:lvl4pPr marL="3032816" indent="0">
              <a:buNone/>
              <a:defRPr sz="3105">
                <a:solidFill>
                  <a:schemeClr val="tx1">
                    <a:tint val="75000"/>
                  </a:schemeClr>
                </a:solidFill>
              </a:defRPr>
            </a:lvl4pPr>
            <a:lvl5pPr marL="4043757" indent="0">
              <a:buNone/>
              <a:defRPr sz="3105">
                <a:solidFill>
                  <a:schemeClr val="tx1">
                    <a:tint val="75000"/>
                  </a:schemeClr>
                </a:solidFill>
              </a:defRPr>
            </a:lvl5pPr>
            <a:lvl6pPr marL="5054695" indent="0">
              <a:buNone/>
              <a:defRPr sz="3105">
                <a:solidFill>
                  <a:schemeClr val="tx1">
                    <a:tint val="75000"/>
                  </a:schemeClr>
                </a:solidFill>
              </a:defRPr>
            </a:lvl6pPr>
            <a:lvl7pPr marL="6065634" indent="0">
              <a:buNone/>
              <a:defRPr sz="3105">
                <a:solidFill>
                  <a:schemeClr val="tx1">
                    <a:tint val="75000"/>
                  </a:schemeClr>
                </a:solidFill>
              </a:defRPr>
            </a:lvl7pPr>
            <a:lvl8pPr marL="7076573" indent="0">
              <a:buNone/>
              <a:defRPr sz="3105">
                <a:solidFill>
                  <a:schemeClr val="tx1">
                    <a:tint val="75000"/>
                  </a:schemeClr>
                </a:solidFill>
              </a:defRPr>
            </a:lvl8pPr>
            <a:lvl9pPr marL="8087512" indent="0">
              <a:buNone/>
              <a:defRPr sz="310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E4BA5C-4C21-2C4C-9289-A8E21E798DB1}" type="datetimeFigureOut">
              <a:rPr lang="en-US" smtClean="0"/>
              <a:t>4/19/23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2490798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84814" y="18432780"/>
            <a:ext cx="49188688" cy="52139851"/>
          </a:xfrm>
        </p:spPr>
        <p:txBody>
          <a:bodyPr/>
          <a:lstStyle>
            <a:lvl1pPr>
              <a:defRPr sz="6165"/>
            </a:lvl1pPr>
            <a:lvl2pPr>
              <a:defRPr sz="5310"/>
            </a:lvl2pPr>
            <a:lvl3pPr>
              <a:defRPr sz="4410"/>
            </a:lvl3pPr>
            <a:lvl4pPr>
              <a:defRPr sz="3960"/>
            </a:lvl4pPr>
            <a:lvl5pPr>
              <a:defRPr sz="3960"/>
            </a:lvl5pPr>
            <a:lvl6pPr>
              <a:defRPr sz="3960"/>
            </a:lvl6pPr>
            <a:lvl7pPr>
              <a:defRPr sz="3960"/>
            </a:lvl7pPr>
            <a:lvl8pPr>
              <a:defRPr sz="3960"/>
            </a:lvl8pPr>
            <a:lvl9pPr>
              <a:defRPr sz="3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054502" y="18432780"/>
            <a:ext cx="49188688" cy="52139851"/>
          </a:xfrm>
        </p:spPr>
        <p:txBody>
          <a:bodyPr/>
          <a:lstStyle>
            <a:lvl1pPr>
              <a:defRPr sz="6165"/>
            </a:lvl1pPr>
            <a:lvl2pPr>
              <a:defRPr sz="5310"/>
            </a:lvl2pPr>
            <a:lvl3pPr>
              <a:defRPr sz="4410"/>
            </a:lvl3pPr>
            <a:lvl4pPr>
              <a:defRPr sz="3960"/>
            </a:lvl4pPr>
            <a:lvl5pPr>
              <a:defRPr sz="3960"/>
            </a:lvl5pPr>
            <a:lvl6pPr>
              <a:defRPr sz="3960"/>
            </a:lvl6pPr>
            <a:lvl7pPr>
              <a:defRPr sz="3960"/>
            </a:lvl7pPr>
            <a:lvl8pPr>
              <a:defRPr sz="3960"/>
            </a:lvl8pPr>
            <a:lvl9pPr>
              <a:defRPr sz="39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E4BA5C-4C21-2C4C-9289-A8E21E798DB1}" type="datetimeFigureOut">
              <a:rPr lang="en-US" smtClean="0"/>
              <a:t>4/19/23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558920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3000" y="659131"/>
            <a:ext cx="20574000" cy="2743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43000" y="3684271"/>
            <a:ext cx="10100470" cy="1535429"/>
          </a:xfrm>
        </p:spPr>
        <p:txBody>
          <a:bodyPr anchor="b"/>
          <a:lstStyle>
            <a:lvl1pPr marL="0" indent="0">
              <a:buNone/>
              <a:defRPr sz="5310" b="1"/>
            </a:lvl1pPr>
            <a:lvl2pPr marL="1010939" indent="0">
              <a:buNone/>
              <a:defRPr sz="4410" b="1"/>
            </a:lvl2pPr>
            <a:lvl3pPr marL="2021878" indent="0">
              <a:buNone/>
              <a:defRPr sz="3960" b="1"/>
            </a:lvl3pPr>
            <a:lvl4pPr marL="3032816" indent="0">
              <a:buNone/>
              <a:defRPr sz="3555" b="1"/>
            </a:lvl4pPr>
            <a:lvl5pPr marL="4043757" indent="0">
              <a:buNone/>
              <a:defRPr sz="3555" b="1"/>
            </a:lvl5pPr>
            <a:lvl6pPr marL="5054695" indent="0">
              <a:buNone/>
              <a:defRPr sz="3555" b="1"/>
            </a:lvl6pPr>
            <a:lvl7pPr marL="6065634" indent="0">
              <a:buNone/>
              <a:defRPr sz="3555" b="1"/>
            </a:lvl7pPr>
            <a:lvl8pPr marL="7076573" indent="0">
              <a:buNone/>
              <a:defRPr sz="3555" b="1"/>
            </a:lvl8pPr>
            <a:lvl9pPr marL="8087512" indent="0">
              <a:buNone/>
              <a:defRPr sz="3555" b="1"/>
            </a:lvl9pPr>
          </a:lstStyle>
          <a:p>
            <a:pPr lvl="0"/>
            <a:r>
              <a:rPr lang="en-US"/>
              <a:t>Click to edit Master text styles</a:t>
            </a:r>
          </a:p>
        </p:txBody>
      </p:sp>
      <p:sp>
        <p:nvSpPr>
          <p:cNvPr id="4" name="Content Placeholder 3"/>
          <p:cNvSpPr>
            <a:spLocks noGrp="1"/>
          </p:cNvSpPr>
          <p:nvPr>
            <p:ph sz="half" idx="2"/>
          </p:nvPr>
        </p:nvSpPr>
        <p:spPr>
          <a:xfrm>
            <a:off x="1143000" y="5219700"/>
            <a:ext cx="10100470" cy="9483091"/>
          </a:xfrm>
        </p:spPr>
        <p:txBody>
          <a:bodyPr/>
          <a:lstStyle>
            <a:lvl1pPr>
              <a:defRPr sz="5310"/>
            </a:lvl1pPr>
            <a:lvl2pPr>
              <a:defRPr sz="4410"/>
            </a:lvl2pPr>
            <a:lvl3pPr>
              <a:defRPr sz="3960"/>
            </a:lvl3pPr>
            <a:lvl4pPr>
              <a:defRPr sz="3555"/>
            </a:lvl4pPr>
            <a:lvl5pPr>
              <a:defRPr sz="3555"/>
            </a:lvl5pPr>
            <a:lvl6pPr>
              <a:defRPr sz="3555"/>
            </a:lvl6pPr>
            <a:lvl7pPr>
              <a:defRPr sz="3555"/>
            </a:lvl7pPr>
            <a:lvl8pPr>
              <a:defRPr sz="3555"/>
            </a:lvl8pPr>
            <a:lvl9pPr>
              <a:defRPr sz="35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612565" y="3684271"/>
            <a:ext cx="10104438" cy="1535429"/>
          </a:xfrm>
        </p:spPr>
        <p:txBody>
          <a:bodyPr anchor="b"/>
          <a:lstStyle>
            <a:lvl1pPr marL="0" indent="0">
              <a:buNone/>
              <a:defRPr sz="5310" b="1"/>
            </a:lvl1pPr>
            <a:lvl2pPr marL="1010939" indent="0">
              <a:buNone/>
              <a:defRPr sz="4410" b="1"/>
            </a:lvl2pPr>
            <a:lvl3pPr marL="2021878" indent="0">
              <a:buNone/>
              <a:defRPr sz="3960" b="1"/>
            </a:lvl3pPr>
            <a:lvl4pPr marL="3032816" indent="0">
              <a:buNone/>
              <a:defRPr sz="3555" b="1"/>
            </a:lvl4pPr>
            <a:lvl5pPr marL="4043757" indent="0">
              <a:buNone/>
              <a:defRPr sz="3555" b="1"/>
            </a:lvl5pPr>
            <a:lvl6pPr marL="5054695" indent="0">
              <a:buNone/>
              <a:defRPr sz="3555" b="1"/>
            </a:lvl6pPr>
            <a:lvl7pPr marL="6065634" indent="0">
              <a:buNone/>
              <a:defRPr sz="3555" b="1"/>
            </a:lvl7pPr>
            <a:lvl8pPr marL="7076573" indent="0">
              <a:buNone/>
              <a:defRPr sz="3555" b="1"/>
            </a:lvl8pPr>
            <a:lvl9pPr marL="8087512" indent="0">
              <a:buNone/>
              <a:defRPr sz="3555" b="1"/>
            </a:lvl9pPr>
          </a:lstStyle>
          <a:p>
            <a:pPr lvl="0"/>
            <a:r>
              <a:rPr lang="en-US"/>
              <a:t>Click to edit Master text styles</a:t>
            </a:r>
          </a:p>
        </p:txBody>
      </p:sp>
      <p:sp>
        <p:nvSpPr>
          <p:cNvPr id="6" name="Content Placeholder 5"/>
          <p:cNvSpPr>
            <a:spLocks noGrp="1"/>
          </p:cNvSpPr>
          <p:nvPr>
            <p:ph sz="quarter" idx="4"/>
          </p:nvPr>
        </p:nvSpPr>
        <p:spPr>
          <a:xfrm>
            <a:off x="11612565" y="5219700"/>
            <a:ext cx="10104438" cy="9483091"/>
          </a:xfrm>
        </p:spPr>
        <p:txBody>
          <a:bodyPr/>
          <a:lstStyle>
            <a:lvl1pPr>
              <a:defRPr sz="5310"/>
            </a:lvl1pPr>
            <a:lvl2pPr>
              <a:defRPr sz="4410"/>
            </a:lvl2pPr>
            <a:lvl3pPr>
              <a:defRPr sz="3960"/>
            </a:lvl3pPr>
            <a:lvl4pPr>
              <a:defRPr sz="3555"/>
            </a:lvl4pPr>
            <a:lvl5pPr>
              <a:defRPr sz="3555"/>
            </a:lvl5pPr>
            <a:lvl6pPr>
              <a:defRPr sz="3555"/>
            </a:lvl6pPr>
            <a:lvl7pPr>
              <a:defRPr sz="3555"/>
            </a:lvl7pPr>
            <a:lvl8pPr>
              <a:defRPr sz="3555"/>
            </a:lvl8pPr>
            <a:lvl9pPr>
              <a:defRPr sz="35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E4BA5C-4C21-2C4C-9289-A8E21E798DB1}" type="datetimeFigureOut">
              <a:rPr lang="en-US" smtClean="0"/>
              <a:t>4/19/23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892983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E4BA5C-4C21-2C4C-9289-A8E21E798DB1}" type="datetimeFigureOut">
              <a:rPr lang="en-US" smtClean="0"/>
              <a:t>4/19/23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2937645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E4BA5C-4C21-2C4C-9289-A8E21E798DB1}" type="datetimeFigureOut">
              <a:rPr lang="en-US" smtClean="0"/>
              <a:t>4/19/23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1368676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8" y="655320"/>
            <a:ext cx="7520783" cy="2788920"/>
          </a:xfrm>
        </p:spPr>
        <p:txBody>
          <a:bodyPr anchor="b"/>
          <a:lstStyle>
            <a:lvl1pPr algn="l">
              <a:defRPr sz="4410" b="1"/>
            </a:lvl1pPr>
          </a:lstStyle>
          <a:p>
            <a:r>
              <a:rPr lang="en-US"/>
              <a:t>Click to edit Master title style</a:t>
            </a:r>
          </a:p>
        </p:txBody>
      </p:sp>
      <p:sp>
        <p:nvSpPr>
          <p:cNvPr id="3" name="Content Placeholder 2"/>
          <p:cNvSpPr>
            <a:spLocks noGrp="1"/>
          </p:cNvSpPr>
          <p:nvPr>
            <p:ph idx="1"/>
          </p:nvPr>
        </p:nvSpPr>
        <p:spPr>
          <a:xfrm>
            <a:off x="8937629" y="655324"/>
            <a:ext cx="12779375" cy="14047471"/>
          </a:xfrm>
        </p:spPr>
        <p:txBody>
          <a:bodyPr/>
          <a:lstStyle>
            <a:lvl1pPr>
              <a:defRPr sz="7065"/>
            </a:lvl1pPr>
            <a:lvl2pPr>
              <a:defRPr sz="6165"/>
            </a:lvl2pPr>
            <a:lvl3pPr>
              <a:defRPr sz="5310"/>
            </a:lvl3pPr>
            <a:lvl4pPr>
              <a:defRPr sz="4410"/>
            </a:lvl4pPr>
            <a:lvl5pPr>
              <a:defRPr sz="4410"/>
            </a:lvl5pPr>
            <a:lvl6pPr>
              <a:defRPr sz="4410"/>
            </a:lvl6pPr>
            <a:lvl7pPr>
              <a:defRPr sz="4410"/>
            </a:lvl7pPr>
            <a:lvl8pPr>
              <a:defRPr sz="4410"/>
            </a:lvl8pPr>
            <a:lvl9pPr>
              <a:defRPr sz="441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3008" y="3444244"/>
            <a:ext cx="7520783" cy="11258551"/>
          </a:xfrm>
        </p:spPr>
        <p:txBody>
          <a:bodyPr/>
          <a:lstStyle>
            <a:lvl1pPr marL="0" indent="0">
              <a:buNone/>
              <a:defRPr sz="3105"/>
            </a:lvl1pPr>
            <a:lvl2pPr marL="1010939" indent="0">
              <a:buNone/>
              <a:defRPr sz="2655"/>
            </a:lvl2pPr>
            <a:lvl3pPr marL="2021878" indent="0">
              <a:buNone/>
              <a:defRPr sz="2205"/>
            </a:lvl3pPr>
            <a:lvl4pPr marL="3032816" indent="0">
              <a:buNone/>
              <a:defRPr sz="1980"/>
            </a:lvl4pPr>
            <a:lvl5pPr marL="4043757" indent="0">
              <a:buNone/>
              <a:defRPr sz="1980"/>
            </a:lvl5pPr>
            <a:lvl6pPr marL="5054695" indent="0">
              <a:buNone/>
              <a:defRPr sz="1980"/>
            </a:lvl6pPr>
            <a:lvl7pPr marL="6065634" indent="0">
              <a:buNone/>
              <a:defRPr sz="1980"/>
            </a:lvl7pPr>
            <a:lvl8pPr marL="7076573" indent="0">
              <a:buNone/>
              <a:defRPr sz="1980"/>
            </a:lvl8pPr>
            <a:lvl9pPr marL="8087512" indent="0">
              <a:buNone/>
              <a:defRPr sz="1980"/>
            </a:lvl9pPr>
          </a:lstStyle>
          <a:p>
            <a:pPr lvl="0"/>
            <a:r>
              <a:rPr lang="en-US"/>
              <a:t>Click to edit Master text styles</a:t>
            </a:r>
          </a:p>
        </p:txBody>
      </p:sp>
      <p:sp>
        <p:nvSpPr>
          <p:cNvPr id="5" name="Date Placeholder 4"/>
          <p:cNvSpPr>
            <a:spLocks noGrp="1"/>
          </p:cNvSpPr>
          <p:nvPr>
            <p:ph type="dt" sz="half" idx="10"/>
          </p:nvPr>
        </p:nvSpPr>
        <p:spPr/>
        <p:txBody>
          <a:bodyPr/>
          <a:lstStyle/>
          <a:p>
            <a:fld id="{0AE4BA5C-4C21-2C4C-9289-A8E21E798DB1}" type="datetimeFigureOut">
              <a:rPr lang="en-US" smtClean="0"/>
              <a:t>4/19/23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912291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80720" y="11521442"/>
            <a:ext cx="13716000" cy="1360171"/>
          </a:xfrm>
        </p:spPr>
        <p:txBody>
          <a:bodyPr anchor="b"/>
          <a:lstStyle>
            <a:lvl1pPr algn="l">
              <a:defRPr sz="4410" b="1"/>
            </a:lvl1pPr>
          </a:lstStyle>
          <a:p>
            <a:r>
              <a:rPr lang="en-US"/>
              <a:t>Click to edit Master title style</a:t>
            </a:r>
          </a:p>
        </p:txBody>
      </p:sp>
      <p:sp>
        <p:nvSpPr>
          <p:cNvPr id="3" name="Picture Placeholder 2"/>
          <p:cNvSpPr>
            <a:spLocks noGrp="1"/>
          </p:cNvSpPr>
          <p:nvPr>
            <p:ph type="pic" idx="1"/>
          </p:nvPr>
        </p:nvSpPr>
        <p:spPr>
          <a:xfrm>
            <a:off x="4480720" y="1470660"/>
            <a:ext cx="13716000" cy="9875520"/>
          </a:xfrm>
        </p:spPr>
        <p:txBody>
          <a:bodyPr/>
          <a:lstStyle>
            <a:lvl1pPr marL="0" indent="0">
              <a:buNone/>
              <a:defRPr sz="7065"/>
            </a:lvl1pPr>
            <a:lvl2pPr marL="1010939" indent="0">
              <a:buNone/>
              <a:defRPr sz="6165"/>
            </a:lvl2pPr>
            <a:lvl3pPr marL="2021878" indent="0">
              <a:buNone/>
              <a:defRPr sz="5310"/>
            </a:lvl3pPr>
            <a:lvl4pPr marL="3032816" indent="0">
              <a:buNone/>
              <a:defRPr sz="4410"/>
            </a:lvl4pPr>
            <a:lvl5pPr marL="4043757" indent="0">
              <a:buNone/>
              <a:defRPr sz="4410"/>
            </a:lvl5pPr>
            <a:lvl6pPr marL="5054695" indent="0">
              <a:buNone/>
              <a:defRPr sz="4410"/>
            </a:lvl6pPr>
            <a:lvl7pPr marL="6065634" indent="0">
              <a:buNone/>
              <a:defRPr sz="4410"/>
            </a:lvl7pPr>
            <a:lvl8pPr marL="7076573" indent="0">
              <a:buNone/>
              <a:defRPr sz="4410"/>
            </a:lvl8pPr>
            <a:lvl9pPr marL="8087512" indent="0">
              <a:buNone/>
              <a:defRPr sz="4410"/>
            </a:lvl9pPr>
          </a:lstStyle>
          <a:p>
            <a:endParaRPr lang="en-US"/>
          </a:p>
        </p:txBody>
      </p:sp>
      <p:sp>
        <p:nvSpPr>
          <p:cNvPr id="4" name="Text Placeholder 3"/>
          <p:cNvSpPr>
            <a:spLocks noGrp="1"/>
          </p:cNvSpPr>
          <p:nvPr>
            <p:ph type="body" sz="half" idx="2"/>
          </p:nvPr>
        </p:nvSpPr>
        <p:spPr>
          <a:xfrm>
            <a:off x="4480720" y="12881613"/>
            <a:ext cx="13716000" cy="1931669"/>
          </a:xfrm>
        </p:spPr>
        <p:txBody>
          <a:bodyPr/>
          <a:lstStyle>
            <a:lvl1pPr marL="0" indent="0">
              <a:buNone/>
              <a:defRPr sz="3105"/>
            </a:lvl1pPr>
            <a:lvl2pPr marL="1010939" indent="0">
              <a:buNone/>
              <a:defRPr sz="2655"/>
            </a:lvl2pPr>
            <a:lvl3pPr marL="2021878" indent="0">
              <a:buNone/>
              <a:defRPr sz="2205"/>
            </a:lvl3pPr>
            <a:lvl4pPr marL="3032816" indent="0">
              <a:buNone/>
              <a:defRPr sz="1980"/>
            </a:lvl4pPr>
            <a:lvl5pPr marL="4043757" indent="0">
              <a:buNone/>
              <a:defRPr sz="1980"/>
            </a:lvl5pPr>
            <a:lvl6pPr marL="5054695" indent="0">
              <a:buNone/>
              <a:defRPr sz="1980"/>
            </a:lvl6pPr>
            <a:lvl7pPr marL="6065634" indent="0">
              <a:buNone/>
              <a:defRPr sz="1980"/>
            </a:lvl7pPr>
            <a:lvl8pPr marL="7076573" indent="0">
              <a:buNone/>
              <a:defRPr sz="1980"/>
            </a:lvl8pPr>
            <a:lvl9pPr marL="8087512" indent="0">
              <a:buNone/>
              <a:defRPr sz="1980"/>
            </a:lvl9pPr>
          </a:lstStyle>
          <a:p>
            <a:pPr lvl="0"/>
            <a:r>
              <a:rPr lang="en-US"/>
              <a:t>Click to edit Master text styles</a:t>
            </a:r>
          </a:p>
        </p:txBody>
      </p:sp>
      <p:sp>
        <p:nvSpPr>
          <p:cNvPr id="5" name="Date Placeholder 4"/>
          <p:cNvSpPr>
            <a:spLocks noGrp="1"/>
          </p:cNvSpPr>
          <p:nvPr>
            <p:ph type="dt" sz="half" idx="10"/>
          </p:nvPr>
        </p:nvSpPr>
        <p:spPr/>
        <p:txBody>
          <a:bodyPr/>
          <a:lstStyle/>
          <a:p>
            <a:fld id="{0AE4BA5C-4C21-2C4C-9289-A8E21E798DB1}" type="datetimeFigureOut">
              <a:rPr lang="en-US" smtClean="0"/>
              <a:t>4/19/23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F5ABC-2CFD-304E-B2A4-0497E1AD2DC0}" type="slidenum">
              <a:rPr lang="en-US" smtClean="0"/>
              <a:t>‹#›</a:t>
            </a:fld>
            <a:endParaRPr lang="en-US"/>
          </a:p>
        </p:txBody>
      </p:sp>
    </p:spTree>
    <p:extLst>
      <p:ext uri="{BB962C8B-B14F-4D97-AF65-F5344CB8AC3E}">
        <p14:creationId xmlns:p14="http://schemas.microsoft.com/office/powerpoint/2010/main" val="148262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659131"/>
            <a:ext cx="20574000" cy="2743200"/>
          </a:xfrm>
          <a:prstGeom prst="rect">
            <a:avLst/>
          </a:prstGeom>
        </p:spPr>
        <p:txBody>
          <a:bodyPr vert="horz" lIns="449310" tIns="224656" rIns="449310" bIns="224656" rtlCol="0" anchor="ctr">
            <a:normAutofit/>
          </a:bodyPr>
          <a:lstStyle/>
          <a:p>
            <a:r>
              <a:rPr lang="en-US"/>
              <a:t>Click to edit Master title style</a:t>
            </a:r>
          </a:p>
        </p:txBody>
      </p:sp>
      <p:sp>
        <p:nvSpPr>
          <p:cNvPr id="3" name="Text Placeholder 2"/>
          <p:cNvSpPr>
            <a:spLocks noGrp="1"/>
          </p:cNvSpPr>
          <p:nvPr>
            <p:ph type="body" idx="1"/>
          </p:nvPr>
        </p:nvSpPr>
        <p:spPr>
          <a:xfrm>
            <a:off x="1143000" y="3840483"/>
            <a:ext cx="20574000" cy="10862311"/>
          </a:xfrm>
          <a:prstGeom prst="rect">
            <a:avLst/>
          </a:prstGeom>
        </p:spPr>
        <p:txBody>
          <a:bodyPr vert="horz" lIns="449310" tIns="224656" rIns="449310" bIns="2246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15255243"/>
            <a:ext cx="5334000" cy="876300"/>
          </a:xfrm>
          <a:prstGeom prst="rect">
            <a:avLst/>
          </a:prstGeom>
        </p:spPr>
        <p:txBody>
          <a:bodyPr vert="horz" lIns="449310" tIns="224656" rIns="449310" bIns="224656" rtlCol="0" anchor="ctr"/>
          <a:lstStyle>
            <a:lvl1pPr algn="l">
              <a:defRPr sz="2655">
                <a:solidFill>
                  <a:schemeClr val="tx1">
                    <a:tint val="75000"/>
                  </a:schemeClr>
                </a:solidFill>
              </a:defRPr>
            </a:lvl1pPr>
          </a:lstStyle>
          <a:p>
            <a:fld id="{0AE4BA5C-4C21-2C4C-9289-A8E21E798DB1}" type="datetimeFigureOut">
              <a:rPr lang="en-US" smtClean="0"/>
              <a:t>4/19/23</a:t>
            </a:fld>
            <a:endParaRPr lang="en-US"/>
          </a:p>
        </p:txBody>
      </p:sp>
      <p:sp>
        <p:nvSpPr>
          <p:cNvPr id="5" name="Footer Placeholder 4"/>
          <p:cNvSpPr>
            <a:spLocks noGrp="1"/>
          </p:cNvSpPr>
          <p:nvPr>
            <p:ph type="ftr" sz="quarter" idx="3"/>
          </p:nvPr>
        </p:nvSpPr>
        <p:spPr>
          <a:xfrm>
            <a:off x="7810500" y="15255243"/>
            <a:ext cx="7239000" cy="876300"/>
          </a:xfrm>
          <a:prstGeom prst="rect">
            <a:avLst/>
          </a:prstGeom>
        </p:spPr>
        <p:txBody>
          <a:bodyPr vert="horz" lIns="449310" tIns="224656" rIns="449310" bIns="224656" rtlCol="0" anchor="ctr"/>
          <a:lstStyle>
            <a:lvl1pPr algn="ctr">
              <a:defRPr sz="265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6383000" y="15255243"/>
            <a:ext cx="5334000" cy="876300"/>
          </a:xfrm>
          <a:prstGeom prst="rect">
            <a:avLst/>
          </a:prstGeom>
        </p:spPr>
        <p:txBody>
          <a:bodyPr vert="horz" lIns="449310" tIns="224656" rIns="449310" bIns="224656" rtlCol="0" anchor="ctr"/>
          <a:lstStyle>
            <a:lvl1pPr algn="r">
              <a:defRPr sz="2655">
                <a:solidFill>
                  <a:schemeClr val="tx1">
                    <a:tint val="75000"/>
                  </a:schemeClr>
                </a:solidFill>
              </a:defRPr>
            </a:lvl1pPr>
          </a:lstStyle>
          <a:p>
            <a:fld id="{46BF5ABC-2CFD-304E-B2A4-0497E1AD2DC0}" type="slidenum">
              <a:rPr lang="en-US" smtClean="0"/>
              <a:t>‹#›</a:t>
            </a:fld>
            <a:endParaRPr lang="en-US"/>
          </a:p>
        </p:txBody>
      </p:sp>
    </p:spTree>
    <p:extLst>
      <p:ext uri="{BB962C8B-B14F-4D97-AF65-F5344CB8AC3E}">
        <p14:creationId xmlns:p14="http://schemas.microsoft.com/office/powerpoint/2010/main" val="4294204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0939" rtl="0" eaLnBrk="1" latinLnBrk="0" hangingPunct="1">
        <a:spcBef>
          <a:spcPct val="0"/>
        </a:spcBef>
        <a:buNone/>
        <a:defRPr sz="9720" kern="1200">
          <a:solidFill>
            <a:schemeClr val="tx1"/>
          </a:solidFill>
          <a:latin typeface="+mj-lt"/>
          <a:ea typeface="+mj-ea"/>
          <a:cs typeface="+mj-cs"/>
        </a:defRPr>
      </a:lvl1pPr>
    </p:titleStyle>
    <p:bodyStyle>
      <a:lvl1pPr marL="758205" indent="-758205" algn="l" defTabSz="1010939" rtl="0" eaLnBrk="1" latinLnBrk="0" hangingPunct="1">
        <a:spcBef>
          <a:spcPct val="20000"/>
        </a:spcBef>
        <a:buFont typeface="Arial"/>
        <a:buChar char="•"/>
        <a:defRPr sz="7065" kern="1200">
          <a:solidFill>
            <a:schemeClr val="tx1"/>
          </a:solidFill>
          <a:latin typeface="+mn-lt"/>
          <a:ea typeface="+mn-ea"/>
          <a:cs typeface="+mn-cs"/>
        </a:defRPr>
      </a:lvl1pPr>
      <a:lvl2pPr marL="1642776" indent="-631837" algn="l" defTabSz="1010939" rtl="0" eaLnBrk="1" latinLnBrk="0" hangingPunct="1">
        <a:spcBef>
          <a:spcPct val="20000"/>
        </a:spcBef>
        <a:buFont typeface="Arial"/>
        <a:buChar char="–"/>
        <a:defRPr sz="6165" kern="1200">
          <a:solidFill>
            <a:schemeClr val="tx1"/>
          </a:solidFill>
          <a:latin typeface="+mn-lt"/>
          <a:ea typeface="+mn-ea"/>
          <a:cs typeface="+mn-cs"/>
        </a:defRPr>
      </a:lvl2pPr>
      <a:lvl3pPr marL="2527348" indent="-505470" algn="l" defTabSz="1010939" rtl="0" eaLnBrk="1" latinLnBrk="0" hangingPunct="1">
        <a:spcBef>
          <a:spcPct val="20000"/>
        </a:spcBef>
        <a:buFont typeface="Arial"/>
        <a:buChar char="•"/>
        <a:defRPr sz="5310" kern="1200">
          <a:solidFill>
            <a:schemeClr val="tx1"/>
          </a:solidFill>
          <a:latin typeface="+mn-lt"/>
          <a:ea typeface="+mn-ea"/>
          <a:cs typeface="+mn-cs"/>
        </a:defRPr>
      </a:lvl3pPr>
      <a:lvl4pPr marL="3538287" indent="-505470" algn="l" defTabSz="1010939" rtl="0" eaLnBrk="1" latinLnBrk="0" hangingPunct="1">
        <a:spcBef>
          <a:spcPct val="20000"/>
        </a:spcBef>
        <a:buFont typeface="Arial"/>
        <a:buChar char="–"/>
        <a:defRPr sz="4410" kern="1200">
          <a:solidFill>
            <a:schemeClr val="tx1"/>
          </a:solidFill>
          <a:latin typeface="+mn-lt"/>
          <a:ea typeface="+mn-ea"/>
          <a:cs typeface="+mn-cs"/>
        </a:defRPr>
      </a:lvl4pPr>
      <a:lvl5pPr marL="4549226" indent="-505470" algn="l" defTabSz="1010939" rtl="0" eaLnBrk="1" latinLnBrk="0" hangingPunct="1">
        <a:spcBef>
          <a:spcPct val="20000"/>
        </a:spcBef>
        <a:buFont typeface="Arial"/>
        <a:buChar char="»"/>
        <a:defRPr sz="4410" kern="1200">
          <a:solidFill>
            <a:schemeClr val="tx1"/>
          </a:solidFill>
          <a:latin typeface="+mn-lt"/>
          <a:ea typeface="+mn-ea"/>
          <a:cs typeface="+mn-cs"/>
        </a:defRPr>
      </a:lvl5pPr>
      <a:lvl6pPr marL="5560165" indent="-505470" algn="l" defTabSz="1010939" rtl="0" eaLnBrk="1" latinLnBrk="0" hangingPunct="1">
        <a:spcBef>
          <a:spcPct val="20000"/>
        </a:spcBef>
        <a:buFont typeface="Arial"/>
        <a:buChar char="•"/>
        <a:defRPr sz="4410" kern="1200">
          <a:solidFill>
            <a:schemeClr val="tx1"/>
          </a:solidFill>
          <a:latin typeface="+mn-lt"/>
          <a:ea typeface="+mn-ea"/>
          <a:cs typeface="+mn-cs"/>
        </a:defRPr>
      </a:lvl6pPr>
      <a:lvl7pPr marL="6571103" indent="-505470" algn="l" defTabSz="1010939" rtl="0" eaLnBrk="1" latinLnBrk="0" hangingPunct="1">
        <a:spcBef>
          <a:spcPct val="20000"/>
        </a:spcBef>
        <a:buFont typeface="Arial"/>
        <a:buChar char="•"/>
        <a:defRPr sz="4410" kern="1200">
          <a:solidFill>
            <a:schemeClr val="tx1"/>
          </a:solidFill>
          <a:latin typeface="+mn-lt"/>
          <a:ea typeface="+mn-ea"/>
          <a:cs typeface="+mn-cs"/>
        </a:defRPr>
      </a:lvl7pPr>
      <a:lvl8pPr marL="7582042" indent="-505470" algn="l" defTabSz="1010939" rtl="0" eaLnBrk="1" latinLnBrk="0" hangingPunct="1">
        <a:spcBef>
          <a:spcPct val="20000"/>
        </a:spcBef>
        <a:buFont typeface="Arial"/>
        <a:buChar char="•"/>
        <a:defRPr sz="4410" kern="1200">
          <a:solidFill>
            <a:schemeClr val="tx1"/>
          </a:solidFill>
          <a:latin typeface="+mn-lt"/>
          <a:ea typeface="+mn-ea"/>
          <a:cs typeface="+mn-cs"/>
        </a:defRPr>
      </a:lvl8pPr>
      <a:lvl9pPr marL="8592981" indent="-505470" algn="l" defTabSz="1010939" rtl="0" eaLnBrk="1" latinLnBrk="0" hangingPunct="1">
        <a:spcBef>
          <a:spcPct val="20000"/>
        </a:spcBef>
        <a:buFont typeface="Arial"/>
        <a:buChar char="•"/>
        <a:defRPr sz="4410" kern="1200">
          <a:solidFill>
            <a:schemeClr val="tx1"/>
          </a:solidFill>
          <a:latin typeface="+mn-lt"/>
          <a:ea typeface="+mn-ea"/>
          <a:cs typeface="+mn-cs"/>
        </a:defRPr>
      </a:lvl9pPr>
    </p:bodyStyle>
    <p:otherStyle>
      <a:defPPr>
        <a:defRPr lang="en-US"/>
      </a:defPPr>
      <a:lvl1pPr marL="0" algn="l" defTabSz="1010939" rtl="0" eaLnBrk="1" latinLnBrk="0" hangingPunct="1">
        <a:defRPr sz="3960" kern="1200">
          <a:solidFill>
            <a:schemeClr val="tx1"/>
          </a:solidFill>
          <a:latin typeface="+mn-lt"/>
          <a:ea typeface="+mn-ea"/>
          <a:cs typeface="+mn-cs"/>
        </a:defRPr>
      </a:lvl1pPr>
      <a:lvl2pPr marL="1010939" algn="l" defTabSz="1010939" rtl="0" eaLnBrk="1" latinLnBrk="0" hangingPunct="1">
        <a:defRPr sz="3960" kern="1200">
          <a:solidFill>
            <a:schemeClr val="tx1"/>
          </a:solidFill>
          <a:latin typeface="+mn-lt"/>
          <a:ea typeface="+mn-ea"/>
          <a:cs typeface="+mn-cs"/>
        </a:defRPr>
      </a:lvl2pPr>
      <a:lvl3pPr marL="2021878" algn="l" defTabSz="1010939" rtl="0" eaLnBrk="1" latinLnBrk="0" hangingPunct="1">
        <a:defRPr sz="3960" kern="1200">
          <a:solidFill>
            <a:schemeClr val="tx1"/>
          </a:solidFill>
          <a:latin typeface="+mn-lt"/>
          <a:ea typeface="+mn-ea"/>
          <a:cs typeface="+mn-cs"/>
        </a:defRPr>
      </a:lvl3pPr>
      <a:lvl4pPr marL="3032816" algn="l" defTabSz="1010939" rtl="0" eaLnBrk="1" latinLnBrk="0" hangingPunct="1">
        <a:defRPr sz="3960" kern="1200">
          <a:solidFill>
            <a:schemeClr val="tx1"/>
          </a:solidFill>
          <a:latin typeface="+mn-lt"/>
          <a:ea typeface="+mn-ea"/>
          <a:cs typeface="+mn-cs"/>
        </a:defRPr>
      </a:lvl4pPr>
      <a:lvl5pPr marL="4043757" algn="l" defTabSz="1010939" rtl="0" eaLnBrk="1" latinLnBrk="0" hangingPunct="1">
        <a:defRPr sz="3960" kern="1200">
          <a:solidFill>
            <a:schemeClr val="tx1"/>
          </a:solidFill>
          <a:latin typeface="+mn-lt"/>
          <a:ea typeface="+mn-ea"/>
          <a:cs typeface="+mn-cs"/>
        </a:defRPr>
      </a:lvl5pPr>
      <a:lvl6pPr marL="5054695" algn="l" defTabSz="1010939" rtl="0" eaLnBrk="1" latinLnBrk="0" hangingPunct="1">
        <a:defRPr sz="3960" kern="1200">
          <a:solidFill>
            <a:schemeClr val="tx1"/>
          </a:solidFill>
          <a:latin typeface="+mn-lt"/>
          <a:ea typeface="+mn-ea"/>
          <a:cs typeface="+mn-cs"/>
        </a:defRPr>
      </a:lvl6pPr>
      <a:lvl7pPr marL="6065634" algn="l" defTabSz="1010939" rtl="0" eaLnBrk="1" latinLnBrk="0" hangingPunct="1">
        <a:defRPr sz="3960" kern="1200">
          <a:solidFill>
            <a:schemeClr val="tx1"/>
          </a:solidFill>
          <a:latin typeface="+mn-lt"/>
          <a:ea typeface="+mn-ea"/>
          <a:cs typeface="+mn-cs"/>
        </a:defRPr>
      </a:lvl7pPr>
      <a:lvl8pPr marL="7076573" algn="l" defTabSz="1010939" rtl="0" eaLnBrk="1" latinLnBrk="0" hangingPunct="1">
        <a:defRPr sz="3960" kern="1200">
          <a:solidFill>
            <a:schemeClr val="tx1"/>
          </a:solidFill>
          <a:latin typeface="+mn-lt"/>
          <a:ea typeface="+mn-ea"/>
          <a:cs typeface="+mn-cs"/>
        </a:defRPr>
      </a:lvl8pPr>
      <a:lvl9pPr marL="8087512" algn="l" defTabSz="1010939" rtl="0" eaLnBrk="1" latinLnBrk="0" hangingPunct="1">
        <a:defRPr sz="3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doi.org/10.32674/jis.v10i4.1277"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Diagram&#10;&#10;Description automatically generated with medium confidence">
            <a:extLst>
              <a:ext uri="{FF2B5EF4-FFF2-40B4-BE49-F238E27FC236}">
                <a16:creationId xmlns:a16="http://schemas.microsoft.com/office/drawing/2014/main" id="{C67A846A-CA19-119B-2FF5-9273DAEDA82E}"/>
              </a:ext>
            </a:extLst>
          </p:cNvPr>
          <p:cNvPicPr>
            <a:picLocks noChangeAspect="1"/>
          </p:cNvPicPr>
          <p:nvPr/>
        </p:nvPicPr>
        <p:blipFill>
          <a:blip r:embed="rId3"/>
          <a:stretch>
            <a:fillRect/>
          </a:stretch>
        </p:blipFill>
        <p:spPr>
          <a:xfrm>
            <a:off x="1466850" y="14266620"/>
            <a:ext cx="4849022" cy="2199082"/>
          </a:xfrm>
          <a:prstGeom prst="rect">
            <a:avLst/>
          </a:prstGeom>
        </p:spPr>
      </p:pic>
      <p:sp>
        <p:nvSpPr>
          <p:cNvPr id="2" name="Rectangle 1"/>
          <p:cNvSpPr/>
          <p:nvPr/>
        </p:nvSpPr>
        <p:spPr>
          <a:xfrm>
            <a:off x="0" y="0"/>
            <a:ext cx="22860000" cy="2782926"/>
          </a:xfrm>
          <a:prstGeom prst="rect">
            <a:avLst/>
          </a:prstGeom>
          <a:solidFill>
            <a:srgbClr val="177A1E"/>
          </a:solidFill>
          <a:ln>
            <a:solidFill>
              <a:srgbClr val="002B09"/>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980">
              <a:solidFill>
                <a:schemeClr val="tx1">
                  <a:lumMod val="95000"/>
                  <a:lumOff val="5000"/>
                </a:schemeClr>
              </a:solidFill>
              <a:latin typeface="Arial Black" panose="020B0A04020102020204" pitchFamily="34" charset="0"/>
            </a:endParaRPr>
          </a:p>
        </p:txBody>
      </p:sp>
      <p:sp>
        <p:nvSpPr>
          <p:cNvPr id="2058" name="Text Box 19"/>
          <p:cNvSpPr txBox="1">
            <a:spLocks noChangeArrowheads="1"/>
          </p:cNvSpPr>
          <p:nvPr/>
        </p:nvSpPr>
        <p:spPr bwMode="auto">
          <a:xfrm>
            <a:off x="340828" y="3745581"/>
            <a:ext cx="6745772" cy="3459881"/>
          </a:xfrm>
          <a:prstGeom prst="rect">
            <a:avLst/>
          </a:prstGeom>
          <a:noFill/>
          <a:ln>
            <a:noFill/>
          </a:ln>
          <a:effectLst/>
        </p:spPr>
        <p:txBody>
          <a:bodyPr wrap="square" lIns="73616" tIns="36810" rIns="73616" bIns="36810" anchor="t">
            <a:spAutoFit/>
          </a:bodyPr>
          <a:lstStyle>
            <a:lvl1pPr defTabSz="4389438" eaLnBrk="0" hangingPunct="0">
              <a:defRPr sz="3500">
                <a:solidFill>
                  <a:schemeClr val="tx1"/>
                </a:solidFill>
                <a:latin typeface="Arial" charset="0"/>
                <a:ea typeface="ＭＳ Ｐゴシック" charset="0"/>
              </a:defRPr>
            </a:lvl1pPr>
            <a:lvl2pPr marL="742950" indent="-285750" defTabSz="4389438" eaLnBrk="0" hangingPunct="0">
              <a:defRPr sz="3500">
                <a:solidFill>
                  <a:schemeClr val="tx1"/>
                </a:solidFill>
                <a:latin typeface="Arial" charset="0"/>
                <a:ea typeface="ＭＳ Ｐゴシック" charset="0"/>
              </a:defRPr>
            </a:lvl2pPr>
            <a:lvl3pPr marL="1143000" indent="-228600" defTabSz="4389438" eaLnBrk="0" hangingPunct="0">
              <a:defRPr sz="3500">
                <a:solidFill>
                  <a:schemeClr val="tx1"/>
                </a:solidFill>
                <a:latin typeface="Arial" charset="0"/>
                <a:ea typeface="ＭＳ Ｐゴシック" charset="0"/>
              </a:defRPr>
            </a:lvl3pPr>
            <a:lvl4pPr marL="1600200" indent="-228600" defTabSz="4389438" eaLnBrk="0" hangingPunct="0">
              <a:defRPr sz="3500">
                <a:solidFill>
                  <a:schemeClr val="tx1"/>
                </a:solidFill>
                <a:latin typeface="Arial" charset="0"/>
                <a:ea typeface="ＭＳ Ｐゴシック" charset="0"/>
              </a:defRPr>
            </a:lvl4pPr>
            <a:lvl5pPr marL="2057400" indent="-228600" defTabSz="4389438" eaLnBrk="0" hangingPunct="0">
              <a:defRPr sz="3500">
                <a:solidFill>
                  <a:schemeClr val="tx1"/>
                </a:solidFill>
                <a:latin typeface="Arial" charset="0"/>
                <a:ea typeface="ＭＳ Ｐゴシック" charset="0"/>
              </a:defRPr>
            </a:lvl5pPr>
            <a:lvl6pPr marL="2514600" indent="-228600" defTabSz="4389438" eaLnBrk="0" fontAlgn="base" hangingPunct="0">
              <a:spcBef>
                <a:spcPct val="0"/>
              </a:spcBef>
              <a:spcAft>
                <a:spcPct val="0"/>
              </a:spcAft>
              <a:defRPr sz="3500">
                <a:solidFill>
                  <a:schemeClr val="tx1"/>
                </a:solidFill>
                <a:latin typeface="Arial" charset="0"/>
                <a:ea typeface="ＭＳ Ｐゴシック" charset="0"/>
              </a:defRPr>
            </a:lvl6pPr>
            <a:lvl7pPr marL="2971800" indent="-228600" defTabSz="4389438" eaLnBrk="0" fontAlgn="base" hangingPunct="0">
              <a:spcBef>
                <a:spcPct val="0"/>
              </a:spcBef>
              <a:spcAft>
                <a:spcPct val="0"/>
              </a:spcAft>
              <a:defRPr sz="3500">
                <a:solidFill>
                  <a:schemeClr val="tx1"/>
                </a:solidFill>
                <a:latin typeface="Arial" charset="0"/>
                <a:ea typeface="ＭＳ Ｐゴシック" charset="0"/>
              </a:defRPr>
            </a:lvl7pPr>
            <a:lvl8pPr marL="3429000" indent="-228600" defTabSz="4389438" eaLnBrk="0" fontAlgn="base" hangingPunct="0">
              <a:spcBef>
                <a:spcPct val="0"/>
              </a:spcBef>
              <a:spcAft>
                <a:spcPct val="0"/>
              </a:spcAft>
              <a:defRPr sz="3500">
                <a:solidFill>
                  <a:schemeClr val="tx1"/>
                </a:solidFill>
                <a:latin typeface="Arial" charset="0"/>
                <a:ea typeface="ＭＳ Ｐゴシック" charset="0"/>
              </a:defRPr>
            </a:lvl8pPr>
            <a:lvl9pPr marL="3886200" indent="-228600" defTabSz="4389438" eaLnBrk="0" fontAlgn="base" hangingPunct="0">
              <a:spcBef>
                <a:spcPct val="0"/>
              </a:spcBef>
              <a:spcAft>
                <a:spcPct val="0"/>
              </a:spcAft>
              <a:defRPr sz="3500">
                <a:solidFill>
                  <a:schemeClr val="tx1"/>
                </a:solidFill>
                <a:latin typeface="Arial" charset="0"/>
                <a:ea typeface="ＭＳ Ｐゴシック" charset="0"/>
              </a:defRPr>
            </a:lvl9pPr>
          </a:lstStyle>
          <a:p>
            <a:pPr marL="342900" indent="-342900">
              <a:buFont typeface="Arial" panose="020B0604020202020204" pitchFamily="34" charset="0"/>
              <a:buChar char="•"/>
            </a:pPr>
            <a:r>
              <a:rPr lang="en-US" sz="2000" dirty="0">
                <a:latin typeface="+mn-lt"/>
                <a:ea typeface="ＭＳ Ｐゴシック"/>
                <a:cs typeface="Al Tarikh"/>
              </a:rPr>
              <a:t>Moving to a foreign country with or without a support system is hard. It is even harder if there is a language barrier.</a:t>
            </a:r>
          </a:p>
          <a:p>
            <a:pPr marL="342900" indent="-342900">
              <a:buFont typeface="Arial" panose="020B0604020202020204" pitchFamily="34" charset="0"/>
              <a:buChar char="•"/>
            </a:pPr>
            <a:r>
              <a:rPr lang="en-US" sz="2000" i="0" dirty="0">
                <a:solidFill>
                  <a:srgbClr val="000000"/>
                </a:solidFill>
                <a:effectLst/>
                <a:latin typeface="+mn-lt"/>
                <a:ea typeface="ＭＳ Ｐゴシック"/>
                <a:cs typeface="Al Tarikh"/>
              </a:rPr>
              <a:t>International students from culturally and linguistically diverse countries travel to the United States because of the opportunity to study courses in the English language with some coming to America to learn the language itself (Gomes, 2020).</a:t>
            </a:r>
            <a:r>
              <a:rPr lang="en-US" sz="2000" dirty="0">
                <a:solidFill>
                  <a:srgbClr val="000000"/>
                </a:solidFill>
                <a:latin typeface="+mn-lt"/>
                <a:ea typeface="ＭＳ Ｐゴシック"/>
                <a:cs typeface="Al Tarikh"/>
              </a:rPr>
              <a:t> </a:t>
            </a:r>
            <a:endParaRPr lang="en-US" sz="2000" i="0" dirty="0">
              <a:solidFill>
                <a:srgbClr val="000000"/>
              </a:solidFill>
              <a:effectLst/>
              <a:latin typeface="+mn-lt"/>
              <a:cs typeface="Al Tarikh" pitchFamily="2" charset="-78"/>
            </a:endParaRPr>
          </a:p>
          <a:p>
            <a:pPr marL="342900" indent="-342900">
              <a:buFont typeface="Arial" panose="020B0604020202020204" pitchFamily="34" charset="0"/>
              <a:buChar char="•"/>
            </a:pPr>
            <a:r>
              <a:rPr lang="en-US" sz="2000" i="0" dirty="0">
                <a:solidFill>
                  <a:srgbClr val="000000"/>
                </a:solidFill>
                <a:effectLst/>
                <a:latin typeface="+mn-lt"/>
                <a:ea typeface="ＭＳ Ｐゴシック"/>
                <a:cs typeface="Al Tarikh"/>
              </a:rPr>
              <a:t>University students face stressors such as course load and extracurriculars. International students also have the stress of speaking in their non-native tongue; for some, English may be their third language. </a:t>
            </a:r>
            <a:endParaRPr lang="en-US" sz="2000" dirty="0">
              <a:latin typeface="+mn-lt"/>
              <a:ea typeface="ＭＳ Ｐゴシック"/>
              <a:cs typeface="Al Tarikh"/>
            </a:endParaRPr>
          </a:p>
        </p:txBody>
      </p:sp>
      <p:sp>
        <p:nvSpPr>
          <p:cNvPr id="2059" name="Text Box 20"/>
          <p:cNvSpPr txBox="1">
            <a:spLocks noChangeArrowheads="1"/>
          </p:cNvSpPr>
          <p:nvPr/>
        </p:nvSpPr>
        <p:spPr bwMode="auto">
          <a:xfrm>
            <a:off x="350680" y="8522790"/>
            <a:ext cx="6647105" cy="1613222"/>
          </a:xfrm>
          <a:prstGeom prst="rect">
            <a:avLst/>
          </a:prstGeom>
          <a:noFill/>
          <a:ln>
            <a:noFill/>
          </a:ln>
          <a:effectLst/>
        </p:spPr>
        <p:txBody>
          <a:bodyPr wrap="square" lIns="73616" tIns="36810" rIns="73616" bIns="36810" anchor="t">
            <a:spAutoFit/>
          </a:bodyPr>
          <a:lstStyle>
            <a:lvl1pPr defTabSz="4389438" eaLnBrk="0" hangingPunct="0">
              <a:defRPr sz="3500">
                <a:solidFill>
                  <a:schemeClr val="tx1"/>
                </a:solidFill>
                <a:latin typeface="Arial" charset="0"/>
                <a:ea typeface="ＭＳ Ｐゴシック" charset="0"/>
              </a:defRPr>
            </a:lvl1pPr>
            <a:lvl2pPr marL="742950" indent="-285750" defTabSz="4389438" eaLnBrk="0" hangingPunct="0">
              <a:defRPr sz="3500">
                <a:solidFill>
                  <a:schemeClr val="tx1"/>
                </a:solidFill>
                <a:latin typeface="Arial" charset="0"/>
                <a:ea typeface="ＭＳ Ｐゴシック" charset="0"/>
              </a:defRPr>
            </a:lvl2pPr>
            <a:lvl3pPr marL="1143000" indent="-228600" defTabSz="4389438" eaLnBrk="0" hangingPunct="0">
              <a:defRPr sz="3500">
                <a:solidFill>
                  <a:schemeClr val="tx1"/>
                </a:solidFill>
                <a:latin typeface="Arial" charset="0"/>
                <a:ea typeface="ＭＳ Ｐゴシック" charset="0"/>
              </a:defRPr>
            </a:lvl3pPr>
            <a:lvl4pPr marL="1600200" indent="-228600" defTabSz="4389438" eaLnBrk="0" hangingPunct="0">
              <a:defRPr sz="3500">
                <a:solidFill>
                  <a:schemeClr val="tx1"/>
                </a:solidFill>
                <a:latin typeface="Arial" charset="0"/>
                <a:ea typeface="ＭＳ Ｐゴシック" charset="0"/>
              </a:defRPr>
            </a:lvl4pPr>
            <a:lvl5pPr marL="2057400" indent="-228600" defTabSz="4389438" eaLnBrk="0" hangingPunct="0">
              <a:defRPr sz="3500">
                <a:solidFill>
                  <a:schemeClr val="tx1"/>
                </a:solidFill>
                <a:latin typeface="Arial" charset="0"/>
                <a:ea typeface="ＭＳ Ｐゴシック" charset="0"/>
              </a:defRPr>
            </a:lvl5pPr>
            <a:lvl6pPr marL="2514600" indent="-228600" defTabSz="4389438" eaLnBrk="0" fontAlgn="base" hangingPunct="0">
              <a:spcBef>
                <a:spcPct val="0"/>
              </a:spcBef>
              <a:spcAft>
                <a:spcPct val="0"/>
              </a:spcAft>
              <a:defRPr sz="3500">
                <a:solidFill>
                  <a:schemeClr val="tx1"/>
                </a:solidFill>
                <a:latin typeface="Arial" charset="0"/>
                <a:ea typeface="ＭＳ Ｐゴシック" charset="0"/>
              </a:defRPr>
            </a:lvl6pPr>
            <a:lvl7pPr marL="2971800" indent="-228600" defTabSz="4389438" eaLnBrk="0" fontAlgn="base" hangingPunct="0">
              <a:spcBef>
                <a:spcPct val="0"/>
              </a:spcBef>
              <a:spcAft>
                <a:spcPct val="0"/>
              </a:spcAft>
              <a:defRPr sz="3500">
                <a:solidFill>
                  <a:schemeClr val="tx1"/>
                </a:solidFill>
                <a:latin typeface="Arial" charset="0"/>
                <a:ea typeface="ＭＳ Ｐゴシック" charset="0"/>
              </a:defRPr>
            </a:lvl7pPr>
            <a:lvl8pPr marL="3429000" indent="-228600" defTabSz="4389438" eaLnBrk="0" fontAlgn="base" hangingPunct="0">
              <a:spcBef>
                <a:spcPct val="0"/>
              </a:spcBef>
              <a:spcAft>
                <a:spcPct val="0"/>
              </a:spcAft>
              <a:defRPr sz="3500">
                <a:solidFill>
                  <a:schemeClr val="tx1"/>
                </a:solidFill>
                <a:latin typeface="Arial" charset="0"/>
                <a:ea typeface="ＭＳ Ｐゴシック" charset="0"/>
              </a:defRPr>
            </a:lvl8pPr>
            <a:lvl9pPr marL="3886200" indent="-228600" defTabSz="4389438" eaLnBrk="0" fontAlgn="base" hangingPunct="0">
              <a:spcBef>
                <a:spcPct val="0"/>
              </a:spcBef>
              <a:spcAft>
                <a:spcPct val="0"/>
              </a:spcAft>
              <a:defRPr sz="3500">
                <a:solidFill>
                  <a:schemeClr val="tx1"/>
                </a:solidFill>
                <a:latin typeface="Arial" charset="0"/>
                <a:ea typeface="ＭＳ Ｐゴシック" charset="0"/>
              </a:defRPr>
            </a:lvl9pPr>
          </a:lstStyle>
          <a:p>
            <a:pPr marL="342900" indent="-342900" algn="l" rtl="0" fontAlgn="base">
              <a:buFont typeface="Arial" panose="020B0604020202020204" pitchFamily="34" charset="0"/>
              <a:buChar char="•"/>
            </a:pPr>
            <a:r>
              <a:rPr lang="en-US" sz="2000" i="0" dirty="0">
                <a:solidFill>
                  <a:srgbClr val="000000"/>
                </a:solidFill>
                <a:effectLst/>
                <a:latin typeface="+mn-lt"/>
                <a:ea typeface="ＭＳ Ｐゴシック"/>
                <a:cs typeface="Arial"/>
              </a:rPr>
              <a:t>The purpose of this study is to determine the correlation between English proficiency and a student’s stress and well-being. </a:t>
            </a:r>
          </a:p>
          <a:p>
            <a:pPr marL="342900" indent="-342900" algn="l" rtl="0" fontAlgn="base">
              <a:buFont typeface="Arial" panose="020B0604020202020204" pitchFamily="34" charset="0"/>
              <a:buChar char="•"/>
            </a:pPr>
            <a:r>
              <a:rPr lang="en-US" sz="2000" i="0" dirty="0">
                <a:solidFill>
                  <a:srgbClr val="000000"/>
                </a:solidFill>
                <a:effectLst/>
                <a:latin typeface="+mn-lt"/>
                <a:ea typeface="ＭＳ Ｐゴシック"/>
                <a:cs typeface="Arial"/>
              </a:rPr>
              <a:t>We hypothesize that English language proficiency is related to stress and well-being.  </a:t>
            </a:r>
          </a:p>
        </p:txBody>
      </p:sp>
      <p:sp>
        <p:nvSpPr>
          <p:cNvPr id="2060" name="Text Box 21"/>
          <p:cNvSpPr txBox="1">
            <a:spLocks noChangeArrowheads="1"/>
          </p:cNvSpPr>
          <p:nvPr/>
        </p:nvSpPr>
        <p:spPr bwMode="auto">
          <a:xfrm>
            <a:off x="361938" y="11040723"/>
            <a:ext cx="6604182" cy="3706102"/>
          </a:xfrm>
          <a:prstGeom prst="rect">
            <a:avLst/>
          </a:prstGeom>
          <a:noFill/>
          <a:ln>
            <a:noFill/>
          </a:ln>
          <a:effectLst/>
        </p:spPr>
        <p:txBody>
          <a:bodyPr wrap="square" lIns="73616" tIns="36810" rIns="73616" bIns="36810">
            <a:spAutoFit/>
          </a:bodyPr>
          <a:lstStyle>
            <a:lvl1pPr defTabSz="4389438" eaLnBrk="0" hangingPunct="0">
              <a:defRPr sz="3500">
                <a:solidFill>
                  <a:schemeClr val="tx1"/>
                </a:solidFill>
                <a:latin typeface="Arial" charset="0"/>
                <a:ea typeface="ＭＳ Ｐゴシック" charset="0"/>
              </a:defRPr>
            </a:lvl1pPr>
            <a:lvl2pPr marL="742950" indent="-285750" defTabSz="4389438" eaLnBrk="0" hangingPunct="0">
              <a:defRPr sz="3500">
                <a:solidFill>
                  <a:schemeClr val="tx1"/>
                </a:solidFill>
                <a:latin typeface="Arial" charset="0"/>
                <a:ea typeface="ＭＳ Ｐゴシック" charset="0"/>
              </a:defRPr>
            </a:lvl2pPr>
            <a:lvl3pPr marL="1143000" indent="-228600" defTabSz="4389438" eaLnBrk="0" hangingPunct="0">
              <a:defRPr sz="3500">
                <a:solidFill>
                  <a:schemeClr val="tx1"/>
                </a:solidFill>
                <a:latin typeface="Arial" charset="0"/>
                <a:ea typeface="ＭＳ Ｐゴシック" charset="0"/>
              </a:defRPr>
            </a:lvl3pPr>
            <a:lvl4pPr marL="1600200" indent="-228600" defTabSz="4389438" eaLnBrk="0" hangingPunct="0">
              <a:defRPr sz="3500">
                <a:solidFill>
                  <a:schemeClr val="tx1"/>
                </a:solidFill>
                <a:latin typeface="Arial" charset="0"/>
                <a:ea typeface="ＭＳ Ｐゴシック" charset="0"/>
              </a:defRPr>
            </a:lvl4pPr>
            <a:lvl5pPr marL="2057400" indent="-228600" defTabSz="4389438" eaLnBrk="0" hangingPunct="0">
              <a:defRPr sz="3500">
                <a:solidFill>
                  <a:schemeClr val="tx1"/>
                </a:solidFill>
                <a:latin typeface="Arial" charset="0"/>
                <a:ea typeface="ＭＳ Ｐゴシック" charset="0"/>
              </a:defRPr>
            </a:lvl5pPr>
            <a:lvl6pPr marL="2514600" indent="-228600" defTabSz="4389438" eaLnBrk="0" fontAlgn="base" hangingPunct="0">
              <a:spcBef>
                <a:spcPct val="0"/>
              </a:spcBef>
              <a:spcAft>
                <a:spcPct val="0"/>
              </a:spcAft>
              <a:defRPr sz="3500">
                <a:solidFill>
                  <a:schemeClr val="tx1"/>
                </a:solidFill>
                <a:latin typeface="Arial" charset="0"/>
                <a:ea typeface="ＭＳ Ｐゴシック" charset="0"/>
              </a:defRPr>
            </a:lvl6pPr>
            <a:lvl7pPr marL="2971800" indent="-228600" defTabSz="4389438" eaLnBrk="0" fontAlgn="base" hangingPunct="0">
              <a:spcBef>
                <a:spcPct val="0"/>
              </a:spcBef>
              <a:spcAft>
                <a:spcPct val="0"/>
              </a:spcAft>
              <a:defRPr sz="3500">
                <a:solidFill>
                  <a:schemeClr val="tx1"/>
                </a:solidFill>
                <a:latin typeface="Arial" charset="0"/>
                <a:ea typeface="ＭＳ Ｐゴシック" charset="0"/>
              </a:defRPr>
            </a:lvl7pPr>
            <a:lvl8pPr marL="3429000" indent="-228600" defTabSz="4389438" eaLnBrk="0" fontAlgn="base" hangingPunct="0">
              <a:spcBef>
                <a:spcPct val="0"/>
              </a:spcBef>
              <a:spcAft>
                <a:spcPct val="0"/>
              </a:spcAft>
              <a:defRPr sz="3500">
                <a:solidFill>
                  <a:schemeClr val="tx1"/>
                </a:solidFill>
                <a:latin typeface="Arial" charset="0"/>
                <a:ea typeface="ＭＳ Ｐゴシック" charset="0"/>
              </a:defRPr>
            </a:lvl8pPr>
            <a:lvl9pPr marL="3886200" indent="-228600" defTabSz="4389438" eaLnBrk="0" fontAlgn="base" hangingPunct="0">
              <a:spcBef>
                <a:spcPct val="0"/>
              </a:spcBef>
              <a:spcAft>
                <a:spcPct val="0"/>
              </a:spcAft>
              <a:defRPr sz="3500">
                <a:solidFill>
                  <a:schemeClr val="tx1"/>
                </a:solidFill>
                <a:latin typeface="Arial" charset="0"/>
                <a:ea typeface="ＭＳ Ｐゴシック" charset="0"/>
              </a:defRPr>
            </a:lvl9pPr>
          </a:lstStyle>
          <a:p>
            <a:pPr marL="342900" indent="-342900" algn="l" rtl="0" fontAlgn="base">
              <a:buFont typeface="Arial" panose="020B0604020202020204" pitchFamily="34" charset="0"/>
              <a:buChar char="•"/>
            </a:pPr>
            <a:r>
              <a:rPr lang="en-US" sz="2000" i="0" dirty="0">
                <a:solidFill>
                  <a:srgbClr val="000000"/>
                </a:solidFill>
                <a:effectLst/>
                <a:latin typeface="+mn-lt"/>
                <a:cs typeface="Arial" panose="020B0604020202020204" pitchFamily="34" charset="0"/>
              </a:rPr>
              <a:t>A survey was administered to Graduate students who are in the Computer Science</a:t>
            </a:r>
            <a:r>
              <a:rPr lang="en-US" sz="2000" dirty="0">
                <a:solidFill>
                  <a:srgbClr val="000000"/>
                </a:solidFill>
                <a:latin typeface="+mn-lt"/>
                <a:cs typeface="Arial" panose="020B0604020202020204" pitchFamily="34" charset="0"/>
              </a:rPr>
              <a:t> or </a:t>
            </a:r>
            <a:r>
              <a:rPr lang="en-US" sz="2000" i="0" dirty="0">
                <a:solidFill>
                  <a:srgbClr val="000000"/>
                </a:solidFill>
                <a:effectLst/>
                <a:latin typeface="+mn-lt"/>
                <a:cs typeface="Arial" panose="020B0604020202020204" pitchFamily="34" charset="0"/>
              </a:rPr>
              <a:t>Social Work program. </a:t>
            </a:r>
          </a:p>
          <a:p>
            <a:pPr marL="342900" indent="-342900" algn="l" rtl="0" fontAlgn="base">
              <a:buFont typeface="Arial" panose="020B0604020202020204" pitchFamily="34" charset="0"/>
              <a:buChar char="•"/>
            </a:pPr>
            <a:r>
              <a:rPr lang="en-US" sz="2000" i="0" dirty="0">
                <a:solidFill>
                  <a:srgbClr val="000000"/>
                </a:solidFill>
                <a:effectLst/>
                <a:latin typeface="+mn-lt"/>
                <a:cs typeface="Arial" panose="020B0604020202020204" pitchFamily="34" charset="0"/>
              </a:rPr>
              <a:t>The scale used to determine stress level was the Perceived Stress Scale (State of New Hampshire Employee Assistance Program, n.d.).  </a:t>
            </a:r>
          </a:p>
          <a:p>
            <a:pPr marL="342900" indent="-342900" algn="l" rtl="0" fontAlgn="base">
              <a:buFont typeface="Arial" panose="020B0604020202020204" pitchFamily="34" charset="0"/>
              <a:buChar char="•"/>
            </a:pPr>
            <a:r>
              <a:rPr lang="en-US" sz="2000" i="0" dirty="0">
                <a:solidFill>
                  <a:srgbClr val="000000"/>
                </a:solidFill>
                <a:effectLst/>
                <a:latin typeface="+mn-lt"/>
                <a:cs typeface="Arial" panose="020B0604020202020204" pitchFamily="34" charset="0"/>
              </a:rPr>
              <a:t>The scale used for well-being was the Psychological Well-Being Scale (Stanford University, n.d.) </a:t>
            </a:r>
          </a:p>
          <a:p>
            <a:pPr marL="342900" indent="-342900" algn="l" rtl="0" fontAlgn="base">
              <a:buFont typeface="Arial" panose="020B0604020202020204" pitchFamily="34" charset="0"/>
              <a:buChar char="•"/>
            </a:pPr>
            <a:r>
              <a:rPr lang="en-US" sz="2000" i="0" dirty="0">
                <a:solidFill>
                  <a:srgbClr val="000000"/>
                </a:solidFill>
                <a:effectLst/>
                <a:latin typeface="+mn-lt"/>
                <a:cs typeface="Arial" panose="020B0604020202020204" pitchFamily="34" charset="0"/>
              </a:rPr>
              <a:t>The scale used for English Language Proficiency was the TOEFL Performance Descriptors (Performance Descriptors for the TOEFL IBT Test Level Reading Section Advance, 2021). </a:t>
            </a:r>
          </a:p>
          <a:p>
            <a:pPr>
              <a:buSzPct val="100000"/>
            </a:pPr>
            <a:endParaRPr lang="en-US" sz="1600" b="1" dirty="0">
              <a:latin typeface="+mn-lt"/>
            </a:endParaRPr>
          </a:p>
        </p:txBody>
      </p:sp>
      <p:sp>
        <p:nvSpPr>
          <p:cNvPr id="19" name="Rectangle 5"/>
          <p:cNvSpPr>
            <a:spLocks noChangeArrowheads="1"/>
          </p:cNvSpPr>
          <p:nvPr/>
        </p:nvSpPr>
        <p:spPr bwMode="auto">
          <a:xfrm>
            <a:off x="2382015" y="499402"/>
            <a:ext cx="18319414" cy="2305440"/>
          </a:xfrm>
          <a:prstGeom prst="rect">
            <a:avLst/>
          </a:prstGeom>
          <a:noFill/>
          <a:ln w="9525">
            <a:noFill/>
            <a:miter lim="800000"/>
            <a:headEnd/>
            <a:tailEnd/>
          </a:ln>
        </p:spPr>
        <p:txBody>
          <a:bodyPr wrap="square" lIns="32197" tIns="16098" rIns="32197" bIns="16098" anchor="t">
            <a:spAutoFit/>
          </a:bodyPr>
          <a:lstStyle/>
          <a:p>
            <a:pPr algn="ctr" defTabSz="321181"/>
            <a:r>
              <a:rPr lang="en-US" sz="3950" b="1" dirty="0">
                <a:solidFill>
                  <a:schemeClr val="bg1"/>
                </a:solidFill>
                <a:latin typeface="Century Gothic"/>
                <a:ea typeface="Calibri" pitchFamily="34" charset="0"/>
                <a:cs typeface="Arial"/>
              </a:rPr>
              <a:t>English Language Proficiency: Effects on Stress and Well-Being</a:t>
            </a:r>
          </a:p>
          <a:p>
            <a:pPr algn="ctr" defTabSz="321181"/>
            <a:endParaRPr lang="en-US" sz="1800" b="1" dirty="0">
              <a:latin typeface="Century Gothic" panose="020B0502020202020204" pitchFamily="34" charset="0"/>
              <a:ea typeface="Calibri" pitchFamily="34" charset="0"/>
              <a:cs typeface="Arial" pitchFamily="34" charset="0"/>
            </a:endParaRPr>
          </a:p>
          <a:p>
            <a:pPr algn="ctr" defTabSz="321181">
              <a:spcAft>
                <a:spcPts val="600"/>
              </a:spcAft>
            </a:pPr>
            <a:r>
              <a:rPr lang="en-US" sz="2500" b="1" dirty="0">
                <a:solidFill>
                  <a:schemeClr val="bg1"/>
                </a:solidFill>
                <a:latin typeface="Century Gothic"/>
                <a:ea typeface="Calibri" pitchFamily="34" charset="0"/>
                <a:cs typeface="Arial"/>
              </a:rPr>
              <a:t>Jessica Catterson, Health Science Student</a:t>
            </a:r>
          </a:p>
          <a:p>
            <a:pPr algn="ctr" defTabSz="321181">
              <a:spcAft>
                <a:spcPts val="600"/>
              </a:spcAft>
            </a:pPr>
            <a:r>
              <a:rPr lang="en-US" sz="2500" b="1" dirty="0">
                <a:solidFill>
                  <a:schemeClr val="bg1"/>
                </a:solidFill>
                <a:latin typeface="Century Gothic"/>
                <a:ea typeface="Calibri" pitchFamily="34" charset="0"/>
                <a:cs typeface="Arial"/>
              </a:rPr>
              <a:t>Bronwyn Cross-Denny, Ph.D., LCSW, Faculty Mentor</a:t>
            </a:r>
            <a:endParaRPr lang="en-US" sz="2500" b="1" dirty="0">
              <a:solidFill>
                <a:schemeClr val="bg1"/>
              </a:solidFill>
              <a:latin typeface="Century Gothic" panose="020B0502020202020204" pitchFamily="34" charset="0"/>
              <a:ea typeface="Calibri" pitchFamily="34" charset="0"/>
              <a:cs typeface="Arial" pitchFamily="34" charset="0"/>
            </a:endParaRPr>
          </a:p>
          <a:p>
            <a:pPr algn="ctr" defTabSz="321181"/>
            <a:endParaRPr lang="en-US" sz="810" b="1" dirty="0">
              <a:latin typeface="+mj-lt"/>
              <a:ea typeface="Calibri" pitchFamily="34" charset="0"/>
              <a:cs typeface="Arial" pitchFamily="34" charset="0"/>
            </a:endParaRPr>
          </a:p>
          <a:p>
            <a:pPr algn="ctr" defTabSz="321181"/>
            <a:endParaRPr lang="en-US" sz="2160" b="1" dirty="0">
              <a:solidFill>
                <a:schemeClr val="accent1"/>
              </a:solidFill>
              <a:latin typeface="Century Gothic" panose="020B0502020202020204" pitchFamily="34" charset="0"/>
              <a:ea typeface="Calibri" pitchFamily="34" charset="0"/>
              <a:cs typeface="Arial" pitchFamily="34" charset="0"/>
            </a:endParaRPr>
          </a:p>
        </p:txBody>
      </p:sp>
      <p:sp>
        <p:nvSpPr>
          <p:cNvPr id="38" name="Rectangle 5"/>
          <p:cNvSpPr>
            <a:spLocks noChangeArrowheads="1"/>
          </p:cNvSpPr>
          <p:nvPr/>
        </p:nvSpPr>
        <p:spPr bwMode="auto">
          <a:xfrm>
            <a:off x="0" y="16123001"/>
            <a:ext cx="22860000" cy="342701"/>
          </a:xfrm>
          <a:prstGeom prst="rect">
            <a:avLst/>
          </a:prstGeom>
          <a:gradFill flip="none" rotWithShape="1">
            <a:gsLst>
              <a:gs pos="0">
                <a:srgbClr val="A4A4A4"/>
              </a:gs>
              <a:gs pos="100000">
                <a:srgbClr val="FFFFFF"/>
              </a:gs>
            </a:gsLst>
            <a:lin ang="16200000" scaled="0"/>
            <a:tileRect/>
          </a:gradFill>
          <a:ln w="9525">
            <a:noFill/>
            <a:miter lim="800000"/>
            <a:headEnd/>
            <a:tailEnd/>
          </a:ln>
          <a:effectLst/>
        </p:spPr>
        <p:txBody>
          <a:bodyPr wrap="none" lIns="42069" tIns="21033" rIns="42069" bIns="21033" anchor="ctr"/>
          <a:lstStyle/>
          <a:p>
            <a:pPr defTabSz="1033519">
              <a:defRPr/>
            </a:pPr>
            <a:endParaRPr lang="en-US" sz="1980">
              <a:solidFill>
                <a:prstClr val="black"/>
              </a:solidFill>
              <a:latin typeface="Calibri"/>
            </a:endParaRPr>
          </a:p>
        </p:txBody>
      </p:sp>
      <p:graphicFrame>
        <p:nvGraphicFramePr>
          <p:cNvPr id="50" name="Group 17938"/>
          <p:cNvGraphicFramePr>
            <a:graphicFrameLocks noGrp="1"/>
          </p:cNvGraphicFramePr>
          <p:nvPr>
            <p:extLst>
              <p:ext uri="{D42A27DB-BD31-4B8C-83A1-F6EECF244321}">
                <p14:modId xmlns:p14="http://schemas.microsoft.com/office/powerpoint/2010/main" val="2651321418"/>
              </p:ext>
            </p:extLst>
          </p:nvPr>
        </p:nvGraphicFramePr>
        <p:xfrm>
          <a:off x="251090" y="7589409"/>
          <a:ext cx="6752875" cy="553117"/>
        </p:xfrm>
        <a:graphic>
          <a:graphicData uri="http://schemas.openxmlformats.org/drawingml/2006/table">
            <a:tbl>
              <a:tblPr/>
              <a:tblGrid>
                <a:gridCol w="6752875">
                  <a:extLst>
                    <a:ext uri="{9D8B030D-6E8A-4147-A177-3AD203B41FA5}">
                      <a16:colId xmlns:a16="http://schemas.microsoft.com/office/drawing/2014/main" val="20000"/>
                    </a:ext>
                  </a:extLst>
                </a:gridCol>
              </a:tblGrid>
              <a:tr h="553117">
                <a:tc>
                  <a:txBody>
                    <a:bodyPr/>
                    <a:lstStyle/>
                    <a:p>
                      <a:pPr marL="0" marR="0" lvl="0" indent="0" algn="ctr" defTabSz="18286413"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a:ln>
                            <a:noFill/>
                          </a:ln>
                          <a:solidFill>
                            <a:schemeClr val="bg1"/>
                          </a:solidFill>
                          <a:effectLst/>
                          <a:latin typeface="Century Gothic"/>
                          <a:cs typeface="Arial"/>
                        </a:rPr>
                        <a:t>Study Aims</a:t>
                      </a:r>
                    </a:p>
                  </a:txBody>
                  <a:tcPr marL="36419" marR="36419" marT="18937" marB="18937" horzOverflow="overflow">
                    <a:lnL cap="flat">
                      <a:noFill/>
                    </a:lnL>
                    <a:lnR cap="flat">
                      <a:noFill/>
                    </a:lnR>
                    <a:lnT cap="flat">
                      <a:noFill/>
                    </a:lnT>
                    <a:lnB cap="flat">
                      <a:noFill/>
                    </a:lnB>
                    <a:lnTlToBr>
                      <a:noFill/>
                    </a:lnTlToBr>
                    <a:lnBlToTr>
                      <a:noFill/>
                    </a:lnBlToTr>
                    <a:cell3D prstMaterial="dkEdge">
                      <a:bevel/>
                      <a:lightRig rig="flood" dir="t"/>
                    </a:cell3D>
                    <a:solidFill>
                      <a:srgbClr val="006907"/>
                    </a:solidFill>
                  </a:tcPr>
                </a:tc>
                <a:extLst>
                  <a:ext uri="{0D108BD9-81ED-4DB2-BD59-A6C34878D82A}">
                    <a16:rowId xmlns:a16="http://schemas.microsoft.com/office/drawing/2014/main" val="10000"/>
                  </a:ext>
                </a:extLst>
              </a:tr>
            </a:tbl>
          </a:graphicData>
        </a:graphic>
      </p:graphicFrame>
      <p:graphicFrame>
        <p:nvGraphicFramePr>
          <p:cNvPr id="53" name="Group 17938"/>
          <p:cNvGraphicFramePr>
            <a:graphicFrameLocks noGrp="1"/>
          </p:cNvGraphicFramePr>
          <p:nvPr>
            <p:extLst>
              <p:ext uri="{D42A27DB-BD31-4B8C-83A1-F6EECF244321}">
                <p14:modId xmlns:p14="http://schemas.microsoft.com/office/powerpoint/2010/main" val="2069033204"/>
              </p:ext>
            </p:extLst>
          </p:nvPr>
        </p:nvGraphicFramePr>
        <p:xfrm>
          <a:off x="15754350" y="7469864"/>
          <a:ext cx="6858000" cy="482671"/>
        </p:xfrm>
        <a:graphic>
          <a:graphicData uri="http://schemas.openxmlformats.org/drawingml/2006/table">
            <a:tbl>
              <a:tblPr/>
              <a:tblGrid>
                <a:gridCol w="6858000">
                  <a:extLst>
                    <a:ext uri="{9D8B030D-6E8A-4147-A177-3AD203B41FA5}">
                      <a16:colId xmlns:a16="http://schemas.microsoft.com/office/drawing/2014/main" val="20000"/>
                    </a:ext>
                  </a:extLst>
                </a:gridCol>
              </a:tblGrid>
              <a:tr h="482671">
                <a:tc>
                  <a:txBody>
                    <a:bodyPr/>
                    <a:lstStyle/>
                    <a:p>
                      <a:pPr marL="0" marR="0" lvl="0" indent="0" algn="ctr" defTabSz="18286413" rtl="0" eaLnBrk="0" fontAlgn="base" latinLnBrk="0" hangingPunct="0">
                        <a:lnSpc>
                          <a:spcPct val="100000"/>
                        </a:lnSpc>
                        <a:spcBef>
                          <a:spcPct val="20000"/>
                        </a:spcBef>
                        <a:spcAft>
                          <a:spcPct val="0"/>
                        </a:spcAft>
                        <a:buClrTx/>
                        <a:buSzTx/>
                        <a:buFontTx/>
                        <a:buNone/>
                        <a:tabLst/>
                      </a:pPr>
                      <a:r>
                        <a:rPr lang="en-US" sz="2400" b="1" i="0" u="none" strike="noStrike" cap="none" normalizeH="0" baseline="0">
                          <a:ln>
                            <a:noFill/>
                          </a:ln>
                          <a:solidFill>
                            <a:schemeClr val="bg1"/>
                          </a:solidFill>
                          <a:effectLst/>
                          <a:latin typeface="Century Gothic"/>
                          <a:cs typeface="Arial"/>
                        </a:rPr>
                        <a:t>Limitations</a:t>
                      </a:r>
                      <a:endParaRPr kumimoji="0" lang="en-US" sz="2200" b="1" i="0" u="none" strike="noStrike" cap="none" normalizeH="0" baseline="0">
                        <a:ln>
                          <a:noFill/>
                        </a:ln>
                        <a:solidFill>
                          <a:schemeClr val="bg1"/>
                        </a:solidFill>
                        <a:effectLst/>
                        <a:latin typeface="Century Gothic" panose="020B0502020202020204" pitchFamily="34" charset="0"/>
                        <a:cs typeface="Arial" pitchFamily="34" charset="0"/>
                      </a:endParaRPr>
                    </a:p>
                  </a:txBody>
                  <a:tcPr marL="36419" marR="36419" marT="18937" marB="18937" horzOverflow="overflow">
                    <a:lnL cap="flat">
                      <a:noFill/>
                    </a:lnL>
                    <a:lnR cap="flat">
                      <a:noFill/>
                    </a:lnR>
                    <a:lnT cap="flat">
                      <a:noFill/>
                    </a:lnT>
                    <a:lnB cap="flat">
                      <a:noFill/>
                    </a:lnB>
                    <a:lnTlToBr>
                      <a:noFill/>
                    </a:lnTlToBr>
                    <a:lnBlToTr>
                      <a:noFill/>
                    </a:lnBlToTr>
                    <a:cell3D prstMaterial="dkEdge">
                      <a:bevel/>
                      <a:lightRig rig="flood" dir="t"/>
                    </a:cell3D>
                    <a:solidFill>
                      <a:srgbClr val="006907"/>
                    </a:solidFill>
                  </a:tcPr>
                </a:tc>
                <a:extLst>
                  <a:ext uri="{0D108BD9-81ED-4DB2-BD59-A6C34878D82A}">
                    <a16:rowId xmlns:a16="http://schemas.microsoft.com/office/drawing/2014/main" val="10000"/>
                  </a:ext>
                </a:extLst>
              </a:tr>
            </a:tbl>
          </a:graphicData>
        </a:graphic>
      </p:graphicFrame>
      <p:pic>
        <p:nvPicPr>
          <p:cNvPr id="28" name="Picture 2" descr="Image result for sacred heart universit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251" y="770841"/>
            <a:ext cx="3360358" cy="166557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FC0F919-D6AF-390E-9A54-F8522EC2742B}"/>
              </a:ext>
            </a:extLst>
          </p:cNvPr>
          <p:cNvSpPr txBox="1"/>
          <p:nvPr/>
        </p:nvSpPr>
        <p:spPr>
          <a:xfrm rot="-10800000" flipV="1">
            <a:off x="7969918" y="7567550"/>
            <a:ext cx="7267074" cy="3785652"/>
          </a:xfrm>
          <a:prstGeom prst="rect">
            <a:avLst/>
          </a:prstGeom>
          <a:noFill/>
        </p:spPr>
        <p:txBody>
          <a:bodyPr wrap="square" lIns="91440" tIns="45720" rIns="91440" bIns="45720" anchor="t">
            <a:spAutoFit/>
          </a:bodyPr>
          <a:lstStyle/>
          <a:p>
            <a:r>
              <a:rPr lang="en-US" sz="2000" u="sng" dirty="0">
                <a:latin typeface="Calibri"/>
                <a:cs typeface="Times New Roman"/>
              </a:rPr>
              <a:t>Table 1 Shows:</a:t>
            </a:r>
            <a:r>
              <a:rPr lang="en-US" sz="2000" dirty="0">
                <a:latin typeface="Calibri"/>
                <a:cs typeface="Times New Roman"/>
              </a:rPr>
              <a:t> </a:t>
            </a:r>
          </a:p>
          <a:p>
            <a:pPr marL="342900" indent="-342900">
              <a:buFont typeface="Arial"/>
              <a:buChar char="•"/>
            </a:pPr>
            <a:r>
              <a:rPr lang="en-US" sz="2000" dirty="0">
                <a:latin typeface="Calibri"/>
                <a:cs typeface="Times New Roman"/>
              </a:rPr>
              <a:t>Students whose primary language was English reported slightly higher stress score (</a:t>
            </a:r>
            <a:r>
              <a:rPr lang="en-US" sz="2000" i="1" dirty="0">
                <a:latin typeface="Calibri"/>
                <a:cs typeface="Times New Roman"/>
              </a:rPr>
              <a:t>M</a:t>
            </a:r>
            <a:r>
              <a:rPr lang="en-US" sz="2000" dirty="0">
                <a:latin typeface="Calibri"/>
                <a:cs typeface="Times New Roman"/>
              </a:rPr>
              <a:t>=31.24, </a:t>
            </a:r>
            <a:r>
              <a:rPr lang="en-US" sz="2000" i="1" dirty="0">
                <a:latin typeface="Calibri"/>
                <a:cs typeface="Times New Roman"/>
              </a:rPr>
              <a:t>SD</a:t>
            </a:r>
            <a:r>
              <a:rPr lang="en-US" sz="2000" dirty="0">
                <a:latin typeface="Calibri"/>
                <a:cs typeface="Times New Roman"/>
              </a:rPr>
              <a:t>=5.55) than those whose primary language was not English (</a:t>
            </a:r>
            <a:r>
              <a:rPr lang="en-US" sz="2000" i="1" dirty="0">
                <a:latin typeface="Calibri"/>
                <a:cs typeface="Times New Roman"/>
              </a:rPr>
              <a:t>M</a:t>
            </a:r>
            <a:r>
              <a:rPr lang="en-US" sz="2000" dirty="0">
                <a:latin typeface="Calibri"/>
                <a:cs typeface="Times New Roman"/>
              </a:rPr>
              <a:t>=30.17, </a:t>
            </a:r>
            <a:r>
              <a:rPr lang="en-US" sz="2000" i="1" dirty="0">
                <a:latin typeface="Calibri"/>
                <a:cs typeface="Times New Roman"/>
              </a:rPr>
              <a:t>SD</a:t>
            </a:r>
            <a:r>
              <a:rPr lang="en-US" sz="2000" dirty="0">
                <a:latin typeface="Calibri"/>
                <a:cs typeface="Times New Roman"/>
              </a:rPr>
              <a:t>=6.06). However, there was no statistical significance between the means (</a:t>
            </a:r>
            <a:r>
              <a:rPr lang="en-US" sz="2000" i="1" dirty="0">
                <a:latin typeface="Calibri"/>
                <a:cs typeface="Times New Roman"/>
              </a:rPr>
              <a:t>t</a:t>
            </a:r>
            <a:r>
              <a:rPr lang="en-US" sz="2000" dirty="0">
                <a:latin typeface="Calibri"/>
                <a:cs typeface="Times New Roman"/>
              </a:rPr>
              <a:t>=.714, </a:t>
            </a:r>
            <a:r>
              <a:rPr lang="en-US" sz="2000" i="1" dirty="0">
                <a:latin typeface="Calibri"/>
                <a:cs typeface="Times New Roman"/>
              </a:rPr>
              <a:t>p</a:t>
            </a:r>
            <a:r>
              <a:rPr lang="en-US" sz="2000" dirty="0">
                <a:latin typeface="Calibri"/>
                <a:cs typeface="Times New Roman"/>
              </a:rPr>
              <a:t>=.478). </a:t>
            </a:r>
          </a:p>
          <a:p>
            <a:pPr marL="342900" indent="-342900">
              <a:buFont typeface="Arial"/>
              <a:buChar char="•"/>
            </a:pPr>
            <a:r>
              <a:rPr lang="en-US" sz="2000" dirty="0">
                <a:solidFill>
                  <a:srgbClr val="000000"/>
                </a:solidFill>
                <a:cs typeface="Times New Roman"/>
              </a:rPr>
              <a:t>Students whose primary language was English reported lower well-being scores (</a:t>
            </a:r>
            <a:r>
              <a:rPr lang="en-US" sz="2000" i="1" dirty="0">
                <a:solidFill>
                  <a:srgbClr val="000000"/>
                </a:solidFill>
                <a:cs typeface="Times New Roman"/>
              </a:rPr>
              <a:t>M</a:t>
            </a:r>
            <a:r>
              <a:rPr lang="en-US" sz="2000" dirty="0">
                <a:solidFill>
                  <a:srgbClr val="000000"/>
                </a:solidFill>
                <a:cs typeface="Times New Roman"/>
              </a:rPr>
              <a:t>=87.62, </a:t>
            </a:r>
            <a:r>
              <a:rPr lang="en-US" sz="2000" i="1" dirty="0">
                <a:solidFill>
                  <a:srgbClr val="000000"/>
                </a:solidFill>
                <a:cs typeface="Times New Roman"/>
              </a:rPr>
              <a:t>SD</a:t>
            </a:r>
            <a:r>
              <a:rPr lang="en-US" sz="2000" dirty="0">
                <a:solidFill>
                  <a:srgbClr val="000000"/>
                </a:solidFill>
                <a:cs typeface="Times New Roman"/>
              </a:rPr>
              <a:t>=11.68) while those whose primary language was not English reported higher well-being scores (</a:t>
            </a:r>
            <a:r>
              <a:rPr lang="en-US" sz="2000" i="1" dirty="0">
                <a:solidFill>
                  <a:srgbClr val="000000"/>
                </a:solidFill>
                <a:cs typeface="Times New Roman"/>
              </a:rPr>
              <a:t>M</a:t>
            </a:r>
            <a:r>
              <a:rPr lang="en-US" sz="2000" dirty="0">
                <a:solidFill>
                  <a:srgbClr val="000000"/>
                </a:solidFill>
                <a:cs typeface="Times New Roman"/>
              </a:rPr>
              <a:t>=94.52, </a:t>
            </a:r>
            <a:r>
              <a:rPr lang="en-US" sz="2000" i="1" dirty="0">
                <a:solidFill>
                  <a:srgbClr val="000000"/>
                </a:solidFill>
                <a:cs typeface="Times New Roman"/>
              </a:rPr>
              <a:t>SD</a:t>
            </a:r>
            <a:r>
              <a:rPr lang="en-US" sz="2000" dirty="0">
                <a:solidFill>
                  <a:srgbClr val="000000"/>
                </a:solidFill>
                <a:cs typeface="Times New Roman"/>
              </a:rPr>
              <a:t>=15.03). There was no statistical significance between the means (</a:t>
            </a:r>
            <a:r>
              <a:rPr lang="en-US" sz="2000" i="1" dirty="0">
                <a:solidFill>
                  <a:srgbClr val="000000"/>
                </a:solidFill>
                <a:cs typeface="Times New Roman"/>
              </a:rPr>
              <a:t>t</a:t>
            </a:r>
            <a:r>
              <a:rPr lang="en-US" sz="2000" dirty="0">
                <a:solidFill>
                  <a:srgbClr val="000000"/>
                </a:solidFill>
                <a:cs typeface="Times New Roman"/>
              </a:rPr>
              <a:t>=-1.991, </a:t>
            </a:r>
            <a:r>
              <a:rPr lang="en-US" sz="2000" i="1" dirty="0">
                <a:solidFill>
                  <a:srgbClr val="000000"/>
                </a:solidFill>
                <a:cs typeface="Times New Roman"/>
              </a:rPr>
              <a:t>p</a:t>
            </a:r>
            <a:r>
              <a:rPr lang="en-US" sz="2000" dirty="0">
                <a:solidFill>
                  <a:srgbClr val="000000"/>
                </a:solidFill>
                <a:cs typeface="Times New Roman"/>
              </a:rPr>
              <a:t>=.051), but it was close to significant</a:t>
            </a:r>
            <a:endParaRPr lang="en-US" sz="2000" dirty="0">
              <a:solidFill>
                <a:srgbClr val="212529"/>
              </a:solidFill>
              <a:latin typeface="+mj-lt"/>
              <a:cs typeface="Calibri"/>
            </a:endParaRPr>
          </a:p>
        </p:txBody>
      </p:sp>
      <p:sp>
        <p:nvSpPr>
          <p:cNvPr id="7" name="TextBox 6">
            <a:extLst>
              <a:ext uri="{FF2B5EF4-FFF2-40B4-BE49-F238E27FC236}">
                <a16:creationId xmlns:a16="http://schemas.microsoft.com/office/drawing/2014/main" id="{5AEF3539-2579-BD3F-D0C7-679E266785EC}"/>
              </a:ext>
            </a:extLst>
          </p:cNvPr>
          <p:cNvSpPr txBox="1"/>
          <p:nvPr/>
        </p:nvSpPr>
        <p:spPr>
          <a:xfrm>
            <a:off x="15773815" y="8093992"/>
            <a:ext cx="6781385" cy="707886"/>
          </a:xfrm>
          <a:prstGeom prst="rect">
            <a:avLst/>
          </a:prstGeom>
          <a:noFill/>
        </p:spPr>
        <p:txBody>
          <a:bodyPr wrap="square" lIns="91440" tIns="45720" rIns="91440" bIns="45720" anchor="t">
            <a:spAutoFit/>
          </a:bodyPr>
          <a:lstStyle/>
          <a:p>
            <a:pPr marL="342900" indent="-342900">
              <a:buFont typeface="Arial"/>
              <a:buChar char="•"/>
            </a:pPr>
            <a:r>
              <a:rPr lang="en-US" sz="2000" dirty="0">
                <a:solidFill>
                  <a:srgbClr val="000000"/>
                </a:solidFill>
                <a:cs typeface="Times New Roman"/>
              </a:rPr>
              <a:t>Small sample size</a:t>
            </a:r>
          </a:p>
          <a:p>
            <a:pPr marL="342900" indent="-342900">
              <a:buFont typeface="Arial"/>
              <a:buChar char="•"/>
            </a:pPr>
            <a:r>
              <a:rPr lang="en-US" sz="2000" dirty="0">
                <a:solidFill>
                  <a:srgbClr val="000000"/>
                </a:solidFill>
                <a:cs typeface="Times New Roman"/>
              </a:rPr>
              <a:t>Way language proficiency was measured may not be reliable</a:t>
            </a:r>
          </a:p>
        </p:txBody>
      </p:sp>
      <p:graphicFrame>
        <p:nvGraphicFramePr>
          <p:cNvPr id="4" name="Group 17938">
            <a:extLst>
              <a:ext uri="{FF2B5EF4-FFF2-40B4-BE49-F238E27FC236}">
                <a16:creationId xmlns:a16="http://schemas.microsoft.com/office/drawing/2014/main" id="{1EE74F90-515D-5347-42BB-277D0A5A1B21}"/>
              </a:ext>
            </a:extLst>
          </p:cNvPr>
          <p:cNvGraphicFramePr>
            <a:graphicFrameLocks noGrp="1"/>
          </p:cNvGraphicFramePr>
          <p:nvPr>
            <p:extLst>
              <p:ext uri="{D42A27DB-BD31-4B8C-83A1-F6EECF244321}">
                <p14:modId xmlns:p14="http://schemas.microsoft.com/office/powerpoint/2010/main" val="2525200159"/>
              </p:ext>
            </p:extLst>
          </p:nvPr>
        </p:nvGraphicFramePr>
        <p:xfrm>
          <a:off x="15818419" y="11517250"/>
          <a:ext cx="6832032" cy="482671"/>
        </p:xfrm>
        <a:graphic>
          <a:graphicData uri="http://schemas.openxmlformats.org/drawingml/2006/table">
            <a:tbl>
              <a:tblPr/>
              <a:tblGrid>
                <a:gridCol w="6832032">
                  <a:extLst>
                    <a:ext uri="{9D8B030D-6E8A-4147-A177-3AD203B41FA5}">
                      <a16:colId xmlns:a16="http://schemas.microsoft.com/office/drawing/2014/main" val="20000"/>
                    </a:ext>
                  </a:extLst>
                </a:gridCol>
              </a:tblGrid>
              <a:tr h="482671">
                <a:tc>
                  <a:txBody>
                    <a:bodyPr/>
                    <a:lstStyle/>
                    <a:p>
                      <a:pPr marL="0" marR="0" lvl="0" indent="0" algn="ctr" defTabSz="18286413" rtl="0" eaLnBrk="0" fontAlgn="base" latinLnBrk="0" hangingPunct="0">
                        <a:lnSpc>
                          <a:spcPct val="100000"/>
                        </a:lnSpc>
                        <a:spcBef>
                          <a:spcPct val="20000"/>
                        </a:spcBef>
                        <a:spcAft>
                          <a:spcPct val="0"/>
                        </a:spcAft>
                        <a:buClrTx/>
                        <a:buSzTx/>
                        <a:buFontTx/>
                        <a:buNone/>
                        <a:tabLst/>
                      </a:pPr>
                      <a:r>
                        <a:rPr lang="en-US" sz="2400" b="1" i="0" u="none" strike="noStrike" cap="none" normalizeH="0" baseline="0">
                          <a:ln>
                            <a:noFill/>
                          </a:ln>
                          <a:solidFill>
                            <a:schemeClr val="bg1"/>
                          </a:solidFill>
                          <a:effectLst/>
                          <a:latin typeface="Century Gothic"/>
                          <a:cs typeface="Arial"/>
                        </a:rPr>
                        <a:t>References</a:t>
                      </a:r>
                      <a:endParaRPr kumimoji="0" lang="en-US" sz="2200" b="1" i="0" u="none" strike="noStrike" cap="none" normalizeH="0" baseline="0">
                        <a:ln>
                          <a:noFill/>
                        </a:ln>
                        <a:solidFill>
                          <a:schemeClr val="bg1"/>
                        </a:solidFill>
                        <a:effectLst/>
                        <a:latin typeface="Century Gothic" panose="020B0502020202020204" pitchFamily="34" charset="0"/>
                        <a:cs typeface="Arial" pitchFamily="34" charset="0"/>
                      </a:endParaRPr>
                    </a:p>
                  </a:txBody>
                  <a:tcPr marL="36419" marR="36419" marT="18937" marB="18937" horzOverflow="overflow">
                    <a:lnL cap="flat">
                      <a:noFill/>
                    </a:lnL>
                    <a:lnR cap="flat">
                      <a:noFill/>
                    </a:lnR>
                    <a:lnT cap="flat">
                      <a:noFill/>
                    </a:lnT>
                    <a:lnB cap="flat">
                      <a:noFill/>
                    </a:lnB>
                    <a:lnTlToBr>
                      <a:noFill/>
                    </a:lnTlToBr>
                    <a:lnBlToTr>
                      <a:noFill/>
                    </a:lnBlToTr>
                    <a:cell3D prstMaterial="dkEdge">
                      <a:bevel/>
                      <a:lightRig rig="flood" dir="t"/>
                    </a:cell3D>
                    <a:solidFill>
                      <a:srgbClr val="006907"/>
                    </a:solidFill>
                  </a:tcPr>
                </a:tc>
                <a:extLst>
                  <a:ext uri="{0D108BD9-81ED-4DB2-BD59-A6C34878D82A}">
                    <a16:rowId xmlns:a16="http://schemas.microsoft.com/office/drawing/2014/main" val="10000"/>
                  </a:ext>
                </a:extLst>
              </a:tr>
            </a:tbl>
          </a:graphicData>
        </a:graphic>
      </p:graphicFrame>
      <p:sp>
        <p:nvSpPr>
          <p:cNvPr id="5" name="TextBox 4">
            <a:extLst>
              <a:ext uri="{FF2B5EF4-FFF2-40B4-BE49-F238E27FC236}">
                <a16:creationId xmlns:a16="http://schemas.microsoft.com/office/drawing/2014/main" id="{C18CFBB4-A8ED-6F0D-FD73-DCD2F8B9E09D}"/>
              </a:ext>
            </a:extLst>
          </p:cNvPr>
          <p:cNvSpPr txBox="1"/>
          <p:nvPr/>
        </p:nvSpPr>
        <p:spPr>
          <a:xfrm>
            <a:off x="15773400" y="12057995"/>
            <a:ext cx="6724650" cy="4401205"/>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sz="2000" dirty="0">
                <a:solidFill>
                  <a:srgbClr val="000000"/>
                </a:solidFill>
                <a:ea typeface="+mn-lt"/>
                <a:cs typeface="+mn-lt"/>
              </a:rPr>
              <a:t>Gomes, C. (2020). Outside the Classroom. </a:t>
            </a:r>
            <a:r>
              <a:rPr lang="en-US" sz="2000" i="1" dirty="0">
                <a:solidFill>
                  <a:srgbClr val="000000"/>
                </a:solidFill>
                <a:ea typeface="+mn-lt"/>
                <a:cs typeface="+mn-lt"/>
              </a:rPr>
              <a:t>Journal of International</a:t>
            </a:r>
            <a:r>
              <a:rPr lang="en-US" sz="2000" dirty="0">
                <a:solidFill>
                  <a:srgbClr val="000000"/>
                </a:solidFill>
                <a:ea typeface="+mn-lt"/>
                <a:cs typeface="+mn-lt"/>
              </a:rPr>
              <a:t> </a:t>
            </a:r>
            <a:r>
              <a:rPr lang="en-US" sz="2000" i="1" dirty="0">
                <a:solidFill>
                  <a:srgbClr val="000000"/>
                </a:solidFill>
                <a:ea typeface="+mn-lt"/>
                <a:cs typeface="+mn-lt"/>
              </a:rPr>
              <a:t>Students</a:t>
            </a:r>
            <a:r>
              <a:rPr lang="en-US" sz="2000" dirty="0">
                <a:solidFill>
                  <a:srgbClr val="000000"/>
                </a:solidFill>
                <a:ea typeface="+mn-lt"/>
                <a:cs typeface="+mn-lt"/>
              </a:rPr>
              <a:t>, </a:t>
            </a:r>
            <a:r>
              <a:rPr lang="en-US" sz="2000" i="1" dirty="0">
                <a:solidFill>
                  <a:srgbClr val="000000"/>
                </a:solidFill>
                <a:ea typeface="+mn-lt"/>
                <a:cs typeface="+mn-lt"/>
              </a:rPr>
              <a:t>10</a:t>
            </a:r>
            <a:r>
              <a:rPr lang="en-US" sz="2000" dirty="0">
                <a:solidFill>
                  <a:srgbClr val="000000"/>
                </a:solidFill>
                <a:ea typeface="+mn-lt"/>
                <a:cs typeface="+mn-lt"/>
              </a:rPr>
              <a:t>(4), 934–953. </a:t>
            </a:r>
            <a:r>
              <a:rPr lang="en-US" sz="2000" dirty="0">
                <a:solidFill>
                  <a:srgbClr val="002B09"/>
                </a:solidFill>
                <a:ea typeface="+mn-lt"/>
                <a:cs typeface="+mn-lt"/>
                <a:hlinkClick r:id="rId5">
                  <a:extLst>
                    <a:ext uri="{A12FA001-AC4F-418D-AE19-62706E023703}">
                      <ahyp:hlinkClr xmlns:ahyp="http://schemas.microsoft.com/office/drawing/2018/hyperlinkcolor" val="tx"/>
                    </a:ext>
                  </a:extLst>
                </a:hlinkClick>
              </a:rPr>
              <a:t>https://doi.org/10.32674/jis.v10i4.1277</a:t>
            </a:r>
            <a:endParaRPr lang="en-US" sz="2000" dirty="0">
              <a:solidFill>
                <a:srgbClr val="002B09"/>
              </a:solidFill>
              <a:cs typeface="Calibri"/>
            </a:endParaRPr>
          </a:p>
          <a:p>
            <a:pPr marL="285750" indent="-285750">
              <a:buFont typeface="Arial" panose="020B0604020202020204" pitchFamily="34" charset="0"/>
              <a:buChar char="•"/>
            </a:pPr>
            <a:r>
              <a:rPr lang="en-US" sz="2000" dirty="0">
                <a:solidFill>
                  <a:srgbClr val="000000"/>
                </a:solidFill>
                <a:cs typeface="Times"/>
              </a:rPr>
              <a:t>Performance Descriptors for the TOEFL </a:t>
            </a:r>
            <a:r>
              <a:rPr lang="en-US" sz="2000" dirty="0" err="1">
                <a:solidFill>
                  <a:srgbClr val="000000"/>
                </a:solidFill>
                <a:cs typeface="Times"/>
              </a:rPr>
              <a:t>iBT</a:t>
            </a:r>
            <a:r>
              <a:rPr lang="en-US" sz="2000" dirty="0">
                <a:solidFill>
                  <a:srgbClr val="000000"/>
                </a:solidFill>
                <a:cs typeface="Times"/>
              </a:rPr>
              <a:t> ® Test Level Reading Section</a:t>
            </a:r>
            <a:r>
              <a:rPr lang="en-US" sz="2000" dirty="0">
                <a:solidFill>
                  <a:srgbClr val="000000"/>
                </a:solidFill>
                <a:cs typeface="Calibri"/>
              </a:rPr>
              <a:t> </a:t>
            </a:r>
            <a:r>
              <a:rPr lang="en-US" sz="2000" dirty="0">
                <a:solidFill>
                  <a:srgbClr val="000000"/>
                </a:solidFill>
                <a:cs typeface="Times"/>
              </a:rPr>
              <a:t>Advanced.(2021). </a:t>
            </a:r>
          </a:p>
          <a:p>
            <a:pPr marL="285750"/>
            <a:r>
              <a:rPr lang="en-US" sz="2000" dirty="0">
                <a:solidFill>
                  <a:srgbClr val="000000"/>
                </a:solidFill>
                <a:cs typeface="Times"/>
                <a:hlinkClick r:id="" action="ppaction://noaction">
                  <a:extLst>
                    <a:ext uri="{A12FA001-AC4F-418D-AE19-62706E023703}">
                      <ahyp:hlinkClr xmlns:ahyp="http://schemas.microsoft.com/office/drawing/2018/hyperlinkcolor" val="tx"/>
                    </a:ext>
                  </a:extLst>
                </a:hlinkClick>
              </a:rPr>
              <a:t>https://www.ets.org/pdfs/toefl/toefl-ibt-performance-</a:t>
            </a:r>
            <a:r>
              <a:rPr lang="en-US" sz="2000" dirty="0">
                <a:solidFill>
                  <a:srgbClr val="000000"/>
                </a:solidFill>
                <a:cs typeface="Times"/>
              </a:rPr>
              <a:t>descriptors.pdf </a:t>
            </a:r>
            <a:endParaRPr lang="en-US" sz="2000" dirty="0">
              <a:solidFill>
                <a:srgbClr val="000000"/>
              </a:solidFill>
              <a:cs typeface="Calibri"/>
            </a:endParaRPr>
          </a:p>
          <a:p>
            <a:pPr marL="285750" indent="-285750">
              <a:buFont typeface="Arial" panose="020B0604020202020204" pitchFamily="34" charset="0"/>
              <a:buChar char="•"/>
            </a:pPr>
            <a:r>
              <a:rPr lang="en-US" sz="2000" dirty="0">
                <a:solidFill>
                  <a:srgbClr val="000000"/>
                </a:solidFill>
                <a:cs typeface="Times"/>
              </a:rPr>
              <a:t>Stanford University. (n.d.). Psychological Wellbeing Scale | </a:t>
            </a:r>
            <a:r>
              <a:rPr lang="en-US" sz="2000" dirty="0" err="1">
                <a:solidFill>
                  <a:srgbClr val="000000"/>
                </a:solidFill>
                <a:cs typeface="Times"/>
              </a:rPr>
              <a:t>SPARQtools</a:t>
            </a:r>
            <a:r>
              <a:rPr lang="en-US" sz="2000" dirty="0">
                <a:solidFill>
                  <a:srgbClr val="000000"/>
                </a:solidFill>
                <a:cs typeface="Times"/>
              </a:rPr>
              <a:t>. Sparqtools.org. https://sparqtools.org/mobility-measure/psychological-wellbeing-scale/#18-item-version </a:t>
            </a:r>
            <a:endParaRPr lang="en-US" sz="2000" dirty="0">
              <a:solidFill>
                <a:srgbClr val="000000"/>
              </a:solidFill>
              <a:cs typeface="Calibri"/>
            </a:endParaRPr>
          </a:p>
          <a:p>
            <a:pPr marL="285750" indent="-285750">
              <a:buFont typeface="Arial" panose="020B0604020202020204" pitchFamily="34" charset="0"/>
              <a:buChar char="•"/>
            </a:pPr>
            <a:r>
              <a:rPr lang="en-US" sz="2000" dirty="0">
                <a:solidFill>
                  <a:srgbClr val="000000"/>
                </a:solidFill>
                <a:cs typeface="Times"/>
              </a:rPr>
              <a:t>State of New Hampshire Employee Assistance Program. (n.d.). Perceived Stress Scale. https://www.das.nh.gov/wellness/Docs%5CPercieved%20Stress%20Scale.pdf</a:t>
            </a:r>
            <a:endParaRPr lang="en-US" sz="2000" dirty="0">
              <a:cs typeface="Calibri"/>
            </a:endParaRPr>
          </a:p>
        </p:txBody>
      </p:sp>
      <p:sp>
        <p:nvSpPr>
          <p:cNvPr id="8" name="TextBox 7">
            <a:extLst>
              <a:ext uri="{FF2B5EF4-FFF2-40B4-BE49-F238E27FC236}">
                <a16:creationId xmlns:a16="http://schemas.microsoft.com/office/drawing/2014/main" id="{579AD1C8-2751-2557-7CCF-12B461C22615}"/>
              </a:ext>
            </a:extLst>
          </p:cNvPr>
          <p:cNvSpPr txBox="1"/>
          <p:nvPr/>
        </p:nvSpPr>
        <p:spPr>
          <a:xfrm>
            <a:off x="15726619" y="9503217"/>
            <a:ext cx="6790482"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2000" dirty="0">
                <a:cs typeface="Calibri"/>
              </a:rPr>
              <a:t>There is no correlation between English language proficiency and stress and well-being</a:t>
            </a:r>
          </a:p>
          <a:p>
            <a:pPr marL="342900" indent="-342900">
              <a:buFont typeface="Arial" panose="020B0604020202020204" pitchFamily="34" charset="0"/>
              <a:buChar char="•"/>
            </a:pPr>
            <a:r>
              <a:rPr lang="en-US" sz="2000" dirty="0">
                <a:cs typeface="Calibri"/>
              </a:rPr>
              <a:t>Higher scores of well-being in those who did not have English as their primary language</a:t>
            </a:r>
          </a:p>
          <a:p>
            <a:pPr marL="342900" indent="-342900">
              <a:buFont typeface="Arial" panose="020B0604020202020204" pitchFamily="34" charset="0"/>
              <a:buChar char="•"/>
            </a:pPr>
            <a:r>
              <a:rPr lang="en-US" sz="2000" dirty="0">
                <a:cs typeface="Calibri"/>
              </a:rPr>
              <a:t>Further research is needed</a:t>
            </a:r>
          </a:p>
          <a:p>
            <a:pPr marL="342900" indent="-342900">
              <a:buFont typeface="Arial" panose="020B0604020202020204" pitchFamily="34" charset="0"/>
              <a:buChar char="•"/>
            </a:pPr>
            <a:r>
              <a:rPr lang="en-US" sz="2000" dirty="0">
                <a:cs typeface="Calibri"/>
              </a:rPr>
              <a:t>Larger sample size may bring different results</a:t>
            </a:r>
          </a:p>
        </p:txBody>
      </p:sp>
      <p:graphicFrame>
        <p:nvGraphicFramePr>
          <p:cNvPr id="9" name="Group 17938">
            <a:extLst>
              <a:ext uri="{FF2B5EF4-FFF2-40B4-BE49-F238E27FC236}">
                <a16:creationId xmlns:a16="http://schemas.microsoft.com/office/drawing/2014/main" id="{8BDC21DB-A061-4FD6-C0BC-9C3D8DDF1CA5}"/>
              </a:ext>
            </a:extLst>
          </p:cNvPr>
          <p:cNvGraphicFramePr>
            <a:graphicFrameLocks noGrp="1"/>
          </p:cNvGraphicFramePr>
          <p:nvPr>
            <p:extLst>
              <p:ext uri="{D42A27DB-BD31-4B8C-83A1-F6EECF244321}">
                <p14:modId xmlns:p14="http://schemas.microsoft.com/office/powerpoint/2010/main" val="2015092610"/>
              </p:ext>
            </p:extLst>
          </p:nvPr>
        </p:nvGraphicFramePr>
        <p:xfrm>
          <a:off x="416221" y="10293399"/>
          <a:ext cx="6740399" cy="553117"/>
        </p:xfrm>
        <a:graphic>
          <a:graphicData uri="http://schemas.openxmlformats.org/drawingml/2006/table">
            <a:tbl>
              <a:tblPr/>
              <a:tblGrid>
                <a:gridCol w="6740399">
                  <a:extLst>
                    <a:ext uri="{9D8B030D-6E8A-4147-A177-3AD203B41FA5}">
                      <a16:colId xmlns:a16="http://schemas.microsoft.com/office/drawing/2014/main" val="20000"/>
                    </a:ext>
                  </a:extLst>
                </a:gridCol>
              </a:tblGrid>
              <a:tr h="553117">
                <a:tc>
                  <a:txBody>
                    <a:bodyPr/>
                    <a:lstStyle/>
                    <a:p>
                      <a:pPr marL="0" marR="0" lvl="0" indent="0" algn="ctr" defTabSz="18286413" rtl="0" eaLnBrk="0" fontAlgn="base" latinLnBrk="0" hangingPunct="0">
                        <a:lnSpc>
                          <a:spcPct val="100000"/>
                        </a:lnSpc>
                        <a:spcBef>
                          <a:spcPct val="20000"/>
                        </a:spcBef>
                        <a:spcAft>
                          <a:spcPct val="0"/>
                        </a:spcAft>
                        <a:buClrTx/>
                        <a:buSzTx/>
                        <a:buFontTx/>
                        <a:buNone/>
                        <a:tabLst/>
                      </a:pPr>
                      <a:r>
                        <a:rPr lang="en-US" sz="2400" b="1" i="0" u="none" strike="noStrike" cap="none" normalizeH="0" baseline="0">
                          <a:ln>
                            <a:noFill/>
                          </a:ln>
                          <a:solidFill>
                            <a:schemeClr val="bg1"/>
                          </a:solidFill>
                          <a:effectLst/>
                          <a:latin typeface="Century Gothic"/>
                          <a:cs typeface="Arial"/>
                        </a:rPr>
                        <a:t>Methods</a:t>
                      </a:r>
                      <a:endParaRPr kumimoji="0" lang="en-US" sz="2400" b="1" i="0" u="none" strike="noStrike" cap="none" normalizeH="0" baseline="0">
                        <a:ln>
                          <a:noFill/>
                        </a:ln>
                        <a:solidFill>
                          <a:schemeClr val="bg1"/>
                        </a:solidFill>
                        <a:effectLst/>
                        <a:latin typeface="Century Gothic"/>
                        <a:cs typeface="Arial"/>
                      </a:endParaRPr>
                    </a:p>
                  </a:txBody>
                  <a:tcPr marL="36419" marR="36419" marT="18937" marB="18937" horzOverflow="overflow">
                    <a:lnL cap="flat">
                      <a:noFill/>
                    </a:lnL>
                    <a:lnR cap="flat">
                      <a:noFill/>
                    </a:lnR>
                    <a:lnT cap="flat">
                      <a:noFill/>
                    </a:lnT>
                    <a:lnB cap="flat">
                      <a:noFill/>
                    </a:lnB>
                    <a:lnTlToBr>
                      <a:noFill/>
                    </a:lnTlToBr>
                    <a:lnBlToTr>
                      <a:noFill/>
                    </a:lnBlToTr>
                    <a:cell3D prstMaterial="dkEdge">
                      <a:bevel/>
                      <a:lightRig rig="flood" dir="t"/>
                    </a:cell3D>
                    <a:solidFill>
                      <a:srgbClr val="006907"/>
                    </a:solidFill>
                  </a:tcPr>
                </a:tc>
                <a:extLst>
                  <a:ext uri="{0D108BD9-81ED-4DB2-BD59-A6C34878D82A}">
                    <a16:rowId xmlns:a16="http://schemas.microsoft.com/office/drawing/2014/main" val="10000"/>
                  </a:ext>
                </a:extLst>
              </a:tr>
            </a:tbl>
          </a:graphicData>
        </a:graphic>
      </p:graphicFrame>
      <p:graphicFrame>
        <p:nvGraphicFramePr>
          <p:cNvPr id="10" name="Group 17938">
            <a:extLst>
              <a:ext uri="{FF2B5EF4-FFF2-40B4-BE49-F238E27FC236}">
                <a16:creationId xmlns:a16="http://schemas.microsoft.com/office/drawing/2014/main" id="{1C9A9AC8-1ADA-DDE0-FAD0-503D49E6F911}"/>
              </a:ext>
            </a:extLst>
          </p:cNvPr>
          <p:cNvGraphicFramePr>
            <a:graphicFrameLocks noGrp="1"/>
          </p:cNvGraphicFramePr>
          <p:nvPr>
            <p:extLst>
              <p:ext uri="{D42A27DB-BD31-4B8C-83A1-F6EECF244321}">
                <p14:modId xmlns:p14="http://schemas.microsoft.com/office/powerpoint/2010/main" val="698271107"/>
              </p:ext>
            </p:extLst>
          </p:nvPr>
        </p:nvGraphicFramePr>
        <p:xfrm>
          <a:off x="342955" y="3028437"/>
          <a:ext cx="6806811" cy="553117"/>
        </p:xfrm>
        <a:graphic>
          <a:graphicData uri="http://schemas.openxmlformats.org/drawingml/2006/table">
            <a:tbl>
              <a:tblPr/>
              <a:tblGrid>
                <a:gridCol w="6806811">
                  <a:extLst>
                    <a:ext uri="{9D8B030D-6E8A-4147-A177-3AD203B41FA5}">
                      <a16:colId xmlns:a16="http://schemas.microsoft.com/office/drawing/2014/main" val="20000"/>
                    </a:ext>
                  </a:extLst>
                </a:gridCol>
              </a:tblGrid>
              <a:tr h="553117">
                <a:tc>
                  <a:txBody>
                    <a:bodyPr/>
                    <a:lstStyle/>
                    <a:p>
                      <a:pPr marL="0" marR="0" lvl="0" indent="0" algn="ctr" defTabSz="18286413" rtl="0" eaLnBrk="0" fontAlgn="base" latinLnBrk="0" hangingPunct="0">
                        <a:lnSpc>
                          <a:spcPct val="100000"/>
                        </a:lnSpc>
                        <a:spcBef>
                          <a:spcPct val="20000"/>
                        </a:spcBef>
                        <a:spcAft>
                          <a:spcPct val="0"/>
                        </a:spcAft>
                        <a:buClrTx/>
                        <a:buSzTx/>
                        <a:buFontTx/>
                        <a:buNone/>
                        <a:tabLst/>
                      </a:pPr>
                      <a:r>
                        <a:rPr lang="en-US" sz="2400" b="1" i="0" u="none" strike="noStrike" cap="none" normalizeH="0" baseline="0">
                          <a:ln>
                            <a:noFill/>
                          </a:ln>
                          <a:solidFill>
                            <a:schemeClr val="bg1"/>
                          </a:solidFill>
                          <a:effectLst/>
                          <a:latin typeface="Century Gothic"/>
                          <a:cs typeface="Arial"/>
                        </a:rPr>
                        <a:t>Background</a:t>
                      </a:r>
                      <a:endParaRPr kumimoji="0" lang="en-US" sz="2400" b="1" i="0" u="none" strike="noStrike" cap="none" normalizeH="0" baseline="0">
                        <a:ln>
                          <a:noFill/>
                        </a:ln>
                        <a:solidFill>
                          <a:schemeClr val="bg1"/>
                        </a:solidFill>
                        <a:effectLst/>
                        <a:latin typeface="Century Gothic"/>
                        <a:cs typeface="Arial"/>
                      </a:endParaRPr>
                    </a:p>
                  </a:txBody>
                  <a:tcPr marL="36419" marR="36419" marT="18937" marB="18937" horzOverflow="overflow">
                    <a:lnL cap="flat">
                      <a:noFill/>
                    </a:lnL>
                    <a:lnR cap="flat">
                      <a:noFill/>
                    </a:lnR>
                    <a:lnT cap="flat">
                      <a:noFill/>
                    </a:lnT>
                    <a:lnB cap="flat">
                      <a:noFill/>
                    </a:lnB>
                    <a:lnTlToBr>
                      <a:noFill/>
                    </a:lnTlToBr>
                    <a:lnBlToTr>
                      <a:noFill/>
                    </a:lnBlToTr>
                    <a:cell3D prstMaterial="dkEdge">
                      <a:bevel/>
                      <a:lightRig rig="flood" dir="t"/>
                    </a:cell3D>
                    <a:solidFill>
                      <a:srgbClr val="006907"/>
                    </a:solidFill>
                  </a:tcPr>
                </a:tc>
                <a:extLst>
                  <a:ext uri="{0D108BD9-81ED-4DB2-BD59-A6C34878D82A}">
                    <a16:rowId xmlns:a16="http://schemas.microsoft.com/office/drawing/2014/main" val="10000"/>
                  </a:ext>
                </a:extLst>
              </a:tr>
            </a:tbl>
          </a:graphicData>
        </a:graphic>
      </p:graphicFrame>
      <p:graphicFrame>
        <p:nvGraphicFramePr>
          <p:cNvPr id="12" name="Group 17938">
            <a:extLst>
              <a:ext uri="{FF2B5EF4-FFF2-40B4-BE49-F238E27FC236}">
                <a16:creationId xmlns:a16="http://schemas.microsoft.com/office/drawing/2014/main" id="{21804984-7039-C2DE-F94D-EDF83C98AF50}"/>
              </a:ext>
            </a:extLst>
          </p:cNvPr>
          <p:cNvGraphicFramePr>
            <a:graphicFrameLocks noGrp="1"/>
          </p:cNvGraphicFramePr>
          <p:nvPr>
            <p:extLst>
              <p:ext uri="{D42A27DB-BD31-4B8C-83A1-F6EECF244321}">
                <p14:modId xmlns:p14="http://schemas.microsoft.com/office/powerpoint/2010/main" val="56069982"/>
              </p:ext>
            </p:extLst>
          </p:nvPr>
        </p:nvGraphicFramePr>
        <p:xfrm>
          <a:off x="7943850" y="3036397"/>
          <a:ext cx="14630400" cy="553117"/>
        </p:xfrm>
        <a:graphic>
          <a:graphicData uri="http://schemas.openxmlformats.org/drawingml/2006/table">
            <a:tbl>
              <a:tblPr/>
              <a:tblGrid>
                <a:gridCol w="14630400">
                  <a:extLst>
                    <a:ext uri="{9D8B030D-6E8A-4147-A177-3AD203B41FA5}">
                      <a16:colId xmlns:a16="http://schemas.microsoft.com/office/drawing/2014/main" val="20000"/>
                    </a:ext>
                  </a:extLst>
                </a:gridCol>
              </a:tblGrid>
              <a:tr h="553117">
                <a:tc>
                  <a:txBody>
                    <a:bodyPr/>
                    <a:lstStyle/>
                    <a:p>
                      <a:pPr marL="0" marR="0" lvl="0" indent="0" algn="ctr" defTabSz="18286413">
                        <a:lnSpc>
                          <a:spcPct val="100000"/>
                        </a:lnSpc>
                        <a:spcBef>
                          <a:spcPct val="20000"/>
                        </a:spcBef>
                        <a:spcAft>
                          <a:spcPct val="0"/>
                        </a:spcAft>
                        <a:buNone/>
                        <a:tabLst/>
                      </a:pPr>
                      <a:r>
                        <a:rPr lang="en-US" sz="2400" b="1" i="0" u="none" strike="noStrike" cap="none" normalizeH="0" baseline="0">
                          <a:ln>
                            <a:noFill/>
                          </a:ln>
                          <a:solidFill>
                            <a:schemeClr val="bg1"/>
                          </a:solidFill>
                          <a:effectLst/>
                          <a:latin typeface="Century Gothic"/>
                          <a:cs typeface="Arial"/>
                        </a:rPr>
                        <a:t>Results</a:t>
                      </a:r>
                      <a:endParaRPr kumimoji="0" lang="en-US" sz="2400" b="1" i="0" u="none" strike="noStrike" cap="none" normalizeH="0" baseline="0">
                        <a:ln>
                          <a:noFill/>
                        </a:ln>
                        <a:solidFill>
                          <a:schemeClr val="bg1"/>
                        </a:solidFill>
                        <a:effectLst/>
                        <a:latin typeface="Century Gothic"/>
                        <a:cs typeface="Arial"/>
                      </a:endParaRPr>
                    </a:p>
                  </a:txBody>
                  <a:tcPr marL="36419" marR="36419" marT="18937" marB="18937" horzOverflow="overflow">
                    <a:lnL cap="flat">
                      <a:noFill/>
                    </a:lnL>
                    <a:lnR cap="flat">
                      <a:noFill/>
                    </a:lnR>
                    <a:lnT cap="flat">
                      <a:noFill/>
                    </a:lnT>
                    <a:lnB cap="flat">
                      <a:noFill/>
                    </a:lnB>
                    <a:lnTlToBr>
                      <a:noFill/>
                    </a:lnTlToBr>
                    <a:lnBlToTr>
                      <a:noFill/>
                    </a:lnBlToTr>
                    <a:cell3D prstMaterial="dkEdge">
                      <a:bevel/>
                      <a:lightRig rig="flood" dir="t"/>
                    </a:cell3D>
                    <a:solidFill>
                      <a:srgbClr val="006907"/>
                    </a:solidFill>
                  </a:tcPr>
                </a:tc>
                <a:extLst>
                  <a:ext uri="{0D108BD9-81ED-4DB2-BD59-A6C34878D82A}">
                    <a16:rowId xmlns:a16="http://schemas.microsoft.com/office/drawing/2014/main" val="10000"/>
                  </a:ext>
                </a:extLst>
              </a:tr>
            </a:tbl>
          </a:graphicData>
        </a:graphic>
      </p:graphicFrame>
      <p:graphicFrame>
        <p:nvGraphicFramePr>
          <p:cNvPr id="13" name="Group 17938">
            <a:extLst>
              <a:ext uri="{FF2B5EF4-FFF2-40B4-BE49-F238E27FC236}">
                <a16:creationId xmlns:a16="http://schemas.microsoft.com/office/drawing/2014/main" id="{91A63894-13C4-9B82-5950-536B70D6806C}"/>
              </a:ext>
            </a:extLst>
          </p:cNvPr>
          <p:cNvGraphicFramePr>
            <a:graphicFrameLocks noGrp="1"/>
          </p:cNvGraphicFramePr>
          <p:nvPr>
            <p:extLst>
              <p:ext uri="{D42A27DB-BD31-4B8C-83A1-F6EECF244321}">
                <p14:modId xmlns:p14="http://schemas.microsoft.com/office/powerpoint/2010/main" val="3727934210"/>
              </p:ext>
            </p:extLst>
          </p:nvPr>
        </p:nvGraphicFramePr>
        <p:xfrm>
          <a:off x="15768094" y="8942427"/>
          <a:ext cx="6882356" cy="482671"/>
        </p:xfrm>
        <a:graphic>
          <a:graphicData uri="http://schemas.openxmlformats.org/drawingml/2006/table">
            <a:tbl>
              <a:tblPr/>
              <a:tblGrid>
                <a:gridCol w="6882356">
                  <a:extLst>
                    <a:ext uri="{9D8B030D-6E8A-4147-A177-3AD203B41FA5}">
                      <a16:colId xmlns:a16="http://schemas.microsoft.com/office/drawing/2014/main" val="20000"/>
                    </a:ext>
                  </a:extLst>
                </a:gridCol>
              </a:tblGrid>
              <a:tr h="482671">
                <a:tc>
                  <a:txBody>
                    <a:bodyPr/>
                    <a:lstStyle/>
                    <a:p>
                      <a:pPr marL="0" marR="0" lvl="0" indent="0" algn="ctr" defTabSz="18286413" rtl="0" eaLnBrk="0" fontAlgn="base" latinLnBrk="0" hangingPunct="0">
                        <a:lnSpc>
                          <a:spcPct val="100000"/>
                        </a:lnSpc>
                        <a:spcBef>
                          <a:spcPct val="20000"/>
                        </a:spcBef>
                        <a:spcAft>
                          <a:spcPct val="0"/>
                        </a:spcAft>
                        <a:buClrTx/>
                        <a:buSzTx/>
                        <a:buFontTx/>
                        <a:buNone/>
                        <a:tabLst/>
                      </a:pPr>
                      <a:r>
                        <a:rPr lang="en-US" sz="2400" b="1" i="0" u="none" strike="noStrike" cap="none" normalizeH="0" baseline="0">
                          <a:ln>
                            <a:noFill/>
                          </a:ln>
                          <a:solidFill>
                            <a:schemeClr val="bg1"/>
                          </a:solidFill>
                          <a:effectLst/>
                          <a:latin typeface="Century Gothic"/>
                          <a:cs typeface="Arial"/>
                        </a:rPr>
                        <a:t>Conclusions</a:t>
                      </a:r>
                      <a:endParaRPr kumimoji="0" lang="en-US" sz="2200" b="1" i="0" u="none" strike="noStrike" cap="none" normalizeH="0" baseline="0">
                        <a:ln>
                          <a:noFill/>
                        </a:ln>
                        <a:solidFill>
                          <a:schemeClr val="bg1"/>
                        </a:solidFill>
                        <a:effectLst/>
                        <a:latin typeface="Century Gothic" panose="020B0502020202020204" pitchFamily="34" charset="0"/>
                        <a:cs typeface="Arial" pitchFamily="34" charset="0"/>
                      </a:endParaRPr>
                    </a:p>
                  </a:txBody>
                  <a:tcPr marL="36419" marR="36419" marT="18937" marB="18937" horzOverflow="overflow">
                    <a:lnL cap="flat">
                      <a:noFill/>
                    </a:lnL>
                    <a:lnR cap="flat">
                      <a:noFill/>
                    </a:lnR>
                    <a:lnT cap="flat">
                      <a:noFill/>
                    </a:lnT>
                    <a:lnB cap="flat">
                      <a:noFill/>
                    </a:lnB>
                    <a:lnTlToBr>
                      <a:noFill/>
                    </a:lnTlToBr>
                    <a:lnBlToTr>
                      <a:noFill/>
                    </a:lnBlToTr>
                    <a:cell3D prstMaterial="dkEdge">
                      <a:bevel/>
                      <a:lightRig rig="flood" dir="t"/>
                    </a:cell3D>
                    <a:solidFill>
                      <a:srgbClr val="006907"/>
                    </a:solidFill>
                  </a:tcPr>
                </a:tc>
                <a:extLst>
                  <a:ext uri="{0D108BD9-81ED-4DB2-BD59-A6C34878D82A}">
                    <a16:rowId xmlns:a16="http://schemas.microsoft.com/office/drawing/2014/main" val="10000"/>
                  </a:ext>
                </a:extLst>
              </a:tr>
            </a:tbl>
          </a:graphicData>
        </a:graphic>
      </p:graphicFrame>
      <p:sp>
        <p:nvSpPr>
          <p:cNvPr id="14" name="TextBox 13">
            <a:extLst>
              <a:ext uri="{FF2B5EF4-FFF2-40B4-BE49-F238E27FC236}">
                <a16:creationId xmlns:a16="http://schemas.microsoft.com/office/drawing/2014/main" id="{6181175E-BD62-A68A-70F7-FD40BC540949}"/>
              </a:ext>
            </a:extLst>
          </p:cNvPr>
          <p:cNvSpPr txBox="1"/>
          <p:nvPr/>
        </p:nvSpPr>
        <p:spPr>
          <a:xfrm>
            <a:off x="8080512" y="14508708"/>
            <a:ext cx="5951621" cy="1323439"/>
          </a:xfrm>
          <a:prstGeom prst="rect">
            <a:avLst/>
          </a:prstGeom>
          <a:noFill/>
        </p:spPr>
        <p:txBody>
          <a:bodyPr wrap="square" lIns="91440" tIns="45720" rIns="91440" bIns="45720" anchor="t">
            <a:spAutoFit/>
          </a:bodyPr>
          <a:lstStyle/>
          <a:p>
            <a:r>
              <a:rPr lang="en-US" sz="2000" u="sng" dirty="0">
                <a:solidFill>
                  <a:srgbClr val="000000"/>
                </a:solidFill>
                <a:cs typeface="Times New Roman"/>
              </a:rPr>
              <a:t>Table 2 Shows:</a:t>
            </a:r>
            <a:r>
              <a:rPr lang="en-US" sz="2000" dirty="0">
                <a:solidFill>
                  <a:srgbClr val="000000"/>
                </a:solidFill>
                <a:cs typeface="Times New Roman"/>
              </a:rPr>
              <a:t> </a:t>
            </a:r>
          </a:p>
          <a:p>
            <a:pPr marL="342900" indent="-342900">
              <a:buFont typeface="Arial"/>
              <a:buChar char="•"/>
            </a:pPr>
            <a:r>
              <a:rPr lang="en-US" sz="2000" dirty="0">
                <a:solidFill>
                  <a:srgbClr val="212529"/>
                </a:solidFill>
                <a:cs typeface="Calibri"/>
              </a:rPr>
              <a:t>English proficiency was not correlated to stress (r=-.178, p=.405) or well-being (r=-.190, p=.385).</a:t>
            </a:r>
          </a:p>
          <a:p>
            <a:endParaRPr lang="en-US" sz="2000" dirty="0">
              <a:solidFill>
                <a:srgbClr val="212529"/>
              </a:solidFill>
              <a:cs typeface="Calibri"/>
            </a:endParaRPr>
          </a:p>
        </p:txBody>
      </p:sp>
      <p:pic>
        <p:nvPicPr>
          <p:cNvPr id="25" name="Picture 25" descr="Table&#10;&#10;Description automatically generated">
            <a:extLst>
              <a:ext uri="{FF2B5EF4-FFF2-40B4-BE49-F238E27FC236}">
                <a16:creationId xmlns:a16="http://schemas.microsoft.com/office/drawing/2014/main" id="{E5F36A1B-DD40-D268-3892-CCFEADD4EBE7}"/>
              </a:ext>
            </a:extLst>
          </p:cNvPr>
          <p:cNvPicPr>
            <a:picLocks noChangeAspect="1"/>
          </p:cNvPicPr>
          <p:nvPr/>
        </p:nvPicPr>
        <p:blipFill>
          <a:blip r:embed="rId6"/>
          <a:stretch>
            <a:fillRect/>
          </a:stretch>
        </p:blipFill>
        <p:spPr>
          <a:xfrm>
            <a:off x="7949861" y="3872981"/>
            <a:ext cx="7563735" cy="3535464"/>
          </a:xfrm>
          <a:prstGeom prst="rect">
            <a:avLst/>
          </a:prstGeom>
        </p:spPr>
      </p:pic>
      <p:pic>
        <p:nvPicPr>
          <p:cNvPr id="26" name="Picture 26" descr="Table&#10;&#10;Description automatically generated">
            <a:extLst>
              <a:ext uri="{FF2B5EF4-FFF2-40B4-BE49-F238E27FC236}">
                <a16:creationId xmlns:a16="http://schemas.microsoft.com/office/drawing/2014/main" id="{CBAA1C66-5A13-BE16-E16F-2870C4728376}"/>
              </a:ext>
            </a:extLst>
          </p:cNvPr>
          <p:cNvPicPr>
            <a:picLocks noChangeAspect="1"/>
          </p:cNvPicPr>
          <p:nvPr/>
        </p:nvPicPr>
        <p:blipFill>
          <a:blip r:embed="rId7"/>
          <a:stretch>
            <a:fillRect/>
          </a:stretch>
        </p:blipFill>
        <p:spPr>
          <a:xfrm>
            <a:off x="8086378" y="11537499"/>
            <a:ext cx="5660450" cy="2739112"/>
          </a:xfrm>
          <a:prstGeom prst="rect">
            <a:avLst/>
          </a:prstGeom>
        </p:spPr>
      </p:pic>
      <p:pic>
        <p:nvPicPr>
          <p:cNvPr id="15" name="Picture 14">
            <a:extLst>
              <a:ext uri="{FF2B5EF4-FFF2-40B4-BE49-F238E27FC236}">
                <a16:creationId xmlns:a16="http://schemas.microsoft.com/office/drawing/2014/main" id="{135BE291-4DC1-4B4F-9CD8-2790EC0CADDF}"/>
              </a:ext>
            </a:extLst>
          </p:cNvPr>
          <p:cNvPicPr>
            <a:picLocks noChangeAspect="1"/>
          </p:cNvPicPr>
          <p:nvPr/>
        </p:nvPicPr>
        <p:blipFill>
          <a:blip r:embed="rId8"/>
          <a:stretch>
            <a:fillRect/>
          </a:stretch>
        </p:blipFill>
        <p:spPr>
          <a:xfrm>
            <a:off x="17083669" y="3768036"/>
            <a:ext cx="4839629" cy="3537936"/>
          </a:xfrm>
          <a:prstGeom prst="rect">
            <a:avLst/>
          </a:prstGeom>
        </p:spPr>
      </p:pic>
    </p:spTree>
    <p:extLst>
      <p:ext uri="{BB962C8B-B14F-4D97-AF65-F5344CB8AC3E}">
        <p14:creationId xmlns:p14="http://schemas.microsoft.com/office/powerpoint/2010/main" val="733916714"/>
      </p:ext>
    </p:extLst>
  </p:cSld>
  <p:clrMapOvr>
    <a:masterClrMapping/>
  </p:clrMapOvr>
</p:sld>
</file>

<file path=ppt/theme/theme1.xml><?xml version="1.0" encoding="utf-8"?>
<a:theme xmlns:a="http://schemas.openxmlformats.org/drawingml/2006/main" name="Office Theme">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5DFAB0C22D3941B59ADDE82E041AAC" ma:contentTypeVersion="17" ma:contentTypeDescription="Create a new document." ma:contentTypeScope="" ma:versionID="838804bae74e7bdb1aef9dfeeeedf070">
  <xsd:schema xmlns:xsd="http://www.w3.org/2001/XMLSchema" xmlns:xs="http://www.w3.org/2001/XMLSchema" xmlns:p="http://schemas.microsoft.com/office/2006/metadata/properties" xmlns:ns1="http://schemas.microsoft.com/sharepoint/v3" xmlns:ns3="220acfbc-f892-42f9-b1cf-5c6fb42dad39" xmlns:ns4="2de0a12b-df42-4fbd-ada2-f5243f6c93e0" targetNamespace="http://schemas.microsoft.com/office/2006/metadata/properties" ma:root="true" ma:fieldsID="2fb7d37a69be3e78d8b03076ad772586" ns1:_="" ns3:_="" ns4:_="">
    <xsd:import namespace="http://schemas.microsoft.com/sharepoint/v3"/>
    <xsd:import namespace="220acfbc-f892-42f9-b1cf-5c6fb42dad39"/>
    <xsd:import namespace="2de0a12b-df42-4fbd-ada2-f5243f6c93e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0acfbc-f892-42f9-b1cf-5c6fb42dad3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e0a12b-df42-4fbd-ada2-f5243f6c93e0"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220acfbc-f892-42f9-b1cf-5c6fb42dad39" xsi:nil="true"/>
  </documentManagement>
</p:properties>
</file>

<file path=customXml/itemProps1.xml><?xml version="1.0" encoding="utf-8"?>
<ds:datastoreItem xmlns:ds="http://schemas.openxmlformats.org/officeDocument/2006/customXml" ds:itemID="{D9CC10EE-99B6-4D38-881F-425F5413D98B}">
  <ds:schemaRefs>
    <ds:schemaRef ds:uri="http://schemas.microsoft.com/sharepoint/v3/contenttype/forms"/>
  </ds:schemaRefs>
</ds:datastoreItem>
</file>

<file path=customXml/itemProps2.xml><?xml version="1.0" encoding="utf-8"?>
<ds:datastoreItem xmlns:ds="http://schemas.openxmlformats.org/officeDocument/2006/customXml" ds:itemID="{E5925F3C-4D76-4A10-A2D5-6A9DFB3A39D3}">
  <ds:schemaRefs>
    <ds:schemaRef ds:uri="220acfbc-f892-42f9-b1cf-5c6fb42dad39"/>
    <ds:schemaRef ds:uri="2de0a12b-df42-4fbd-ada2-f5243f6c93e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4C2EE89-ACBC-4336-AC93-7B29911A1098}">
  <ds:schemaRefs>
    <ds:schemaRef ds:uri="220acfbc-f892-42f9-b1cf-5c6fb42dad39"/>
    <ds:schemaRef ds:uri="2de0a12b-df42-4fbd-ada2-f5243f6c93e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59</TotalTime>
  <Words>586</Words>
  <Application>Microsoft Macintosh PowerPoint</Application>
  <PresentationFormat>Custom</PresentationFormat>
  <Paragraphs>37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Jaqueline Vernarelli</dc:creator>
  <cp:lastModifiedBy>Catterson, Jessica A.</cp:lastModifiedBy>
  <cp:revision>13</cp:revision>
  <cp:lastPrinted>2017-04-13T16:48:55Z</cp:lastPrinted>
  <dcterms:created xsi:type="dcterms:W3CDTF">2014-10-21T16:13:57Z</dcterms:created>
  <dcterms:modified xsi:type="dcterms:W3CDTF">2023-04-19T21:21:55Z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0x010100765DFAB0C22D3941B59ADDE82E041AAC</vt:lpwstr>
  </property>
</Properties>
</file>