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43891200" cy="32918400"/>
  <p:notesSz cx="6858000" cy="9144000"/>
  <p:defaultTextStyle>
    <a:defPPr>
      <a:defRPr lang="en-US"/>
    </a:defPPr>
    <a:lvl1pPr marL="0" algn="l" defTabSz="4389028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1pPr>
    <a:lvl2pPr marL="2194514" algn="l" defTabSz="4389028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2pPr>
    <a:lvl3pPr marL="4389028" algn="l" defTabSz="4389028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3pPr>
    <a:lvl4pPr marL="6583543" algn="l" defTabSz="4389028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4pPr>
    <a:lvl5pPr marL="8778057" algn="l" defTabSz="4389028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5pPr>
    <a:lvl6pPr marL="10972571" algn="l" defTabSz="4389028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6pPr>
    <a:lvl7pPr marL="13167085" algn="l" defTabSz="4389028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7pPr>
    <a:lvl8pPr marL="15361599" algn="l" defTabSz="4389028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8pPr>
    <a:lvl9pPr marL="17556115" algn="l" defTabSz="4389028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138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181B"/>
    <a:srgbClr val="336699"/>
    <a:srgbClr val="AF0000"/>
    <a:srgbClr val="CC3333"/>
    <a:srgbClr val="C42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48"/>
  </p:normalViewPr>
  <p:slideViewPr>
    <p:cSldViewPr snapToGrid="0">
      <p:cViewPr varScale="1">
        <p:scale>
          <a:sx n="24" d="100"/>
          <a:sy n="24" d="100"/>
        </p:scale>
        <p:origin x="376" y="240"/>
      </p:cViewPr>
      <p:guideLst>
        <p:guide orient="horz" pos="10368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4"/>
            <a:ext cx="37307520" cy="70561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8214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6428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464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285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4107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69285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97499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25714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16189-DB41-42F5-B187-0E036EE96E0B}" type="datetimeFigureOut">
              <a:rPr lang="en-US" smtClean="0"/>
              <a:t>4/16/23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FD185-E02B-4476-BAC7-44E4CC1EA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688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16189-DB41-42F5-B187-0E036EE96E0B}" type="datetimeFigureOut">
              <a:rPr lang="en-US" smtClean="0"/>
              <a:t>4/16/23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FD185-E02B-4476-BAC7-44E4CC1EA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211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120" y="1318266"/>
            <a:ext cx="9875520" cy="280873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4560" y="1318266"/>
            <a:ext cx="28895040" cy="2808732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16189-DB41-42F5-B187-0E036EE96E0B}" type="datetimeFigureOut">
              <a:rPr lang="en-US" smtClean="0"/>
              <a:t>4/16/23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FD185-E02B-4476-BAC7-44E4CC1EA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450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16189-DB41-42F5-B187-0E036EE96E0B}" type="datetimeFigureOut">
              <a:rPr lang="en-US" smtClean="0"/>
              <a:t>4/16/23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FD185-E02B-4476-BAC7-44E4CC1EA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897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3" y="21153123"/>
            <a:ext cx="37307520" cy="6537960"/>
          </a:xfrm>
        </p:spPr>
        <p:txBody>
          <a:bodyPr anchor="t"/>
          <a:lstStyle>
            <a:lvl1pPr algn="l">
              <a:defRPr sz="24684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3" y="13952227"/>
            <a:ext cx="37307520" cy="7200899"/>
          </a:xfrm>
        </p:spPr>
        <p:txBody>
          <a:bodyPr anchor="b"/>
          <a:lstStyle>
            <a:lvl1pPr marL="0" indent="0">
              <a:buNone/>
              <a:defRPr sz="12471">
                <a:solidFill>
                  <a:schemeClr val="tx1">
                    <a:tint val="75000"/>
                  </a:schemeClr>
                </a:solidFill>
              </a:defRPr>
            </a:lvl1pPr>
            <a:lvl2pPr marL="2821426" indent="0">
              <a:buNone/>
              <a:defRPr sz="11186">
                <a:solidFill>
                  <a:schemeClr val="tx1">
                    <a:tint val="75000"/>
                  </a:schemeClr>
                </a:solidFill>
              </a:defRPr>
            </a:lvl2pPr>
            <a:lvl3pPr marL="5642852" indent="0">
              <a:buNone/>
              <a:defRPr sz="9900">
                <a:solidFill>
                  <a:schemeClr val="tx1">
                    <a:tint val="75000"/>
                  </a:schemeClr>
                </a:solidFill>
              </a:defRPr>
            </a:lvl3pPr>
            <a:lvl4pPr marL="8464280" indent="0">
              <a:buNone/>
              <a:defRPr sz="8614">
                <a:solidFill>
                  <a:schemeClr val="tx1">
                    <a:tint val="75000"/>
                  </a:schemeClr>
                </a:solidFill>
              </a:defRPr>
            </a:lvl4pPr>
            <a:lvl5pPr marL="11285706" indent="0">
              <a:buNone/>
              <a:defRPr sz="8614">
                <a:solidFill>
                  <a:schemeClr val="tx1">
                    <a:tint val="75000"/>
                  </a:schemeClr>
                </a:solidFill>
              </a:defRPr>
            </a:lvl5pPr>
            <a:lvl6pPr marL="14107132" indent="0">
              <a:buNone/>
              <a:defRPr sz="8614">
                <a:solidFill>
                  <a:schemeClr val="tx1">
                    <a:tint val="75000"/>
                  </a:schemeClr>
                </a:solidFill>
              </a:defRPr>
            </a:lvl6pPr>
            <a:lvl7pPr marL="16928559" indent="0">
              <a:buNone/>
              <a:defRPr sz="8614">
                <a:solidFill>
                  <a:schemeClr val="tx1">
                    <a:tint val="75000"/>
                  </a:schemeClr>
                </a:solidFill>
              </a:defRPr>
            </a:lvl7pPr>
            <a:lvl8pPr marL="19749985" indent="0">
              <a:buNone/>
              <a:defRPr sz="8614">
                <a:solidFill>
                  <a:schemeClr val="tx1">
                    <a:tint val="75000"/>
                  </a:schemeClr>
                </a:solidFill>
              </a:defRPr>
            </a:lvl8pPr>
            <a:lvl9pPr marL="22571414" indent="0">
              <a:buNone/>
              <a:defRPr sz="861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16189-DB41-42F5-B187-0E036EE96E0B}" type="datetimeFigureOut">
              <a:rPr lang="en-US" smtClean="0"/>
              <a:t>4/16/23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FD185-E02B-4476-BAC7-44E4CC1EA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247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4560" y="7680965"/>
            <a:ext cx="19385280" cy="21724623"/>
          </a:xfrm>
        </p:spPr>
        <p:txBody>
          <a:bodyPr/>
          <a:lstStyle>
            <a:lvl1pPr>
              <a:defRPr sz="17228"/>
            </a:lvl1pPr>
            <a:lvl2pPr>
              <a:defRPr sz="14786"/>
            </a:lvl2pPr>
            <a:lvl3pPr>
              <a:defRPr sz="12471"/>
            </a:lvl3pPr>
            <a:lvl4pPr>
              <a:defRPr sz="11186"/>
            </a:lvl4pPr>
            <a:lvl5pPr>
              <a:defRPr sz="11186"/>
            </a:lvl5pPr>
            <a:lvl6pPr>
              <a:defRPr sz="11186"/>
            </a:lvl6pPr>
            <a:lvl7pPr>
              <a:defRPr sz="11186"/>
            </a:lvl7pPr>
            <a:lvl8pPr>
              <a:defRPr sz="11186"/>
            </a:lvl8pPr>
            <a:lvl9pPr>
              <a:defRPr sz="1118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1360" y="7680965"/>
            <a:ext cx="19385280" cy="21724623"/>
          </a:xfrm>
        </p:spPr>
        <p:txBody>
          <a:bodyPr/>
          <a:lstStyle>
            <a:lvl1pPr>
              <a:defRPr sz="17228"/>
            </a:lvl1pPr>
            <a:lvl2pPr>
              <a:defRPr sz="14786"/>
            </a:lvl2pPr>
            <a:lvl3pPr>
              <a:defRPr sz="12471"/>
            </a:lvl3pPr>
            <a:lvl4pPr>
              <a:defRPr sz="11186"/>
            </a:lvl4pPr>
            <a:lvl5pPr>
              <a:defRPr sz="11186"/>
            </a:lvl5pPr>
            <a:lvl6pPr>
              <a:defRPr sz="11186"/>
            </a:lvl6pPr>
            <a:lvl7pPr>
              <a:defRPr sz="11186"/>
            </a:lvl7pPr>
            <a:lvl8pPr>
              <a:defRPr sz="11186"/>
            </a:lvl8pPr>
            <a:lvl9pPr>
              <a:defRPr sz="1118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16189-DB41-42F5-B187-0E036EE96E0B}" type="datetimeFigureOut">
              <a:rPr lang="en-US" smtClean="0"/>
              <a:t>4/16/23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FD185-E02B-4476-BAC7-44E4CC1EA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502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368545"/>
            <a:ext cx="19392903" cy="3070858"/>
          </a:xfrm>
        </p:spPr>
        <p:txBody>
          <a:bodyPr anchor="b"/>
          <a:lstStyle>
            <a:lvl1pPr marL="0" indent="0">
              <a:buNone/>
              <a:defRPr sz="14786" b="1"/>
            </a:lvl1pPr>
            <a:lvl2pPr marL="2821426" indent="0">
              <a:buNone/>
              <a:defRPr sz="12471" b="1"/>
            </a:lvl2pPr>
            <a:lvl3pPr marL="5642852" indent="0">
              <a:buNone/>
              <a:defRPr sz="11186" b="1"/>
            </a:lvl3pPr>
            <a:lvl4pPr marL="8464280" indent="0">
              <a:buNone/>
              <a:defRPr sz="9900" b="1"/>
            </a:lvl4pPr>
            <a:lvl5pPr marL="11285706" indent="0">
              <a:buNone/>
              <a:defRPr sz="9900" b="1"/>
            </a:lvl5pPr>
            <a:lvl6pPr marL="14107132" indent="0">
              <a:buNone/>
              <a:defRPr sz="9900" b="1"/>
            </a:lvl6pPr>
            <a:lvl7pPr marL="16928559" indent="0">
              <a:buNone/>
              <a:defRPr sz="9900" b="1"/>
            </a:lvl7pPr>
            <a:lvl8pPr marL="19749985" indent="0">
              <a:buNone/>
              <a:defRPr sz="9900" b="1"/>
            </a:lvl8pPr>
            <a:lvl9pPr marL="22571414" indent="0">
              <a:buNone/>
              <a:defRPr sz="9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0439403"/>
            <a:ext cx="19392903" cy="18966182"/>
          </a:xfrm>
        </p:spPr>
        <p:txBody>
          <a:bodyPr/>
          <a:lstStyle>
            <a:lvl1pPr>
              <a:defRPr sz="14786"/>
            </a:lvl1pPr>
            <a:lvl2pPr>
              <a:defRPr sz="12471"/>
            </a:lvl2pPr>
            <a:lvl3pPr>
              <a:defRPr sz="11186"/>
            </a:lvl3pPr>
            <a:lvl4pPr>
              <a:defRPr sz="9900"/>
            </a:lvl4pPr>
            <a:lvl5pPr>
              <a:defRPr sz="9900"/>
            </a:lvl5pPr>
            <a:lvl6pPr>
              <a:defRPr sz="9900"/>
            </a:lvl6pPr>
            <a:lvl7pPr>
              <a:defRPr sz="9900"/>
            </a:lvl7pPr>
            <a:lvl8pPr>
              <a:defRPr sz="9900"/>
            </a:lvl8pPr>
            <a:lvl9pPr>
              <a:defRPr sz="9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3" y="7368545"/>
            <a:ext cx="19400520" cy="3070858"/>
          </a:xfrm>
        </p:spPr>
        <p:txBody>
          <a:bodyPr anchor="b"/>
          <a:lstStyle>
            <a:lvl1pPr marL="0" indent="0">
              <a:buNone/>
              <a:defRPr sz="14786" b="1"/>
            </a:lvl1pPr>
            <a:lvl2pPr marL="2821426" indent="0">
              <a:buNone/>
              <a:defRPr sz="12471" b="1"/>
            </a:lvl2pPr>
            <a:lvl3pPr marL="5642852" indent="0">
              <a:buNone/>
              <a:defRPr sz="11186" b="1"/>
            </a:lvl3pPr>
            <a:lvl4pPr marL="8464280" indent="0">
              <a:buNone/>
              <a:defRPr sz="9900" b="1"/>
            </a:lvl4pPr>
            <a:lvl5pPr marL="11285706" indent="0">
              <a:buNone/>
              <a:defRPr sz="9900" b="1"/>
            </a:lvl5pPr>
            <a:lvl6pPr marL="14107132" indent="0">
              <a:buNone/>
              <a:defRPr sz="9900" b="1"/>
            </a:lvl6pPr>
            <a:lvl7pPr marL="16928559" indent="0">
              <a:buNone/>
              <a:defRPr sz="9900" b="1"/>
            </a:lvl7pPr>
            <a:lvl8pPr marL="19749985" indent="0">
              <a:buNone/>
              <a:defRPr sz="9900" b="1"/>
            </a:lvl8pPr>
            <a:lvl9pPr marL="22571414" indent="0">
              <a:buNone/>
              <a:defRPr sz="9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3" y="10439403"/>
            <a:ext cx="19400520" cy="18966182"/>
          </a:xfrm>
        </p:spPr>
        <p:txBody>
          <a:bodyPr/>
          <a:lstStyle>
            <a:lvl1pPr>
              <a:defRPr sz="14786"/>
            </a:lvl1pPr>
            <a:lvl2pPr>
              <a:defRPr sz="12471"/>
            </a:lvl2pPr>
            <a:lvl3pPr>
              <a:defRPr sz="11186"/>
            </a:lvl3pPr>
            <a:lvl4pPr>
              <a:defRPr sz="9900"/>
            </a:lvl4pPr>
            <a:lvl5pPr>
              <a:defRPr sz="9900"/>
            </a:lvl5pPr>
            <a:lvl6pPr>
              <a:defRPr sz="9900"/>
            </a:lvl6pPr>
            <a:lvl7pPr>
              <a:defRPr sz="9900"/>
            </a:lvl7pPr>
            <a:lvl8pPr>
              <a:defRPr sz="9900"/>
            </a:lvl8pPr>
            <a:lvl9pPr>
              <a:defRPr sz="9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16189-DB41-42F5-B187-0E036EE96E0B}" type="datetimeFigureOut">
              <a:rPr lang="en-US" smtClean="0"/>
              <a:t>4/16/23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FD185-E02B-4476-BAC7-44E4CC1EA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339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16189-DB41-42F5-B187-0E036EE96E0B}" type="datetimeFigureOut">
              <a:rPr lang="en-US" smtClean="0"/>
              <a:t>4/16/23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FD185-E02B-4476-BAC7-44E4CC1EA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762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16189-DB41-42F5-B187-0E036EE96E0B}" type="datetimeFigureOut">
              <a:rPr lang="en-US" smtClean="0"/>
              <a:t>4/16/23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FD185-E02B-4476-BAC7-44E4CC1EA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884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4" y="1310639"/>
            <a:ext cx="14439903" cy="5577840"/>
          </a:xfrm>
        </p:spPr>
        <p:txBody>
          <a:bodyPr anchor="b"/>
          <a:lstStyle>
            <a:lvl1pPr algn="l">
              <a:defRPr sz="12471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6"/>
            <a:ext cx="24536400" cy="28094941"/>
          </a:xfrm>
        </p:spPr>
        <p:txBody>
          <a:bodyPr/>
          <a:lstStyle>
            <a:lvl1pPr>
              <a:defRPr sz="19798"/>
            </a:lvl1pPr>
            <a:lvl2pPr>
              <a:defRPr sz="17228"/>
            </a:lvl2pPr>
            <a:lvl3pPr>
              <a:defRPr sz="14786"/>
            </a:lvl3pPr>
            <a:lvl4pPr>
              <a:defRPr sz="12471"/>
            </a:lvl4pPr>
            <a:lvl5pPr>
              <a:defRPr sz="12471"/>
            </a:lvl5pPr>
            <a:lvl6pPr>
              <a:defRPr sz="12471"/>
            </a:lvl6pPr>
            <a:lvl7pPr>
              <a:defRPr sz="12471"/>
            </a:lvl7pPr>
            <a:lvl8pPr>
              <a:defRPr sz="12471"/>
            </a:lvl8pPr>
            <a:lvl9pPr>
              <a:defRPr sz="1247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4" y="6888486"/>
            <a:ext cx="14439903" cy="22517101"/>
          </a:xfrm>
        </p:spPr>
        <p:txBody>
          <a:bodyPr/>
          <a:lstStyle>
            <a:lvl1pPr marL="0" indent="0">
              <a:buNone/>
              <a:defRPr sz="8614"/>
            </a:lvl1pPr>
            <a:lvl2pPr marL="2821426" indent="0">
              <a:buNone/>
              <a:defRPr sz="7327"/>
            </a:lvl2pPr>
            <a:lvl3pPr marL="5642852" indent="0">
              <a:buNone/>
              <a:defRPr sz="6171"/>
            </a:lvl3pPr>
            <a:lvl4pPr marL="8464280" indent="0">
              <a:buNone/>
              <a:defRPr sz="5529"/>
            </a:lvl4pPr>
            <a:lvl5pPr marL="11285706" indent="0">
              <a:buNone/>
              <a:defRPr sz="5529"/>
            </a:lvl5pPr>
            <a:lvl6pPr marL="14107132" indent="0">
              <a:buNone/>
              <a:defRPr sz="5529"/>
            </a:lvl6pPr>
            <a:lvl7pPr marL="16928559" indent="0">
              <a:buNone/>
              <a:defRPr sz="5529"/>
            </a:lvl7pPr>
            <a:lvl8pPr marL="19749985" indent="0">
              <a:buNone/>
              <a:defRPr sz="5529"/>
            </a:lvl8pPr>
            <a:lvl9pPr marL="22571414" indent="0">
              <a:buNone/>
              <a:defRPr sz="552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16189-DB41-42F5-B187-0E036EE96E0B}" type="datetimeFigureOut">
              <a:rPr lang="en-US" smtClean="0"/>
              <a:t>4/16/23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FD185-E02B-4476-BAC7-44E4CC1EA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026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3" y="23042883"/>
            <a:ext cx="26334720" cy="2720341"/>
          </a:xfrm>
        </p:spPr>
        <p:txBody>
          <a:bodyPr anchor="b"/>
          <a:lstStyle>
            <a:lvl1pPr algn="l">
              <a:defRPr sz="12471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3" y="2941321"/>
            <a:ext cx="26334720" cy="19751040"/>
          </a:xfrm>
        </p:spPr>
        <p:txBody>
          <a:bodyPr/>
          <a:lstStyle>
            <a:lvl1pPr marL="0" indent="0">
              <a:buNone/>
              <a:defRPr sz="19798"/>
            </a:lvl1pPr>
            <a:lvl2pPr marL="2821426" indent="0">
              <a:buNone/>
              <a:defRPr sz="17228"/>
            </a:lvl2pPr>
            <a:lvl3pPr marL="5642852" indent="0">
              <a:buNone/>
              <a:defRPr sz="14786"/>
            </a:lvl3pPr>
            <a:lvl4pPr marL="8464280" indent="0">
              <a:buNone/>
              <a:defRPr sz="12471"/>
            </a:lvl4pPr>
            <a:lvl5pPr marL="11285706" indent="0">
              <a:buNone/>
              <a:defRPr sz="12471"/>
            </a:lvl5pPr>
            <a:lvl6pPr marL="14107132" indent="0">
              <a:buNone/>
              <a:defRPr sz="12471"/>
            </a:lvl6pPr>
            <a:lvl7pPr marL="16928559" indent="0">
              <a:buNone/>
              <a:defRPr sz="12471"/>
            </a:lvl7pPr>
            <a:lvl8pPr marL="19749985" indent="0">
              <a:buNone/>
              <a:defRPr sz="12471"/>
            </a:lvl8pPr>
            <a:lvl9pPr marL="22571414" indent="0">
              <a:buNone/>
              <a:defRPr sz="12471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3" y="25763224"/>
            <a:ext cx="26334720" cy="3863339"/>
          </a:xfrm>
        </p:spPr>
        <p:txBody>
          <a:bodyPr/>
          <a:lstStyle>
            <a:lvl1pPr marL="0" indent="0">
              <a:buNone/>
              <a:defRPr sz="8614"/>
            </a:lvl1pPr>
            <a:lvl2pPr marL="2821426" indent="0">
              <a:buNone/>
              <a:defRPr sz="7327"/>
            </a:lvl2pPr>
            <a:lvl3pPr marL="5642852" indent="0">
              <a:buNone/>
              <a:defRPr sz="6171"/>
            </a:lvl3pPr>
            <a:lvl4pPr marL="8464280" indent="0">
              <a:buNone/>
              <a:defRPr sz="5529"/>
            </a:lvl4pPr>
            <a:lvl5pPr marL="11285706" indent="0">
              <a:buNone/>
              <a:defRPr sz="5529"/>
            </a:lvl5pPr>
            <a:lvl6pPr marL="14107132" indent="0">
              <a:buNone/>
              <a:defRPr sz="5529"/>
            </a:lvl6pPr>
            <a:lvl7pPr marL="16928559" indent="0">
              <a:buNone/>
              <a:defRPr sz="5529"/>
            </a:lvl7pPr>
            <a:lvl8pPr marL="19749985" indent="0">
              <a:buNone/>
              <a:defRPr sz="5529"/>
            </a:lvl8pPr>
            <a:lvl9pPr marL="22571414" indent="0">
              <a:buNone/>
              <a:defRPr sz="552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16189-DB41-42F5-B187-0E036EE96E0B}" type="datetimeFigureOut">
              <a:rPr lang="en-US" smtClean="0"/>
              <a:t>4/16/23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FD185-E02B-4476-BAC7-44E4CC1EA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118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 vert="horz" lIns="438903" tIns="219451" rIns="438903" bIns="219451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5"/>
            <a:ext cx="39502080" cy="21724623"/>
          </a:xfrm>
          <a:prstGeom prst="rect">
            <a:avLst/>
          </a:prstGeom>
        </p:spPr>
        <p:txBody>
          <a:bodyPr vert="horz" lIns="438903" tIns="219451" rIns="438903" bIns="21945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3"/>
            <a:ext cx="10241280" cy="1752601"/>
          </a:xfrm>
          <a:prstGeom prst="rect">
            <a:avLst/>
          </a:prstGeom>
        </p:spPr>
        <p:txBody>
          <a:bodyPr vert="horz" lIns="438903" tIns="219451" rIns="438903" bIns="219451" rtlCol="0" anchor="ctr"/>
          <a:lstStyle>
            <a:lvl1pPr algn="l">
              <a:defRPr sz="73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16189-DB41-42F5-B187-0E036EE96E0B}" type="datetimeFigureOut">
              <a:rPr lang="en-US" smtClean="0"/>
              <a:t>4/16/23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3"/>
            <a:ext cx="13898880" cy="1752601"/>
          </a:xfrm>
          <a:prstGeom prst="rect">
            <a:avLst/>
          </a:prstGeom>
        </p:spPr>
        <p:txBody>
          <a:bodyPr vert="horz" lIns="438903" tIns="219451" rIns="438903" bIns="219451" rtlCol="0" anchor="ctr"/>
          <a:lstStyle>
            <a:lvl1pPr algn="ctr">
              <a:defRPr sz="73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3"/>
            <a:ext cx="10241280" cy="1752601"/>
          </a:xfrm>
          <a:prstGeom prst="rect">
            <a:avLst/>
          </a:prstGeom>
        </p:spPr>
        <p:txBody>
          <a:bodyPr vert="horz" lIns="438903" tIns="219451" rIns="438903" bIns="219451" rtlCol="0" anchor="ctr"/>
          <a:lstStyle>
            <a:lvl1pPr algn="r">
              <a:defRPr sz="73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FD185-E02B-4476-BAC7-44E4CC1EA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570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642852" rtl="0" eaLnBrk="1" latinLnBrk="0" hangingPunct="1">
        <a:spcBef>
          <a:spcPct val="0"/>
        </a:spcBef>
        <a:buNone/>
        <a:defRPr sz="2712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16071" indent="-2116071" algn="l" defTabSz="5642852" rtl="0" eaLnBrk="1" latinLnBrk="0" hangingPunct="1">
        <a:spcBef>
          <a:spcPct val="20000"/>
        </a:spcBef>
        <a:buFont typeface="Arial" pitchFamily="34" charset="0"/>
        <a:buChar char="•"/>
        <a:defRPr sz="19798" kern="1200">
          <a:solidFill>
            <a:schemeClr val="tx1"/>
          </a:solidFill>
          <a:latin typeface="+mn-lt"/>
          <a:ea typeface="+mn-ea"/>
          <a:cs typeface="+mn-cs"/>
        </a:defRPr>
      </a:lvl1pPr>
      <a:lvl2pPr marL="4584818" indent="-1763392" algn="l" defTabSz="5642852" rtl="0" eaLnBrk="1" latinLnBrk="0" hangingPunct="1">
        <a:spcBef>
          <a:spcPct val="20000"/>
        </a:spcBef>
        <a:buFont typeface="Arial" pitchFamily="34" charset="0"/>
        <a:buChar char="–"/>
        <a:defRPr sz="17228" kern="1200">
          <a:solidFill>
            <a:schemeClr val="tx1"/>
          </a:solidFill>
          <a:latin typeface="+mn-lt"/>
          <a:ea typeface="+mn-ea"/>
          <a:cs typeface="+mn-cs"/>
        </a:defRPr>
      </a:lvl2pPr>
      <a:lvl3pPr marL="7053567" indent="-1410714" algn="l" defTabSz="5642852" rtl="0" eaLnBrk="1" latinLnBrk="0" hangingPunct="1">
        <a:spcBef>
          <a:spcPct val="20000"/>
        </a:spcBef>
        <a:buFont typeface="Arial" pitchFamily="34" charset="0"/>
        <a:buChar char="•"/>
        <a:defRPr sz="14786" kern="1200">
          <a:solidFill>
            <a:schemeClr val="tx1"/>
          </a:solidFill>
          <a:latin typeface="+mn-lt"/>
          <a:ea typeface="+mn-ea"/>
          <a:cs typeface="+mn-cs"/>
        </a:defRPr>
      </a:lvl3pPr>
      <a:lvl4pPr marL="9874994" indent="-1410714" algn="l" defTabSz="5642852" rtl="0" eaLnBrk="1" latinLnBrk="0" hangingPunct="1">
        <a:spcBef>
          <a:spcPct val="20000"/>
        </a:spcBef>
        <a:buFont typeface="Arial" pitchFamily="34" charset="0"/>
        <a:buChar char="–"/>
        <a:defRPr sz="12471" kern="1200">
          <a:solidFill>
            <a:schemeClr val="tx1"/>
          </a:solidFill>
          <a:latin typeface="+mn-lt"/>
          <a:ea typeface="+mn-ea"/>
          <a:cs typeface="+mn-cs"/>
        </a:defRPr>
      </a:lvl4pPr>
      <a:lvl5pPr marL="12696420" indent="-1410714" algn="l" defTabSz="5642852" rtl="0" eaLnBrk="1" latinLnBrk="0" hangingPunct="1">
        <a:spcBef>
          <a:spcPct val="20000"/>
        </a:spcBef>
        <a:buFont typeface="Arial" pitchFamily="34" charset="0"/>
        <a:buChar char="»"/>
        <a:defRPr sz="12471" kern="1200">
          <a:solidFill>
            <a:schemeClr val="tx1"/>
          </a:solidFill>
          <a:latin typeface="+mn-lt"/>
          <a:ea typeface="+mn-ea"/>
          <a:cs typeface="+mn-cs"/>
        </a:defRPr>
      </a:lvl5pPr>
      <a:lvl6pPr marL="15517846" indent="-1410714" algn="l" defTabSz="5642852" rtl="0" eaLnBrk="1" latinLnBrk="0" hangingPunct="1">
        <a:spcBef>
          <a:spcPct val="20000"/>
        </a:spcBef>
        <a:buFont typeface="Arial" pitchFamily="34" charset="0"/>
        <a:buChar char="•"/>
        <a:defRPr sz="12471" kern="1200">
          <a:solidFill>
            <a:schemeClr val="tx1"/>
          </a:solidFill>
          <a:latin typeface="+mn-lt"/>
          <a:ea typeface="+mn-ea"/>
          <a:cs typeface="+mn-cs"/>
        </a:defRPr>
      </a:lvl6pPr>
      <a:lvl7pPr marL="18339272" indent="-1410714" algn="l" defTabSz="5642852" rtl="0" eaLnBrk="1" latinLnBrk="0" hangingPunct="1">
        <a:spcBef>
          <a:spcPct val="20000"/>
        </a:spcBef>
        <a:buFont typeface="Arial" pitchFamily="34" charset="0"/>
        <a:buChar char="•"/>
        <a:defRPr sz="12471" kern="1200">
          <a:solidFill>
            <a:schemeClr val="tx1"/>
          </a:solidFill>
          <a:latin typeface="+mn-lt"/>
          <a:ea typeface="+mn-ea"/>
          <a:cs typeface="+mn-cs"/>
        </a:defRPr>
      </a:lvl7pPr>
      <a:lvl8pPr marL="21160700" indent="-1410714" algn="l" defTabSz="5642852" rtl="0" eaLnBrk="1" latinLnBrk="0" hangingPunct="1">
        <a:spcBef>
          <a:spcPct val="20000"/>
        </a:spcBef>
        <a:buFont typeface="Arial" pitchFamily="34" charset="0"/>
        <a:buChar char="•"/>
        <a:defRPr sz="12471" kern="1200">
          <a:solidFill>
            <a:schemeClr val="tx1"/>
          </a:solidFill>
          <a:latin typeface="+mn-lt"/>
          <a:ea typeface="+mn-ea"/>
          <a:cs typeface="+mn-cs"/>
        </a:defRPr>
      </a:lvl8pPr>
      <a:lvl9pPr marL="23982126" indent="-1410714" algn="l" defTabSz="5642852" rtl="0" eaLnBrk="1" latinLnBrk="0" hangingPunct="1">
        <a:spcBef>
          <a:spcPct val="20000"/>
        </a:spcBef>
        <a:buFont typeface="Arial" pitchFamily="34" charset="0"/>
        <a:buChar char="•"/>
        <a:defRPr sz="1247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42852" rtl="0" eaLnBrk="1" latinLnBrk="0" hangingPunct="1">
        <a:defRPr sz="11186" kern="1200">
          <a:solidFill>
            <a:schemeClr val="tx1"/>
          </a:solidFill>
          <a:latin typeface="+mn-lt"/>
          <a:ea typeface="+mn-ea"/>
          <a:cs typeface="+mn-cs"/>
        </a:defRPr>
      </a:lvl1pPr>
      <a:lvl2pPr marL="2821426" algn="l" defTabSz="5642852" rtl="0" eaLnBrk="1" latinLnBrk="0" hangingPunct="1">
        <a:defRPr sz="11186" kern="1200">
          <a:solidFill>
            <a:schemeClr val="tx1"/>
          </a:solidFill>
          <a:latin typeface="+mn-lt"/>
          <a:ea typeface="+mn-ea"/>
          <a:cs typeface="+mn-cs"/>
        </a:defRPr>
      </a:lvl2pPr>
      <a:lvl3pPr marL="5642852" algn="l" defTabSz="5642852" rtl="0" eaLnBrk="1" latinLnBrk="0" hangingPunct="1">
        <a:defRPr sz="11186" kern="1200">
          <a:solidFill>
            <a:schemeClr val="tx1"/>
          </a:solidFill>
          <a:latin typeface="+mn-lt"/>
          <a:ea typeface="+mn-ea"/>
          <a:cs typeface="+mn-cs"/>
        </a:defRPr>
      </a:lvl3pPr>
      <a:lvl4pPr marL="8464280" algn="l" defTabSz="5642852" rtl="0" eaLnBrk="1" latinLnBrk="0" hangingPunct="1">
        <a:defRPr sz="11186" kern="1200">
          <a:solidFill>
            <a:schemeClr val="tx1"/>
          </a:solidFill>
          <a:latin typeface="+mn-lt"/>
          <a:ea typeface="+mn-ea"/>
          <a:cs typeface="+mn-cs"/>
        </a:defRPr>
      </a:lvl4pPr>
      <a:lvl5pPr marL="11285706" algn="l" defTabSz="5642852" rtl="0" eaLnBrk="1" latinLnBrk="0" hangingPunct="1">
        <a:defRPr sz="11186" kern="1200">
          <a:solidFill>
            <a:schemeClr val="tx1"/>
          </a:solidFill>
          <a:latin typeface="+mn-lt"/>
          <a:ea typeface="+mn-ea"/>
          <a:cs typeface="+mn-cs"/>
        </a:defRPr>
      </a:lvl5pPr>
      <a:lvl6pPr marL="14107132" algn="l" defTabSz="5642852" rtl="0" eaLnBrk="1" latinLnBrk="0" hangingPunct="1">
        <a:defRPr sz="11186" kern="1200">
          <a:solidFill>
            <a:schemeClr val="tx1"/>
          </a:solidFill>
          <a:latin typeface="+mn-lt"/>
          <a:ea typeface="+mn-ea"/>
          <a:cs typeface="+mn-cs"/>
        </a:defRPr>
      </a:lvl6pPr>
      <a:lvl7pPr marL="16928559" algn="l" defTabSz="5642852" rtl="0" eaLnBrk="1" latinLnBrk="0" hangingPunct="1">
        <a:defRPr sz="11186" kern="1200">
          <a:solidFill>
            <a:schemeClr val="tx1"/>
          </a:solidFill>
          <a:latin typeface="+mn-lt"/>
          <a:ea typeface="+mn-ea"/>
          <a:cs typeface="+mn-cs"/>
        </a:defRPr>
      </a:lvl7pPr>
      <a:lvl8pPr marL="19749985" algn="l" defTabSz="5642852" rtl="0" eaLnBrk="1" latinLnBrk="0" hangingPunct="1">
        <a:defRPr sz="11186" kern="1200">
          <a:solidFill>
            <a:schemeClr val="tx1"/>
          </a:solidFill>
          <a:latin typeface="+mn-lt"/>
          <a:ea typeface="+mn-ea"/>
          <a:cs typeface="+mn-cs"/>
        </a:defRPr>
      </a:lvl8pPr>
      <a:lvl9pPr marL="22571414" algn="l" defTabSz="5642852" rtl="0" eaLnBrk="1" latinLnBrk="0" hangingPunct="1">
        <a:defRPr sz="1118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hyperlink" Target="https://www.topendsports.com/testing/tests/back-scratch.htm" TargetMode="External"/><Relationship Id="rId7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11" Type="http://schemas.openxmlformats.org/officeDocument/2006/relationships/image" Target="../media/image7.jpeg"/><Relationship Id="rId5" Type="http://schemas.openxmlformats.org/officeDocument/2006/relationships/hyperlink" Target="https://www.acsm.org/docs/default-source/regional-chapter-individual-folders/northland/nacsm--wes-e--fms9a9b0c1f5032400f990d8b57689b0158.pdf?sfvrsn=3668bbe0_0" TargetMode="External"/><Relationship Id="rId10" Type="http://schemas.openxmlformats.org/officeDocument/2006/relationships/image" Target="../media/image6.jpeg"/><Relationship Id="rId4" Type="http://schemas.openxmlformats.org/officeDocument/2006/relationships/hyperlink" Target="https://www.acsm.org/education-resources/books/acsm-book-updates" TargetMode="External"/><Relationship Id="rId9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-44534"/>
            <a:ext cx="43891200" cy="5409203"/>
          </a:xfrm>
          <a:prstGeom prst="rect">
            <a:avLst/>
          </a:prstGeom>
          <a:solidFill>
            <a:srgbClr val="A0181B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186"/>
          </a:p>
        </p:txBody>
      </p:sp>
      <p:sp>
        <p:nvSpPr>
          <p:cNvPr id="15" name="TextBox 14"/>
          <p:cNvSpPr txBox="1"/>
          <p:nvPr/>
        </p:nvSpPr>
        <p:spPr>
          <a:xfrm>
            <a:off x="210005" y="2528091"/>
            <a:ext cx="43891200" cy="2007409"/>
          </a:xfrm>
          <a:prstGeom prst="rect">
            <a:avLst/>
          </a:prstGeom>
          <a:noFill/>
        </p:spPr>
        <p:txBody>
          <a:bodyPr wrap="square" lIns="164592" tIns="82296" rIns="164592" bIns="82296" rtlCol="0" anchor="t"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6900" dirty="0">
                <a:solidFill>
                  <a:schemeClr val="bg1"/>
                </a:solidFill>
                <a:latin typeface="Rockwell"/>
                <a:cs typeface="Times New Roman"/>
              </a:rPr>
              <a:t>Mia Izzi, </a:t>
            </a:r>
            <a:r>
              <a:rPr lang="en-US" sz="6900" dirty="0" err="1">
                <a:solidFill>
                  <a:schemeClr val="bg1"/>
                </a:solidFill>
                <a:latin typeface="Rockwell"/>
                <a:cs typeface="Times New Roman"/>
              </a:rPr>
              <a:t>Giseberte</a:t>
            </a:r>
            <a:r>
              <a:rPr lang="en-US" sz="6900" dirty="0">
                <a:solidFill>
                  <a:schemeClr val="bg1"/>
                </a:solidFill>
                <a:latin typeface="Rockwell"/>
                <a:cs typeface="Times New Roman"/>
              </a:rPr>
              <a:t> Jeudi, Patrick O'Neil, Olivia Vadas </a:t>
            </a:r>
            <a:r>
              <a:rPr lang="en-US" sz="4000" dirty="0">
                <a:solidFill>
                  <a:schemeClr val="bg1"/>
                </a:solidFill>
                <a:latin typeface="Rockwell"/>
                <a:cs typeface="Times New Roman"/>
              </a:rPr>
              <a:t>[Mentor: Jonathan Hudak]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4100" dirty="0">
                <a:solidFill>
                  <a:schemeClr val="bg1"/>
                </a:solidFill>
                <a:latin typeface="Rockwell"/>
                <a:cs typeface="Times New Roman"/>
              </a:rPr>
              <a:t>College of Health Professions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4100" dirty="0">
                <a:solidFill>
                  <a:schemeClr val="bg1"/>
                </a:solidFill>
                <a:latin typeface="Rockwell"/>
                <a:cs typeface="Times New Roman"/>
              </a:rPr>
              <a:t>Department of Physical Therapy and Human Movement Science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781349" y="671251"/>
            <a:ext cx="34109846" cy="1590756"/>
          </a:xfrm>
          <a:prstGeom prst="rect">
            <a:avLst/>
          </a:prstGeom>
          <a:noFill/>
        </p:spPr>
        <p:txBody>
          <a:bodyPr wrap="square" lIns="164592" tIns="82296" rIns="164592" bIns="82296" rtlCol="0" anchor="t">
            <a:spAutoFit/>
          </a:bodyPr>
          <a:lstStyle/>
          <a:p>
            <a:pPr algn="ctr"/>
            <a:r>
              <a:rPr lang="en-US" sz="9250">
                <a:solidFill>
                  <a:schemeClr val="bg1"/>
                </a:solidFill>
                <a:latin typeface="Rockwell"/>
                <a:cs typeface="Times New Roman"/>
              </a:rPr>
              <a:t>Individualized Exercise Programming </a:t>
            </a:r>
            <a:endParaRPr lang="en-US" sz="9257">
              <a:solidFill>
                <a:schemeClr val="bg1"/>
              </a:solidFill>
              <a:latin typeface="Rockwell" panose="02060603020205020403" pitchFamily="18" charset="0"/>
              <a:cs typeface="Times New Roman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0" y="31840715"/>
            <a:ext cx="43891200" cy="104685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186"/>
          </a:p>
        </p:txBody>
      </p:sp>
      <p:sp>
        <p:nvSpPr>
          <p:cNvPr id="27" name="TextBox 26"/>
          <p:cNvSpPr txBox="1"/>
          <p:nvPr/>
        </p:nvSpPr>
        <p:spPr>
          <a:xfrm>
            <a:off x="12335549" y="32040978"/>
            <a:ext cx="19447329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600" b="1">
                <a:solidFill>
                  <a:schemeClr val="bg1"/>
                </a:solidFill>
                <a:latin typeface="Rockwell"/>
                <a:cs typeface="Times New Roman"/>
              </a:rPr>
              <a:t>This work was presented at the 2023 Sacred Heart University Academic Festival</a:t>
            </a:r>
          </a:p>
        </p:txBody>
      </p:sp>
      <p:sp>
        <p:nvSpPr>
          <p:cNvPr id="22" name="Rectangle 21"/>
          <p:cNvSpPr/>
          <p:nvPr/>
        </p:nvSpPr>
        <p:spPr>
          <a:xfrm>
            <a:off x="0" y="5364669"/>
            <a:ext cx="12335549" cy="26476046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186"/>
          </a:p>
        </p:txBody>
      </p:sp>
      <p:sp>
        <p:nvSpPr>
          <p:cNvPr id="3" name="TextBox 2"/>
          <p:cNvSpPr txBox="1"/>
          <p:nvPr/>
        </p:nvSpPr>
        <p:spPr>
          <a:xfrm>
            <a:off x="2010" y="5729340"/>
            <a:ext cx="11506200" cy="929485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7200" dirty="0">
                <a:solidFill>
                  <a:srgbClr val="4A452A"/>
                </a:solidFill>
                <a:latin typeface="Rockwell"/>
              </a:rPr>
              <a:t>HEALTH HISTORY </a:t>
            </a:r>
            <a:endParaRPr lang="en-US" dirty="0"/>
          </a:p>
          <a:p>
            <a:pPr marL="571500" indent="-571500">
              <a:buFont typeface="Arial"/>
              <a:buChar char="•"/>
            </a:pPr>
            <a:r>
              <a:rPr lang="en-US" sz="4000" dirty="0">
                <a:solidFill>
                  <a:schemeClr val="bg2">
                    <a:lumMod val="25000"/>
                  </a:schemeClr>
                </a:solidFill>
                <a:latin typeface="Rockwell"/>
              </a:rPr>
              <a:t>45-year-old female </a:t>
            </a:r>
            <a:endParaRPr lang="en-US" sz="4000" dirty="0">
              <a:solidFill>
                <a:schemeClr val="bg2">
                  <a:lumMod val="25000"/>
                </a:schemeClr>
              </a:solidFill>
              <a:latin typeface="Rockwell"/>
              <a:cs typeface="Calibri"/>
            </a:endParaRPr>
          </a:p>
          <a:p>
            <a:pPr marL="571500" indent="-571500">
              <a:buFont typeface="Arial"/>
              <a:buChar char="•"/>
            </a:pPr>
            <a:r>
              <a:rPr lang="en-US" sz="4000" dirty="0">
                <a:solidFill>
                  <a:schemeClr val="bg2">
                    <a:lumMod val="25000"/>
                  </a:schemeClr>
                </a:solidFill>
                <a:latin typeface="Rockwell"/>
                <a:ea typeface="+mn-lt"/>
                <a:cs typeface="+mn-lt"/>
              </a:rPr>
              <a:t>On medication for high blood pressure (Lisinopril) </a:t>
            </a:r>
          </a:p>
          <a:p>
            <a:pPr marL="571500" indent="-571500">
              <a:buFont typeface="Arial"/>
              <a:buChar char="•"/>
            </a:pPr>
            <a:r>
              <a:rPr lang="en-US" sz="4000" dirty="0">
                <a:solidFill>
                  <a:schemeClr val="bg2">
                    <a:lumMod val="25000"/>
                  </a:schemeClr>
                </a:solidFill>
                <a:latin typeface="Rockwell"/>
                <a:ea typeface="+mn-lt"/>
                <a:cs typeface="+mn-lt"/>
              </a:rPr>
              <a:t>Two knee surgeries for ACL and meniscus (affects ROM on right knee) </a:t>
            </a:r>
          </a:p>
          <a:p>
            <a:pPr marL="571500" indent="-571500">
              <a:buFont typeface="Arial"/>
              <a:buChar char="•"/>
            </a:pPr>
            <a:r>
              <a:rPr lang="en-US" sz="4000" dirty="0">
                <a:solidFill>
                  <a:schemeClr val="bg2">
                    <a:lumMod val="25000"/>
                  </a:schemeClr>
                </a:solidFill>
                <a:latin typeface="Rockwell"/>
                <a:ea typeface="+mn-lt"/>
                <a:cs typeface="+mn-lt"/>
              </a:rPr>
              <a:t>Diagnosed with Polycystic Ovary Syndrome (causes weight gain)</a:t>
            </a:r>
            <a:r>
              <a:rPr lang="en-US" sz="4000" baseline="30000" dirty="0">
                <a:solidFill>
                  <a:schemeClr val="bg2">
                    <a:lumMod val="25000"/>
                  </a:schemeClr>
                </a:solidFill>
                <a:latin typeface="Rockwell"/>
                <a:ea typeface="+mn-lt"/>
                <a:cs typeface="+mn-lt"/>
              </a:rPr>
              <a:t>1  </a:t>
            </a:r>
            <a:endParaRPr lang="en-US" sz="4000" baseline="30000" dirty="0">
              <a:solidFill>
                <a:schemeClr val="bg2">
                  <a:lumMod val="25000"/>
                </a:schemeClr>
              </a:solidFill>
              <a:latin typeface="Rockwell"/>
              <a:cs typeface="Calibri"/>
            </a:endParaRPr>
          </a:p>
          <a:p>
            <a:pPr marL="571500" indent="-571500">
              <a:buFont typeface="Arial"/>
              <a:buChar char="•"/>
            </a:pPr>
            <a:r>
              <a:rPr lang="en-US" sz="4000" dirty="0">
                <a:solidFill>
                  <a:schemeClr val="bg2">
                    <a:lumMod val="25000"/>
                  </a:schemeClr>
                </a:solidFill>
                <a:latin typeface="Rockwell"/>
                <a:ea typeface="Calibri"/>
                <a:cs typeface="Calibri"/>
              </a:rPr>
              <a:t>Exercises as much as possible around her children's schedule</a:t>
            </a:r>
          </a:p>
          <a:p>
            <a:endParaRPr lang="en-US" sz="4000" dirty="0">
              <a:solidFill>
                <a:srgbClr val="4A452A"/>
              </a:solidFill>
              <a:latin typeface="Rockwell"/>
              <a:cs typeface="Calibri"/>
            </a:endParaRPr>
          </a:p>
          <a:p>
            <a:pPr marL="571500" indent="-571500">
              <a:buFont typeface="Arial"/>
              <a:buChar char="•"/>
            </a:pPr>
            <a:endParaRPr lang="en-US" sz="3600" dirty="0">
              <a:solidFill>
                <a:srgbClr val="000000"/>
              </a:solidFill>
              <a:latin typeface="Rockwell"/>
            </a:endParaRPr>
          </a:p>
          <a:p>
            <a:endParaRPr lang="en-US" sz="3000" dirty="0">
              <a:solidFill>
                <a:schemeClr val="bg2">
                  <a:lumMod val="25000"/>
                </a:schemeClr>
              </a:solidFill>
              <a:latin typeface="Rockwell"/>
            </a:endParaRPr>
          </a:p>
          <a:p>
            <a:endParaRPr lang="en-US" sz="3000" dirty="0">
              <a:solidFill>
                <a:schemeClr val="bg2">
                  <a:lumMod val="25000"/>
                </a:schemeClr>
              </a:solidFill>
              <a:latin typeface="Rockwell"/>
            </a:endParaRPr>
          </a:p>
          <a:p>
            <a:endParaRPr lang="en-US" sz="3000" dirty="0">
              <a:solidFill>
                <a:schemeClr val="bg2">
                  <a:lumMod val="25000"/>
                </a:schemeClr>
              </a:solidFill>
              <a:latin typeface="Rockwell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209849" y="12622071"/>
            <a:ext cx="11887200" cy="0"/>
          </a:xfrm>
          <a:prstGeom prst="line">
            <a:avLst/>
          </a:prstGeom>
          <a:ln w="2857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09849" y="13191553"/>
            <a:ext cx="11506200" cy="1089529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7200" dirty="0">
                <a:solidFill>
                  <a:schemeClr val="bg2">
                    <a:lumMod val="25000"/>
                  </a:schemeClr>
                </a:solidFill>
                <a:latin typeface="Rockwell"/>
              </a:rPr>
              <a:t>INTERVIEW TOPICS </a:t>
            </a:r>
          </a:p>
          <a:p>
            <a:pPr marL="571500" indent="-571500">
              <a:buFont typeface="Arial"/>
              <a:buChar char="•"/>
            </a:pPr>
            <a:r>
              <a:rPr lang="en-US" sz="4200" dirty="0">
                <a:solidFill>
                  <a:schemeClr val="bg2">
                    <a:lumMod val="25000"/>
                  </a:schemeClr>
                </a:solidFill>
                <a:latin typeface="Rockwell"/>
              </a:rPr>
              <a:t>Current Activities</a:t>
            </a:r>
          </a:p>
          <a:p>
            <a:pPr marL="2765425" lvl="1" indent="-571500">
              <a:buFont typeface="Arial"/>
              <a:buChar char="•"/>
            </a:pPr>
            <a:r>
              <a:rPr lang="en-US" sz="4200" dirty="0">
                <a:solidFill>
                  <a:schemeClr val="bg2">
                    <a:lumMod val="25000"/>
                  </a:schemeClr>
                </a:solidFill>
                <a:latin typeface="Rockwell"/>
              </a:rPr>
              <a:t>Brazilian Jiu Jitsu, HIIT and Zumba classes comprised of cardio and resistance training </a:t>
            </a:r>
          </a:p>
          <a:p>
            <a:pPr marL="571500" indent="-571500">
              <a:buFont typeface="Arial"/>
              <a:buChar char="•"/>
            </a:pPr>
            <a:r>
              <a:rPr lang="en-US" sz="4200" dirty="0">
                <a:solidFill>
                  <a:schemeClr val="bg2">
                    <a:lumMod val="25000"/>
                  </a:schemeClr>
                </a:solidFill>
                <a:latin typeface="Rockwell"/>
              </a:rPr>
              <a:t>Activity History </a:t>
            </a:r>
          </a:p>
          <a:p>
            <a:pPr marL="2765425" lvl="1" indent="-571500">
              <a:buFont typeface="Arial"/>
              <a:buChar char="•"/>
            </a:pPr>
            <a:r>
              <a:rPr lang="en-US" sz="4200" dirty="0">
                <a:solidFill>
                  <a:schemeClr val="bg2">
                    <a:lumMod val="25000"/>
                  </a:schemeClr>
                </a:solidFill>
                <a:latin typeface="Rockwell"/>
              </a:rPr>
              <a:t>Collegiate Field Hockey</a:t>
            </a:r>
          </a:p>
          <a:p>
            <a:pPr marL="571500" indent="-571500">
              <a:buFont typeface="Arial"/>
              <a:buChar char="•"/>
            </a:pPr>
            <a:r>
              <a:rPr lang="en-US" sz="4200" dirty="0">
                <a:solidFill>
                  <a:schemeClr val="bg2">
                    <a:lumMod val="25000"/>
                  </a:schemeClr>
                </a:solidFill>
                <a:latin typeface="Rockwell"/>
              </a:rPr>
              <a:t>Injury History </a:t>
            </a:r>
          </a:p>
          <a:p>
            <a:pPr marL="2765425" lvl="1" indent="-571500">
              <a:buFont typeface="Arial"/>
              <a:buChar char="•"/>
            </a:pPr>
            <a:r>
              <a:rPr lang="en-US" sz="4200" dirty="0">
                <a:solidFill>
                  <a:schemeClr val="bg2">
                    <a:lumMod val="25000"/>
                  </a:schemeClr>
                </a:solidFill>
                <a:latin typeface="Rockwell"/>
              </a:rPr>
              <a:t>ACL Tear</a:t>
            </a:r>
          </a:p>
          <a:p>
            <a:pPr marL="571500" indent="-571500">
              <a:buFont typeface="Arial"/>
              <a:buChar char="•"/>
            </a:pPr>
            <a:r>
              <a:rPr lang="en-US" sz="4200" dirty="0">
                <a:solidFill>
                  <a:schemeClr val="bg2">
                    <a:lumMod val="25000"/>
                  </a:schemeClr>
                </a:solidFill>
                <a:latin typeface="Rockwell"/>
              </a:rPr>
              <a:t>Pain with activity</a:t>
            </a:r>
          </a:p>
          <a:p>
            <a:pPr marL="2765425" lvl="1" indent="-571500">
              <a:buFont typeface="Arial"/>
              <a:buChar char="•"/>
            </a:pPr>
            <a:r>
              <a:rPr lang="en-US" sz="4200" dirty="0">
                <a:solidFill>
                  <a:schemeClr val="bg2">
                    <a:lumMod val="25000"/>
                  </a:schemeClr>
                </a:solidFill>
                <a:latin typeface="Rockwell"/>
              </a:rPr>
              <a:t>No, but usage of the elliptical induces knee clicking </a:t>
            </a:r>
          </a:p>
          <a:p>
            <a:pPr marL="571500" indent="-571500">
              <a:buFont typeface="Arial"/>
              <a:buChar char="•"/>
            </a:pPr>
            <a:r>
              <a:rPr lang="en-US" sz="4200" dirty="0">
                <a:solidFill>
                  <a:schemeClr val="bg2">
                    <a:lumMod val="25000"/>
                  </a:schemeClr>
                </a:solidFill>
                <a:latin typeface="Rockwell"/>
              </a:rPr>
              <a:t>Desired outcome of program </a:t>
            </a:r>
          </a:p>
          <a:p>
            <a:pPr marL="2765425" lvl="1" indent="-571500">
              <a:buFont typeface="Arial"/>
              <a:buChar char="•"/>
            </a:pPr>
            <a:r>
              <a:rPr lang="en-US" sz="4200" dirty="0">
                <a:solidFill>
                  <a:schemeClr val="bg2">
                    <a:lumMod val="25000"/>
                  </a:schemeClr>
                </a:solidFill>
                <a:latin typeface="Rockwell"/>
              </a:rPr>
              <a:t>Increase mobility, flexibility, and weight loss to keep up with children</a:t>
            </a:r>
          </a:p>
        </p:txBody>
      </p:sp>
      <p:cxnSp>
        <p:nvCxnSpPr>
          <p:cNvPr id="31" name="Straight Connector 30"/>
          <p:cNvCxnSpPr/>
          <p:nvPr/>
        </p:nvCxnSpPr>
        <p:spPr>
          <a:xfrm>
            <a:off x="136039" y="24222419"/>
            <a:ext cx="11887200" cy="0"/>
          </a:xfrm>
          <a:prstGeom prst="line">
            <a:avLst/>
          </a:prstGeom>
          <a:ln w="2857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36039" y="24439085"/>
            <a:ext cx="11550267" cy="795602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7200" dirty="0">
                <a:solidFill>
                  <a:schemeClr val="bg2">
                    <a:lumMod val="25000"/>
                  </a:schemeClr>
                </a:solidFill>
                <a:latin typeface="Rockwell"/>
              </a:rPr>
              <a:t>NEEDS ANALYSIS</a:t>
            </a:r>
          </a:p>
          <a:p>
            <a:pPr marL="571500" indent="-571500">
              <a:buFont typeface="Arial"/>
              <a:buChar char="•"/>
            </a:pPr>
            <a:r>
              <a:rPr lang="en-US" sz="4400" dirty="0">
                <a:solidFill>
                  <a:schemeClr val="bg2">
                    <a:lumMod val="25000"/>
                  </a:schemeClr>
                </a:solidFill>
                <a:latin typeface="Rockwell"/>
              </a:rPr>
              <a:t>Would benefit from increased mobility and flexibility</a:t>
            </a:r>
            <a:endParaRPr lang="en-US" sz="4400" dirty="0">
              <a:solidFill>
                <a:schemeClr val="bg2">
                  <a:lumMod val="25000"/>
                </a:schemeClr>
              </a:solidFill>
              <a:latin typeface="Rockwell"/>
              <a:cs typeface="Calibri"/>
            </a:endParaRPr>
          </a:p>
          <a:p>
            <a:pPr marL="571500" indent="-571500">
              <a:buFont typeface="Arial"/>
              <a:buChar char="•"/>
            </a:pPr>
            <a:r>
              <a:rPr lang="en-US" sz="4400" dirty="0">
                <a:solidFill>
                  <a:schemeClr val="bg2">
                    <a:lumMod val="25000"/>
                  </a:schemeClr>
                </a:solidFill>
                <a:latin typeface="Rockwell"/>
              </a:rPr>
              <a:t>Would benefit from weight loss </a:t>
            </a:r>
          </a:p>
          <a:p>
            <a:pPr marL="571500" indent="-571500">
              <a:buFont typeface="Arial"/>
              <a:buChar char="•"/>
            </a:pPr>
            <a:r>
              <a:rPr lang="en-US" sz="4400" dirty="0">
                <a:solidFill>
                  <a:schemeClr val="bg2">
                    <a:lumMod val="25000"/>
                  </a:schemeClr>
                </a:solidFill>
                <a:latin typeface="Rockwell"/>
              </a:rPr>
              <a:t>Prior ACL and Meniscus tear cause slight discomfort at end of ROM </a:t>
            </a:r>
          </a:p>
          <a:p>
            <a:pPr marL="571500" indent="-571500">
              <a:buFont typeface="Arial"/>
              <a:buChar char="•"/>
            </a:pPr>
            <a:r>
              <a:rPr lang="en-US" sz="4400" dirty="0">
                <a:solidFill>
                  <a:schemeClr val="bg2">
                    <a:lumMod val="25000"/>
                  </a:schemeClr>
                </a:solidFill>
                <a:latin typeface="Rockwell"/>
              </a:rPr>
              <a:t>Comfortable with basic common movement patterns for exercise </a:t>
            </a:r>
          </a:p>
          <a:p>
            <a:pPr marL="571500" indent="-571500">
              <a:buFont typeface="Arial"/>
              <a:buChar char="•"/>
            </a:pPr>
            <a:r>
              <a:rPr lang="en-US" sz="4400" dirty="0">
                <a:solidFill>
                  <a:schemeClr val="bg2">
                    <a:lumMod val="25000"/>
                  </a:schemeClr>
                </a:solidFill>
                <a:latin typeface="Rockwell"/>
              </a:rPr>
              <a:t>No obvious limitations </a:t>
            </a:r>
          </a:p>
          <a:p>
            <a:endParaRPr lang="en-US" sz="4400" dirty="0">
              <a:solidFill>
                <a:schemeClr val="bg2">
                  <a:lumMod val="25000"/>
                </a:schemeClr>
              </a:solidFill>
              <a:latin typeface="Rockwell"/>
            </a:endParaRPr>
          </a:p>
          <a:p>
            <a:pPr marL="571500" indent="-571500">
              <a:buFont typeface="Arial"/>
              <a:buChar char="•"/>
            </a:pPr>
            <a:endParaRPr lang="en-US" sz="4300" i="1">
              <a:solidFill>
                <a:schemeClr val="bg2">
                  <a:lumMod val="25000"/>
                </a:schemeClr>
              </a:solidFill>
              <a:latin typeface="Rockwell"/>
            </a:endParaRPr>
          </a:p>
        </p:txBody>
      </p:sp>
      <p:pic>
        <p:nvPicPr>
          <p:cNvPr id="9" name="Picture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049" y="1636014"/>
            <a:ext cx="6000750" cy="3295650"/>
          </a:xfrm>
          <a:prstGeom prst="rect">
            <a:avLst/>
          </a:prstGeom>
        </p:spPr>
      </p:pic>
      <p:sp>
        <p:nvSpPr>
          <p:cNvPr id="35" name="TextBox 34"/>
          <p:cNvSpPr txBox="1"/>
          <p:nvPr/>
        </p:nvSpPr>
        <p:spPr>
          <a:xfrm>
            <a:off x="12825558" y="5715000"/>
            <a:ext cx="13542636" cy="166199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7200">
                <a:solidFill>
                  <a:srgbClr val="AF0000"/>
                </a:solidFill>
                <a:latin typeface="Rockwell"/>
              </a:rPr>
              <a:t>ASSESSMENT PROTOCOL</a:t>
            </a:r>
            <a:endParaRPr lang="en-US" sz="7200">
              <a:solidFill>
                <a:srgbClr val="AF0000"/>
              </a:solidFill>
              <a:latin typeface="Rockwell" panose="02060603020205020403" pitchFamily="18" charset="0"/>
            </a:endParaRPr>
          </a:p>
          <a:p>
            <a:endParaRPr lang="en-US" sz="3000">
              <a:solidFill>
                <a:srgbClr val="AF0000"/>
              </a:solidFill>
              <a:latin typeface="Rockwell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2809747" y="13464846"/>
            <a:ext cx="18713823" cy="166199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7200">
                <a:solidFill>
                  <a:srgbClr val="AF0000"/>
                </a:solidFill>
                <a:latin typeface="Rockwell"/>
              </a:rPr>
              <a:t>ASSESSMENT RESULTS</a:t>
            </a:r>
            <a:endParaRPr lang="en-US" sz="7200">
              <a:solidFill>
                <a:srgbClr val="AF0000"/>
              </a:solidFill>
              <a:latin typeface="Rockwell" panose="02060603020205020403" pitchFamily="18" charset="0"/>
            </a:endParaRPr>
          </a:p>
          <a:p>
            <a:r>
              <a:rPr lang="en-US" sz="3000">
                <a:solidFill>
                  <a:srgbClr val="AF0000"/>
                </a:solidFill>
                <a:latin typeface="Rockwell"/>
              </a:rPr>
              <a:t>HIGHLIGHT RELEVANT ASSESSMENT DATA/RESULTS HERE</a:t>
            </a:r>
          </a:p>
        </p:txBody>
      </p:sp>
      <p:sp>
        <p:nvSpPr>
          <p:cNvPr id="38" name="Rectangle 37"/>
          <p:cNvSpPr/>
          <p:nvPr/>
        </p:nvSpPr>
        <p:spPr>
          <a:xfrm>
            <a:off x="31555651" y="5364669"/>
            <a:ext cx="12335549" cy="26476046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186"/>
          </a:p>
        </p:txBody>
      </p:sp>
      <p:sp>
        <p:nvSpPr>
          <p:cNvPr id="39" name="TextBox 38"/>
          <p:cNvSpPr txBox="1"/>
          <p:nvPr/>
        </p:nvSpPr>
        <p:spPr>
          <a:xfrm>
            <a:off x="31970325" y="28734602"/>
            <a:ext cx="11506200" cy="549381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7200" dirty="0">
                <a:solidFill>
                  <a:schemeClr val="bg2">
                    <a:lumMod val="25000"/>
                  </a:schemeClr>
                </a:solidFill>
                <a:latin typeface="Rockwell"/>
              </a:rPr>
              <a:t>REFERENCES</a:t>
            </a:r>
            <a:endParaRPr lang="en-US" dirty="0">
              <a:solidFill>
                <a:schemeClr val="bg2">
                  <a:lumMod val="25000"/>
                </a:schemeClr>
              </a:solidFill>
              <a:latin typeface="Calibri"/>
              <a:cs typeface="Calibri"/>
            </a:endParaRPr>
          </a:p>
          <a:p>
            <a:pPr marL="228600" indent="-228600">
              <a:buAutoNum type="arabicPeriod"/>
            </a:pPr>
            <a:r>
              <a:rPr lang="en-US" sz="1500" dirty="0">
                <a:solidFill>
                  <a:srgbClr val="000000"/>
                </a:solidFill>
                <a:ea typeface="+mn-lt"/>
                <a:cs typeface="+mn-lt"/>
              </a:rPr>
              <a:t>   </a:t>
            </a:r>
            <a:r>
              <a:rPr lang="en-US" sz="1500" dirty="0" err="1">
                <a:solidFill>
                  <a:srgbClr val="000000"/>
                </a:solidFill>
                <a:ea typeface="+mn-lt"/>
                <a:cs typeface="+mn-lt"/>
              </a:rPr>
              <a:t>Chitme</a:t>
            </a:r>
            <a:r>
              <a:rPr lang="en-US" sz="1500" dirty="0">
                <a:solidFill>
                  <a:srgbClr val="000000"/>
                </a:solidFill>
                <a:ea typeface="+mn-lt"/>
                <a:cs typeface="+mn-lt"/>
              </a:rPr>
              <a:t> HR, Al Azawi EAK, Al Abri AM, et al. Anthropometric and body composition analysis of infertile women with polycystic ovary syndrome. </a:t>
            </a:r>
            <a:r>
              <a:rPr lang="en-US" sz="1500" i="1" dirty="0">
                <a:solidFill>
                  <a:srgbClr val="000000"/>
                </a:solidFill>
                <a:ea typeface="+mn-lt"/>
                <a:cs typeface="+mn-lt"/>
              </a:rPr>
              <a:t>J Taibah Univ Med Sci</a:t>
            </a:r>
            <a:r>
              <a:rPr lang="en-US" sz="1500" dirty="0">
                <a:solidFill>
                  <a:srgbClr val="000000"/>
                </a:solidFill>
                <a:ea typeface="+mn-lt"/>
                <a:cs typeface="+mn-lt"/>
              </a:rPr>
              <a:t>. 2017;12(2):139-145. doi:10.1016/j.jtumed.2016.11.005</a:t>
            </a:r>
            <a:endParaRPr lang="en-US" sz="1500">
              <a:cs typeface="Calibri"/>
            </a:endParaRPr>
          </a:p>
          <a:p>
            <a:r>
              <a:rPr lang="en-US" sz="1500" dirty="0">
                <a:solidFill>
                  <a:srgbClr val="000000"/>
                </a:solidFill>
                <a:latin typeface="Calibri"/>
                <a:cs typeface="Calibri"/>
              </a:rPr>
              <a:t>2. Back</a:t>
            </a:r>
            <a:r>
              <a:rPr lang="en-US" sz="1500" dirty="0">
                <a:ea typeface="+mn-lt"/>
                <a:cs typeface="+mn-lt"/>
              </a:rPr>
              <a:t> Scratch Flexibility Test. Accessed April 6, 2023. </a:t>
            </a:r>
            <a:r>
              <a:rPr lang="en-US" sz="1500" dirty="0">
                <a:ea typeface="+mn-lt"/>
                <a:cs typeface="+mn-lt"/>
                <a:hlinkClick r:id="rId3"/>
              </a:rPr>
              <a:t>https://www.topendsports.com/testing/tests/back-scratch.htm</a:t>
            </a:r>
            <a:endParaRPr lang="en-US" sz="1500">
              <a:cs typeface="Calibri"/>
            </a:endParaRPr>
          </a:p>
          <a:p>
            <a:r>
              <a:rPr lang="en-US" sz="1500" dirty="0">
                <a:ea typeface="+mn-lt"/>
                <a:cs typeface="+mn-lt"/>
              </a:rPr>
              <a:t>3. ACSM Book Updates. ACSM_CMS. Accessed April 6, 2023. </a:t>
            </a:r>
            <a:r>
              <a:rPr lang="en-US" sz="1500" dirty="0">
                <a:ea typeface="+mn-lt"/>
                <a:cs typeface="+mn-lt"/>
                <a:hlinkClick r:id="rId4"/>
              </a:rPr>
              <a:t>https://www.acsm.org/education-resources/books/acsm-book-updates</a:t>
            </a:r>
            <a:endParaRPr lang="en-US" sz="1500" dirty="0">
              <a:ea typeface="+mn-lt"/>
              <a:cs typeface="+mn-lt"/>
            </a:endParaRPr>
          </a:p>
          <a:p>
            <a:r>
              <a:rPr lang="en-US" sz="1500">
                <a:cs typeface="Calibri"/>
              </a:rPr>
              <a:t>4. </a:t>
            </a:r>
            <a:r>
              <a:rPr lang="en-US" sz="1500" i="1">
                <a:ea typeface="+mn-lt"/>
                <a:cs typeface="+mn-lt"/>
              </a:rPr>
              <a:t>ACSM | The American College of Sports Medicine</a:t>
            </a:r>
            <a:r>
              <a:rPr lang="en-US" sz="1500">
                <a:ea typeface="+mn-lt"/>
                <a:cs typeface="+mn-lt"/>
              </a:rPr>
              <a:t>. Accessed April 13, 2023 </a:t>
            </a:r>
            <a:r>
              <a:rPr lang="en-US" sz="1500">
                <a:ea typeface="+mn-lt"/>
                <a:cs typeface="+mn-lt"/>
                <a:hlinkClick r:id="rId5"/>
              </a:rPr>
              <a:t>https://www.acsm.org/docs/default-source/regional-chapter-individual-folders/northland/nacsm--wes-e--fms9a9b0c1f5032400f990d8b57689b0158.pdf?sfvrsn=3668bbe0_0</a:t>
            </a:r>
            <a:r>
              <a:rPr lang="en-US" sz="1500">
                <a:ea typeface="+mn-lt"/>
                <a:cs typeface="+mn-lt"/>
              </a:rPr>
              <a:t>. </a:t>
            </a:r>
            <a:endParaRPr lang="en-US" sz="1500">
              <a:cs typeface="Calibri"/>
            </a:endParaRPr>
          </a:p>
          <a:p>
            <a:endParaRPr lang="en-US" sz="1500">
              <a:cs typeface="Calibri"/>
            </a:endParaRPr>
          </a:p>
          <a:p>
            <a:br>
              <a:rPr lang="en-US" dirty="0"/>
            </a:b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31970325" y="5732607"/>
            <a:ext cx="11506199" cy="1535805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7200" dirty="0">
                <a:solidFill>
                  <a:schemeClr val="bg2">
                    <a:lumMod val="25000"/>
                  </a:schemeClr>
                </a:solidFill>
                <a:latin typeface="Rockwell"/>
              </a:rPr>
              <a:t>PROGRAM SUMMARY</a:t>
            </a:r>
          </a:p>
          <a:p>
            <a:pPr marL="457200" indent="-457200">
              <a:buFont typeface="Arial"/>
              <a:buChar char="•"/>
            </a:pPr>
            <a:r>
              <a:rPr lang="en-US" sz="4000" b="1" dirty="0">
                <a:solidFill>
                  <a:schemeClr val="bg2">
                    <a:lumMod val="25000"/>
                  </a:schemeClr>
                </a:solidFill>
                <a:latin typeface="Rockwell"/>
              </a:rPr>
              <a:t>Resistance training</a:t>
            </a:r>
            <a:r>
              <a:rPr lang="en-US" sz="4000" dirty="0">
                <a:solidFill>
                  <a:schemeClr val="bg2">
                    <a:lumMod val="25000"/>
                  </a:schemeClr>
                </a:solidFill>
                <a:latin typeface="Rockwell"/>
              </a:rPr>
              <a:t> 3 times per week, 1 day of upper body targeted exercises, 1 day of lower body targeted exercises and 1 day of full body exercises. </a:t>
            </a:r>
          </a:p>
          <a:p>
            <a:pPr marL="457200" indent="-457200">
              <a:buFont typeface="Arial"/>
              <a:buChar char="•"/>
            </a:pPr>
            <a:endParaRPr lang="en-US" sz="4000" dirty="0">
              <a:solidFill>
                <a:schemeClr val="bg2">
                  <a:lumMod val="25000"/>
                </a:schemeClr>
              </a:solidFill>
              <a:latin typeface="Rockwell"/>
            </a:endParaRPr>
          </a:p>
          <a:p>
            <a:pPr marL="2651125" lvl="1" indent="-457200">
              <a:buFont typeface="Arial"/>
              <a:buChar char="•"/>
            </a:pPr>
            <a:r>
              <a:rPr lang="en-US" sz="4000" dirty="0">
                <a:solidFill>
                  <a:schemeClr val="bg2">
                    <a:lumMod val="25000"/>
                  </a:schemeClr>
                </a:solidFill>
                <a:latin typeface="Rockwell"/>
              </a:rPr>
              <a:t>Repetitions and intensity vary between weeks to increase the difficulty of the workout to match strength progressions. </a:t>
            </a:r>
          </a:p>
          <a:p>
            <a:pPr marL="2651125" lvl="1" indent="-457200">
              <a:buFont typeface="Arial"/>
              <a:buChar char="•"/>
            </a:pPr>
            <a:r>
              <a:rPr lang="en-US" sz="4000" dirty="0">
                <a:solidFill>
                  <a:schemeClr val="bg2">
                    <a:lumMod val="25000"/>
                  </a:schemeClr>
                </a:solidFill>
                <a:latin typeface="Rockwell"/>
              </a:rPr>
              <a:t>Beginning intensity is based on RPE values from initial fitness assessment. </a:t>
            </a:r>
          </a:p>
          <a:p>
            <a:pPr marL="457200" indent="-457200">
              <a:buFont typeface="Arial"/>
              <a:buChar char="•"/>
            </a:pPr>
            <a:endParaRPr lang="en-US" sz="4000" dirty="0">
              <a:solidFill>
                <a:schemeClr val="bg2">
                  <a:lumMod val="25000"/>
                </a:schemeClr>
              </a:solidFill>
              <a:latin typeface="Rockwell"/>
            </a:endParaRPr>
          </a:p>
          <a:p>
            <a:pPr marL="457200" indent="-457200">
              <a:buFont typeface="Arial"/>
              <a:buChar char="•"/>
            </a:pPr>
            <a:r>
              <a:rPr lang="en-US" sz="4000" b="1" dirty="0">
                <a:solidFill>
                  <a:schemeClr val="bg2">
                    <a:lumMod val="25000"/>
                  </a:schemeClr>
                </a:solidFill>
                <a:latin typeface="Rockwell"/>
              </a:rPr>
              <a:t>Mobility </a:t>
            </a:r>
            <a:r>
              <a:rPr lang="en-US" sz="4000" dirty="0">
                <a:solidFill>
                  <a:schemeClr val="bg2">
                    <a:lumMod val="25000"/>
                  </a:schemeClr>
                </a:solidFill>
                <a:latin typeface="Rockwell"/>
              </a:rPr>
              <a:t>focused movements are included in the warm-up each day. </a:t>
            </a:r>
            <a:endParaRPr lang="en-US" sz="4000" dirty="0">
              <a:solidFill>
                <a:schemeClr val="bg2">
                  <a:lumMod val="25000"/>
                </a:schemeClr>
              </a:solidFill>
              <a:latin typeface="Calibri"/>
              <a:cs typeface="Calibri"/>
            </a:endParaRPr>
          </a:p>
          <a:p>
            <a:pPr marL="457200" indent="-457200">
              <a:buFont typeface="Arial"/>
              <a:buChar char="•"/>
            </a:pPr>
            <a:endParaRPr lang="en-US" sz="4000" dirty="0">
              <a:solidFill>
                <a:schemeClr val="bg2">
                  <a:lumMod val="25000"/>
                </a:schemeClr>
              </a:solidFill>
              <a:latin typeface="Rockwell"/>
            </a:endParaRPr>
          </a:p>
          <a:p>
            <a:pPr marL="457200" indent="-457200">
              <a:buFont typeface="Arial"/>
              <a:buChar char="•"/>
            </a:pPr>
            <a:r>
              <a:rPr lang="en-US" sz="4000" b="1" dirty="0">
                <a:solidFill>
                  <a:schemeClr val="bg2">
                    <a:lumMod val="25000"/>
                  </a:schemeClr>
                </a:solidFill>
                <a:latin typeface="Rockwell"/>
              </a:rPr>
              <a:t>Flexibility </a:t>
            </a:r>
            <a:r>
              <a:rPr lang="en-US" sz="4000" dirty="0">
                <a:solidFill>
                  <a:schemeClr val="bg2">
                    <a:lumMod val="25000"/>
                  </a:schemeClr>
                </a:solidFill>
                <a:latin typeface="Rockwell"/>
              </a:rPr>
              <a:t>focused time is included in the cool-down each day. </a:t>
            </a:r>
            <a:endParaRPr lang="en-US" sz="4000" dirty="0">
              <a:solidFill>
                <a:schemeClr val="bg2">
                  <a:lumMod val="25000"/>
                </a:schemeClr>
              </a:solidFill>
              <a:cs typeface="Calibri"/>
            </a:endParaRPr>
          </a:p>
          <a:p>
            <a:pPr marL="457200" indent="-457200">
              <a:buFont typeface="Arial"/>
              <a:buChar char="•"/>
            </a:pPr>
            <a:endParaRPr lang="en-US" sz="4000" dirty="0">
              <a:solidFill>
                <a:schemeClr val="bg2">
                  <a:lumMod val="25000"/>
                </a:schemeClr>
              </a:solidFill>
              <a:latin typeface="Rockwell"/>
            </a:endParaRPr>
          </a:p>
          <a:p>
            <a:pPr marL="457200" indent="-457200">
              <a:buFont typeface="Arial"/>
              <a:buChar char="•"/>
            </a:pPr>
            <a:r>
              <a:rPr lang="en-US" sz="4000" b="1" dirty="0">
                <a:solidFill>
                  <a:schemeClr val="bg2">
                    <a:lumMod val="25000"/>
                  </a:schemeClr>
                </a:solidFill>
                <a:latin typeface="Rockwell"/>
              </a:rPr>
              <a:t>Cardiorespiratory </a:t>
            </a:r>
            <a:r>
              <a:rPr lang="en-US" sz="4000" dirty="0">
                <a:solidFill>
                  <a:schemeClr val="bg2">
                    <a:lumMod val="25000"/>
                  </a:schemeClr>
                </a:solidFill>
                <a:latin typeface="Rockwell"/>
              </a:rPr>
              <a:t>fitness training recommended 1-2 times per week and can include her existing preferred method of exercise: Jiu-Jitsu and other fitness classes. </a:t>
            </a:r>
            <a:endParaRPr lang="en-US" sz="4000" dirty="0">
              <a:solidFill>
                <a:schemeClr val="bg2">
                  <a:lumMod val="25000"/>
                </a:schemeClr>
              </a:solidFill>
              <a:latin typeface="Rockwell" panose="02060603020205020403" pitchFamily="18" charset="0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>
            <a:off x="31598102" y="21163154"/>
            <a:ext cx="11887200" cy="0"/>
          </a:xfrm>
          <a:prstGeom prst="line">
            <a:avLst/>
          </a:prstGeom>
          <a:ln w="2857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1564715" y="21692582"/>
            <a:ext cx="11506200" cy="710963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6000" dirty="0">
                <a:solidFill>
                  <a:schemeClr val="bg2">
                    <a:lumMod val="25000"/>
                  </a:schemeClr>
                </a:solidFill>
                <a:latin typeface="Rockwell"/>
              </a:rPr>
              <a:t>EXPECTATIONS</a:t>
            </a:r>
          </a:p>
          <a:p>
            <a:pPr marL="571500" indent="-571500">
              <a:buFont typeface="Arial"/>
              <a:buChar char="•"/>
            </a:pP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Rockwell"/>
              </a:rPr>
              <a:t>Client will implement recommended exercise prescription in supplement to current activities.</a:t>
            </a:r>
          </a:p>
          <a:p>
            <a:pPr marL="571500" indent="-571500">
              <a:buFont typeface="Arial"/>
              <a:buChar char="•"/>
            </a:pPr>
            <a:endParaRPr lang="en-US" sz="3600" dirty="0">
              <a:solidFill>
                <a:schemeClr val="bg2">
                  <a:lumMod val="25000"/>
                </a:schemeClr>
              </a:solidFill>
              <a:latin typeface="Rockwell"/>
            </a:endParaRPr>
          </a:p>
          <a:p>
            <a:pPr marL="571500" indent="-571500">
              <a:buFont typeface="Arial"/>
              <a:buChar char="•"/>
            </a:pP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Rockwell"/>
              </a:rPr>
              <a:t>Client's mobility and flexibility will experience gradual improvements over the course of program implementation.</a:t>
            </a:r>
          </a:p>
          <a:p>
            <a:pPr marL="571500" indent="-571500">
              <a:buFont typeface="Arial"/>
              <a:buChar char="•"/>
            </a:pPr>
            <a:endParaRPr lang="en-US" sz="3600" dirty="0">
              <a:solidFill>
                <a:schemeClr val="bg2">
                  <a:lumMod val="25000"/>
                </a:schemeClr>
              </a:solidFill>
              <a:latin typeface="Rockwell"/>
            </a:endParaRPr>
          </a:p>
          <a:p>
            <a:pPr marL="571500" indent="-571500">
              <a:buFont typeface="Arial"/>
              <a:buChar char="•"/>
            </a:pP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Rockwell"/>
              </a:rPr>
              <a:t>Client will reach goals of mobility improvement, weight loss, and increased capability to keep up with her children. </a:t>
            </a:r>
          </a:p>
          <a:p>
            <a:pPr marL="571500" indent="-571500">
              <a:buFont typeface="Arial"/>
              <a:buChar char="•"/>
            </a:pPr>
            <a:endParaRPr lang="en-US" sz="3600" dirty="0">
              <a:solidFill>
                <a:schemeClr val="bg2">
                  <a:lumMod val="25000"/>
                </a:schemeClr>
              </a:solidFill>
              <a:latin typeface="Rockwell"/>
            </a:endParaRPr>
          </a:p>
        </p:txBody>
      </p:sp>
      <p:cxnSp>
        <p:nvCxnSpPr>
          <p:cNvPr id="44" name="Straight Connector 43"/>
          <p:cNvCxnSpPr/>
          <p:nvPr/>
        </p:nvCxnSpPr>
        <p:spPr>
          <a:xfrm>
            <a:off x="31763828" y="28734602"/>
            <a:ext cx="11887200" cy="0"/>
          </a:xfrm>
          <a:prstGeom prst="line">
            <a:avLst/>
          </a:prstGeom>
          <a:ln w="2857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5" name="Picture 4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44370" y="1636013"/>
            <a:ext cx="6000750" cy="3295650"/>
          </a:xfrm>
          <a:prstGeom prst="rect">
            <a:avLst/>
          </a:prstGeom>
        </p:spPr>
      </p:pic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3D360820-3FEA-777E-F405-8AC4D8FB91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0064044"/>
              </p:ext>
            </p:extLst>
          </p:nvPr>
        </p:nvGraphicFramePr>
        <p:xfrm>
          <a:off x="12715335" y="6694097"/>
          <a:ext cx="18609116" cy="65248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99347">
                  <a:extLst>
                    <a:ext uri="{9D8B030D-6E8A-4147-A177-3AD203B41FA5}">
                      <a16:colId xmlns:a16="http://schemas.microsoft.com/office/drawing/2014/main" val="2383701433"/>
                    </a:ext>
                  </a:extLst>
                </a:gridCol>
                <a:gridCol w="6633287">
                  <a:extLst>
                    <a:ext uri="{9D8B030D-6E8A-4147-A177-3AD203B41FA5}">
                      <a16:colId xmlns:a16="http://schemas.microsoft.com/office/drawing/2014/main" val="2673678839"/>
                    </a:ext>
                  </a:extLst>
                </a:gridCol>
                <a:gridCol w="8176482">
                  <a:extLst>
                    <a:ext uri="{9D8B030D-6E8A-4147-A177-3AD203B41FA5}">
                      <a16:colId xmlns:a16="http://schemas.microsoft.com/office/drawing/2014/main" val="797335256"/>
                    </a:ext>
                  </a:extLst>
                </a:gridCol>
              </a:tblGrid>
              <a:tr h="990267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3000" b="0" i="0" u="none" strike="noStrike" noProof="0">
                          <a:solidFill>
                            <a:schemeClr val="bg1"/>
                          </a:solidFill>
                          <a:latin typeface="Rockwell"/>
                        </a:rPr>
                        <a:t>ASSESSMENT CATEGORY</a:t>
                      </a:r>
                    </a:p>
                  </a:txBody>
                  <a:tcPr anchor="ctr">
                    <a:solidFill>
                      <a:srgbClr val="A0181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000" b="0" i="0" u="none" strike="noStrike" noProof="0">
                          <a:solidFill>
                            <a:schemeClr val="bg1"/>
                          </a:solidFill>
                          <a:latin typeface="Rockwell"/>
                        </a:rPr>
                        <a:t>ASSESSMENT</a:t>
                      </a:r>
                      <a:endParaRPr lang="en-US" sz="3000">
                        <a:solidFill>
                          <a:schemeClr val="bg1"/>
                        </a:solidFill>
                        <a:latin typeface="Rockwell"/>
                      </a:endParaRPr>
                    </a:p>
                  </a:txBody>
                  <a:tcPr anchor="ctr">
                    <a:solidFill>
                      <a:srgbClr val="A0181B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3000" b="0" i="0" u="none" strike="noStrike" noProof="0">
                          <a:solidFill>
                            <a:schemeClr val="bg1"/>
                          </a:solidFill>
                          <a:latin typeface="Rockwell"/>
                        </a:rPr>
                        <a:t>QUALITIES TESTED </a:t>
                      </a:r>
                      <a:endParaRPr lang="en-US" sz="3000">
                        <a:solidFill>
                          <a:schemeClr val="bg1"/>
                        </a:solidFill>
                        <a:latin typeface="Rockwell"/>
                      </a:endParaRPr>
                    </a:p>
                  </a:txBody>
                  <a:tcPr anchor="ctr">
                    <a:solidFill>
                      <a:srgbClr val="A0181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7679047"/>
                  </a:ext>
                </a:extLst>
              </a:tr>
              <a:tr h="591387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3000">
                          <a:latin typeface="Rockwell"/>
                        </a:rPr>
                        <a:t>Anthropometric 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000">
                          <a:latin typeface="Rockwell"/>
                        </a:rPr>
                        <a:t>Height and Weight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3000">
                          <a:latin typeface="Rockwell"/>
                        </a:rPr>
                        <a:t>BMI 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359016"/>
                  </a:ext>
                </a:extLst>
              </a:tr>
              <a:tr h="591387"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3000">
                        <a:latin typeface="Rockwell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000" err="1">
                          <a:latin typeface="Rockwell"/>
                        </a:rPr>
                        <a:t>BodPod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3000">
                          <a:latin typeface="Rockwell"/>
                        </a:rPr>
                        <a:t>Body composition </a:t>
                      </a:r>
                      <a:endParaRPr lang="en-US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1012395"/>
                  </a:ext>
                </a:extLst>
              </a:tr>
              <a:tr h="591387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3000">
                          <a:latin typeface="Rockwell"/>
                        </a:rPr>
                        <a:t>Kinesiological 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000">
                          <a:latin typeface="Rockwell"/>
                        </a:rPr>
                        <a:t>FMS Overhead Deep Squat 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3000">
                          <a:latin typeface="Rockwell"/>
                        </a:rPr>
                        <a:t>Mobility, dynamic stability 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7357987"/>
                  </a:ext>
                </a:extLst>
              </a:tr>
              <a:tr h="964897"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3000">
                        <a:latin typeface="Rockwell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3000">
                          <a:latin typeface="Rockwell"/>
                        </a:rPr>
                        <a:t>Inline Lunge 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3000">
                          <a:latin typeface="Rockwell"/>
                        </a:rPr>
                        <a:t>Functional mobility, dynamic and static balance 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9558858"/>
                  </a:ext>
                </a:extLst>
              </a:tr>
              <a:tr h="964897"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3000">
                        <a:latin typeface="Rockwell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3000">
                          <a:latin typeface="Rockwell"/>
                        </a:rPr>
                        <a:t>Back Scratch Test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3000">
                          <a:latin typeface="Rockwell"/>
                        </a:rPr>
                        <a:t>Upper body mobility, Shoulder ROM 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664222"/>
                  </a:ext>
                </a:extLst>
              </a:tr>
              <a:tr h="591387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3000">
                          <a:latin typeface="Rockwell"/>
                        </a:rPr>
                        <a:t>Physiological 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3000">
                          <a:latin typeface="Rockwell"/>
                        </a:rPr>
                        <a:t>Ebbeling Single Stage Treadmill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3000">
                          <a:latin typeface="Rockwell"/>
                        </a:rPr>
                        <a:t>Cardiorespiratory Fitness 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808833"/>
                  </a:ext>
                </a:extLst>
              </a:tr>
              <a:tr h="591387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3000">
                          <a:latin typeface="Rockwell"/>
                        </a:rPr>
                        <a:t>Performance 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3000">
                          <a:latin typeface="Rockwell"/>
                        </a:rPr>
                        <a:t>Incline Pushup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3000">
                          <a:latin typeface="Rockwell"/>
                        </a:rPr>
                        <a:t>Muscle Endurance 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036709"/>
                  </a:ext>
                </a:extLst>
              </a:tr>
              <a:tr h="591387"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3000">
                        <a:latin typeface="Rockwell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3000">
                          <a:latin typeface="Rockwell"/>
                        </a:rPr>
                        <a:t>Goblet Squat 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3000">
                          <a:latin typeface="Rockwell"/>
                        </a:rPr>
                        <a:t>Muscle Endurance 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1303318"/>
                  </a:ext>
                </a:extLst>
              </a:tr>
            </a:tbl>
          </a:graphicData>
        </a:graphic>
      </p:graphicFrame>
      <p:graphicFrame>
        <p:nvGraphicFramePr>
          <p:cNvPr id="10" name="Table 3">
            <a:extLst>
              <a:ext uri="{FF2B5EF4-FFF2-40B4-BE49-F238E27FC236}">
                <a16:creationId xmlns:a16="http://schemas.microsoft.com/office/drawing/2014/main" id="{8B758213-7FE7-9F43-C01D-7D06A19814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2368208"/>
              </p:ext>
            </p:extLst>
          </p:nvPr>
        </p:nvGraphicFramePr>
        <p:xfrm>
          <a:off x="12749840" y="14442647"/>
          <a:ext cx="18609116" cy="6939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99347">
                  <a:extLst>
                    <a:ext uri="{9D8B030D-6E8A-4147-A177-3AD203B41FA5}">
                      <a16:colId xmlns:a16="http://schemas.microsoft.com/office/drawing/2014/main" val="2383701433"/>
                    </a:ext>
                  </a:extLst>
                </a:gridCol>
                <a:gridCol w="6633287">
                  <a:extLst>
                    <a:ext uri="{9D8B030D-6E8A-4147-A177-3AD203B41FA5}">
                      <a16:colId xmlns:a16="http://schemas.microsoft.com/office/drawing/2014/main" val="2673678839"/>
                    </a:ext>
                  </a:extLst>
                </a:gridCol>
                <a:gridCol w="8176482">
                  <a:extLst>
                    <a:ext uri="{9D8B030D-6E8A-4147-A177-3AD203B41FA5}">
                      <a16:colId xmlns:a16="http://schemas.microsoft.com/office/drawing/2014/main" val="797335256"/>
                    </a:ext>
                  </a:extLst>
                </a:gridCol>
              </a:tblGrid>
              <a:tr h="990267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3000" b="0" i="0" u="none" strike="noStrike" noProof="0" dirty="0">
                          <a:solidFill>
                            <a:schemeClr val="bg1"/>
                          </a:solidFill>
                          <a:latin typeface="Rockwell"/>
                        </a:rPr>
                        <a:t>ASSESSMENT CATEGORY</a:t>
                      </a:r>
                    </a:p>
                  </a:txBody>
                  <a:tcPr anchor="ctr">
                    <a:solidFill>
                      <a:srgbClr val="A0181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000" b="0" i="0" u="none" strike="noStrike" noProof="0" dirty="0">
                          <a:solidFill>
                            <a:schemeClr val="bg1"/>
                          </a:solidFill>
                          <a:latin typeface="Rockwell"/>
                        </a:rPr>
                        <a:t>ASSESSMENT</a:t>
                      </a:r>
                      <a:endParaRPr lang="en-US" sz="3000" dirty="0">
                        <a:solidFill>
                          <a:schemeClr val="bg1"/>
                        </a:solidFill>
                        <a:latin typeface="Rockwell"/>
                      </a:endParaRPr>
                    </a:p>
                  </a:txBody>
                  <a:tcPr anchor="ctr">
                    <a:solidFill>
                      <a:srgbClr val="A0181B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3000" b="0" i="0" u="none" strike="noStrike" noProof="0" dirty="0">
                          <a:solidFill>
                            <a:schemeClr val="bg1"/>
                          </a:solidFill>
                          <a:latin typeface="Rockwell"/>
                        </a:rPr>
                        <a:t>RELEVANT RESULTS </a:t>
                      </a:r>
                      <a:endParaRPr lang="en-US" sz="3000" dirty="0">
                        <a:solidFill>
                          <a:schemeClr val="bg1"/>
                        </a:solidFill>
                        <a:latin typeface="Rockwell"/>
                      </a:endParaRPr>
                    </a:p>
                  </a:txBody>
                  <a:tcPr anchor="ctr">
                    <a:solidFill>
                      <a:srgbClr val="A0181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7679047"/>
                  </a:ext>
                </a:extLst>
              </a:tr>
              <a:tr h="591387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3000" dirty="0">
                          <a:latin typeface="Rockwell"/>
                        </a:rPr>
                        <a:t>Anthropometric 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3000" dirty="0">
                          <a:latin typeface="Rockwell"/>
                        </a:rPr>
                        <a:t>Height and Weight 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3000" dirty="0">
                          <a:latin typeface="Rockwell"/>
                        </a:rPr>
                        <a:t>158.75 cm and 93.24 kg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359016"/>
                  </a:ext>
                </a:extLst>
              </a:tr>
              <a:tr h="591387"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3000">
                        <a:latin typeface="Rockwell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000" err="1">
                          <a:latin typeface="Rockwell"/>
                        </a:rPr>
                        <a:t>BodPod</a:t>
                      </a:r>
                      <a:endParaRPr lang="en-US" sz="3000" dirty="0" err="1">
                        <a:latin typeface="Rockwell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3000" dirty="0">
                          <a:latin typeface="Rockwell"/>
                        </a:rPr>
                        <a:t>36.5% fat mass and 63.5% lean mass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1012395"/>
                  </a:ext>
                </a:extLst>
              </a:tr>
              <a:tr h="591387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3000" dirty="0">
                          <a:latin typeface="Rockwell"/>
                        </a:rPr>
                        <a:t>Kinesiological 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000" dirty="0">
                          <a:latin typeface="Rockwell"/>
                        </a:rPr>
                        <a:t>FMS Overhead Deep Squat 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3000" dirty="0">
                          <a:latin typeface="Rockwell"/>
                        </a:rPr>
                        <a:t>Foot ext. rotation, inability to reach parallel, dowel fell forward. Score: 2/3 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7357987"/>
                  </a:ext>
                </a:extLst>
              </a:tr>
              <a:tr h="964897"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3000">
                        <a:latin typeface="Rockwell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3000" dirty="0">
                          <a:latin typeface="Rockwell"/>
                        </a:rPr>
                        <a:t>Inline Lunge 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3000" dirty="0">
                          <a:latin typeface="Rockwell"/>
                        </a:rPr>
                        <a:t>Unable to contact board. Score 1/3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9558858"/>
                  </a:ext>
                </a:extLst>
              </a:tr>
              <a:tr h="964897"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3000">
                        <a:latin typeface="Rockwell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3000" dirty="0">
                          <a:latin typeface="Rockwell"/>
                        </a:rPr>
                        <a:t>Back Scratch Test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3000" dirty="0">
                          <a:latin typeface="Rockwell"/>
                        </a:rPr>
                        <a:t>Right Arm: 11.5 cm, Left Arm: 14.5 cm</a:t>
                      </a:r>
                    </a:p>
                    <a:p>
                      <a:pPr lvl="0">
                        <a:buNone/>
                      </a:pPr>
                      <a:r>
                        <a:rPr lang="en-US" sz="3000" dirty="0">
                          <a:latin typeface="Rockwell"/>
                        </a:rPr>
                        <a:t>Score: 25% higher than other women</a:t>
                      </a:r>
                      <a:r>
                        <a:rPr lang="en-US" sz="3000" baseline="30000" dirty="0">
                          <a:latin typeface="Rockwell"/>
                        </a:rPr>
                        <a:t>2</a:t>
                      </a:r>
                      <a:endParaRPr lang="en-US" sz="1100" b="0" i="0" u="none" strike="noStrike" baseline="30000" noProof="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664222"/>
                  </a:ext>
                </a:extLst>
              </a:tr>
              <a:tr h="591387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3000" dirty="0">
                          <a:latin typeface="Rockwell"/>
                        </a:rPr>
                        <a:t>Physiological 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3000" dirty="0">
                          <a:latin typeface="Rockwell"/>
                        </a:rPr>
                        <a:t>Ebbeling Single Stage Treadmill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3000" dirty="0">
                          <a:latin typeface="Rockwell"/>
                        </a:rPr>
                        <a:t>MET Capacity: 34ml/kg/min. Score: Fair</a:t>
                      </a:r>
                      <a:r>
                        <a:rPr lang="en-US" sz="3000" baseline="30000" dirty="0">
                          <a:latin typeface="Rockwell"/>
                        </a:rPr>
                        <a:t>3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808833"/>
                  </a:ext>
                </a:extLst>
              </a:tr>
              <a:tr h="591387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3000" dirty="0">
                          <a:latin typeface="Rockwell"/>
                        </a:rPr>
                        <a:t>Performance 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3000" dirty="0">
                          <a:latin typeface="Rockwell"/>
                        </a:rPr>
                        <a:t>Incline Pushup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3000" dirty="0">
                          <a:latin typeface="Rockwell"/>
                        </a:rPr>
                        <a:t>Proper push up mechanics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036709"/>
                  </a:ext>
                </a:extLst>
              </a:tr>
              <a:tr h="591387"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3000">
                        <a:latin typeface="Rockwell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3000" dirty="0">
                          <a:latin typeface="Rockwell"/>
                        </a:rPr>
                        <a:t>Goblet Squat 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3000" dirty="0">
                          <a:latin typeface="Rockwell"/>
                        </a:rPr>
                        <a:t>Proper squat mechanics 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1303318"/>
                  </a:ext>
                </a:extLst>
              </a:tr>
            </a:tbl>
          </a:graphicData>
        </a:graphic>
      </p:graphicFrame>
      <p:pic>
        <p:nvPicPr>
          <p:cNvPr id="4" name="Picture 4">
            <a:extLst>
              <a:ext uri="{FF2B5EF4-FFF2-40B4-BE49-F238E27FC236}">
                <a16:creationId xmlns:a16="http://schemas.microsoft.com/office/drawing/2014/main" id="{319A38D5-1AD5-489B-7088-179B37EEC88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883244" y="21811503"/>
            <a:ext cx="7690755" cy="4236039"/>
          </a:xfrm>
          <a:prstGeom prst="rect">
            <a:avLst/>
          </a:prstGeom>
        </p:spPr>
      </p:pic>
      <p:pic>
        <p:nvPicPr>
          <p:cNvPr id="5" name="Picture 6" descr="A picture containing text&#10;&#10;Description automatically generated">
            <a:extLst>
              <a:ext uri="{FF2B5EF4-FFF2-40B4-BE49-F238E27FC236}">
                <a16:creationId xmlns:a16="http://schemas.microsoft.com/office/drawing/2014/main" id="{1AC588BD-E851-928E-BC67-A394B082300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813165" y="21656794"/>
            <a:ext cx="5229223" cy="5131249"/>
          </a:xfrm>
          <a:prstGeom prst="rect">
            <a:avLst/>
          </a:prstGeom>
        </p:spPr>
      </p:pic>
      <p:pic>
        <p:nvPicPr>
          <p:cNvPr id="7" name="Picture 7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06CFA0EC-391B-8663-9DFF-465FFFEB6A3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4933729" y="26857032"/>
            <a:ext cx="6172199" cy="4285023"/>
          </a:xfrm>
          <a:prstGeom prst="rect">
            <a:avLst/>
          </a:prstGeom>
        </p:spPr>
      </p:pic>
      <p:pic>
        <p:nvPicPr>
          <p:cNvPr id="8" name="Picture 11" descr="A picture containing text&#10;&#10;Description automatically generated">
            <a:extLst>
              <a:ext uri="{FF2B5EF4-FFF2-40B4-BE49-F238E27FC236}">
                <a16:creationId xmlns:a16="http://schemas.microsoft.com/office/drawing/2014/main" id="{B872DBA4-B03B-CCD5-9D3F-D79D9761E62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0583524" y="21793200"/>
            <a:ext cx="5271407" cy="4272641"/>
          </a:xfrm>
          <a:prstGeom prst="rect">
            <a:avLst/>
          </a:prstGeom>
        </p:spPr>
      </p:pic>
      <p:pic>
        <p:nvPicPr>
          <p:cNvPr id="12" name="Picture 13" descr="A picture containing indoor&#10;&#10;Description automatically generated">
            <a:extLst>
              <a:ext uri="{FF2B5EF4-FFF2-40B4-BE49-F238E27FC236}">
                <a16:creationId xmlns:a16="http://schemas.microsoft.com/office/drawing/2014/main" id="{B281BCE4-E1C1-A285-638E-E12D6D82A30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8222688" y="26300715"/>
            <a:ext cx="6711042" cy="4858811"/>
          </a:xfrm>
          <a:prstGeom prst="rect">
            <a:avLst/>
          </a:prstGeom>
        </p:spPr>
      </p:pic>
      <p:pic>
        <p:nvPicPr>
          <p:cNvPr id="14" name="Picture 16">
            <a:extLst>
              <a:ext uri="{FF2B5EF4-FFF2-40B4-BE49-F238E27FC236}">
                <a16:creationId xmlns:a16="http://schemas.microsoft.com/office/drawing/2014/main" id="{62BEE095-3F00-33D1-5AB9-C710BA1C5AA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2828816" y="26857099"/>
            <a:ext cx="5399313" cy="4235904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3B290410-C8D9-1A50-78CC-69CC73325672}"/>
              </a:ext>
            </a:extLst>
          </p:cNvPr>
          <p:cNvSpPr txBox="1"/>
          <p:nvPr/>
        </p:nvSpPr>
        <p:spPr>
          <a:xfrm>
            <a:off x="12525376" y="30553618"/>
            <a:ext cx="15162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Rockwell"/>
                <a:ea typeface="+mn-lt"/>
                <a:cs typeface="+mn-lt"/>
              </a:rPr>
              <a:t>4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217302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9522b83f-257d-4244-b9dd-eb53c1979b02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4ACFF666A82D64F956C4D577A68353C" ma:contentTypeVersion="15" ma:contentTypeDescription="Create a new document." ma:contentTypeScope="" ma:versionID="be684184224a01c9ca64a2e1d102b5c2">
  <xsd:schema xmlns:xsd="http://www.w3.org/2001/XMLSchema" xmlns:xs="http://www.w3.org/2001/XMLSchema" xmlns:p="http://schemas.microsoft.com/office/2006/metadata/properties" xmlns:ns3="9522b83f-257d-4244-b9dd-eb53c1979b02" xmlns:ns4="fa1d6fcb-0481-4b4e-a7ad-f82b32ab7038" targetNamespace="http://schemas.microsoft.com/office/2006/metadata/properties" ma:root="true" ma:fieldsID="aeaefa3f430074270c439daece0f3a07" ns3:_="" ns4:_="">
    <xsd:import namespace="9522b83f-257d-4244-b9dd-eb53c1979b02"/>
    <xsd:import namespace="fa1d6fcb-0481-4b4e-a7ad-f82b32ab703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22b83f-257d-4244-b9dd-eb53c1979b0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1d6fcb-0481-4b4e-a7ad-f82b32ab703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5899D81-4F06-4082-8341-641F5E1C1425}">
  <ds:schemaRefs>
    <ds:schemaRef ds:uri="9522b83f-257d-4244-b9dd-eb53c1979b02"/>
    <ds:schemaRef ds:uri="fa1d6fcb-0481-4b4e-a7ad-f82b32ab7038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5FB12AB-44DD-422A-9CC9-8914FEC6FD4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645209A-A127-4616-A881-171986DB238C}">
  <ds:schemaRefs>
    <ds:schemaRef ds:uri="9522b83f-257d-4244-b9dd-eb53c1979b02"/>
    <ds:schemaRef ds:uri="fa1d6fcb-0481-4b4e-a7ad-f82b32ab703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666</Words>
  <Application>Microsoft Macintosh PowerPoint</Application>
  <PresentationFormat>Custom</PresentationFormat>
  <Paragraphs>106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Rockwell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Scibek, Prof. Eric P.</dc:creator>
  <cp:lastModifiedBy>Vadas, Olivia S.</cp:lastModifiedBy>
  <cp:revision>355</cp:revision>
  <dcterms:created xsi:type="dcterms:W3CDTF">2013-06-27T21:33:01Z</dcterms:created>
  <dcterms:modified xsi:type="dcterms:W3CDTF">2023-04-17T01:01:24Z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0x01010084ACFF666A82D64F956C4D577A68353C</vt:lpwstr>
  </property>
  <property fmtid="{D5CDD505-2E9C-101B-9397-08002B2CF9AE}" pid="3" name="Order">
    <vt:r8>11400</vt:r8>
  </property>
</Properties>
</file>