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6"/>
  </p:notesMasterIdLst>
  <p:sldIdLst>
    <p:sldId id="256" r:id="rId5"/>
  </p:sldIdLst>
  <p:sldSz cx="438912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320">
          <p15:clr>
            <a:srgbClr val="A4A3A4"/>
          </p15:clr>
        </p15:guide>
        <p15:guide id="2" pos="13911">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iInUDwn98eJxN7zEFNCR5gAlYJf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3" d="100"/>
          <a:sy n="13" d="100"/>
        </p:scale>
        <p:origin x="660" y="140"/>
      </p:cViewPr>
      <p:guideLst>
        <p:guide orient="horz" pos="10320"/>
        <p:guide pos="1391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customschemas.google.com/relationships/presentationmetadata" Target="metadata"/><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95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95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95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95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95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95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95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95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95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95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95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95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95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95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95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95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1920"/>
              </a:spcBef>
              <a:spcAft>
                <a:spcPts val="0"/>
              </a:spcAft>
              <a:buSzPts val="1400"/>
              <a:buNone/>
              <a:defRPr sz="6400" b="0" i="0" u="none" strike="noStrike" cap="none">
                <a:solidFill>
                  <a:schemeClr val="dk1"/>
                </a:solidFill>
                <a:latin typeface="Calibri"/>
                <a:ea typeface="Calibri"/>
                <a:cs typeface="Calibri"/>
                <a:sym typeface="Calibri"/>
              </a:defRPr>
            </a:lvl1pPr>
            <a:lvl2pPr marL="914400" marR="0" lvl="1" indent="-228600" algn="l" rtl="0">
              <a:spcBef>
                <a:spcPts val="1920"/>
              </a:spcBef>
              <a:spcAft>
                <a:spcPts val="0"/>
              </a:spcAft>
              <a:buSzPts val="1400"/>
              <a:buNone/>
              <a:defRPr sz="6400" b="0" i="0" u="none" strike="noStrike" cap="none">
                <a:solidFill>
                  <a:schemeClr val="dk1"/>
                </a:solidFill>
                <a:latin typeface="Calibri"/>
                <a:ea typeface="Calibri"/>
                <a:cs typeface="Calibri"/>
                <a:sym typeface="Calibri"/>
              </a:defRPr>
            </a:lvl2pPr>
            <a:lvl3pPr marL="1371600" marR="0" lvl="2" indent="-228600" algn="l" rtl="0">
              <a:spcBef>
                <a:spcPts val="1920"/>
              </a:spcBef>
              <a:spcAft>
                <a:spcPts val="0"/>
              </a:spcAft>
              <a:buSzPts val="1400"/>
              <a:buNone/>
              <a:defRPr sz="6400" b="0" i="0" u="none" strike="noStrike" cap="none">
                <a:solidFill>
                  <a:schemeClr val="dk1"/>
                </a:solidFill>
                <a:latin typeface="Calibri"/>
                <a:ea typeface="Calibri"/>
                <a:cs typeface="Calibri"/>
                <a:sym typeface="Calibri"/>
              </a:defRPr>
            </a:lvl3pPr>
            <a:lvl4pPr marL="1828800" marR="0" lvl="3" indent="-228600" algn="l" rtl="0">
              <a:spcBef>
                <a:spcPts val="1920"/>
              </a:spcBef>
              <a:spcAft>
                <a:spcPts val="0"/>
              </a:spcAft>
              <a:buSzPts val="1400"/>
              <a:buNone/>
              <a:defRPr sz="6400" b="0" i="0" u="none" strike="noStrike" cap="none">
                <a:solidFill>
                  <a:schemeClr val="dk1"/>
                </a:solidFill>
                <a:latin typeface="Calibri"/>
                <a:ea typeface="Calibri"/>
                <a:cs typeface="Calibri"/>
                <a:sym typeface="Calibri"/>
              </a:defRPr>
            </a:lvl4pPr>
            <a:lvl5pPr marL="2286000" marR="0" lvl="4" indent="-228600" algn="l" rtl="0">
              <a:spcBef>
                <a:spcPts val="1920"/>
              </a:spcBef>
              <a:spcAft>
                <a:spcPts val="0"/>
              </a:spcAft>
              <a:buSzPts val="1400"/>
              <a:buNone/>
              <a:defRPr sz="64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64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64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64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64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95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95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95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95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95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95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95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95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3291840" y="10226048"/>
            <a:ext cx="37307520" cy="705612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6583680" y="18653760"/>
            <a:ext cx="30723840" cy="8412480"/>
          </a:xfrm>
          <a:prstGeom prst="rect">
            <a:avLst/>
          </a:prstGeom>
          <a:noFill/>
          <a:ln>
            <a:noFill/>
          </a:ln>
        </p:spPr>
        <p:txBody>
          <a:bodyPr spcFirstLastPara="1" wrap="square" lIns="480400" tIns="240200" rIns="480400" bIns="240200" anchor="t" anchorCtr="0">
            <a:noAutofit/>
          </a:bodyPr>
          <a:lstStyle>
            <a:lvl1pPr lvl="0" algn="ctr">
              <a:spcBef>
                <a:spcPts val="3340"/>
              </a:spcBef>
              <a:spcAft>
                <a:spcPts val="0"/>
              </a:spcAft>
              <a:buClr>
                <a:srgbClr val="888888"/>
              </a:buClr>
              <a:buSzPts val="16700"/>
              <a:buNone/>
              <a:defRPr>
                <a:solidFill>
                  <a:srgbClr val="888888"/>
                </a:solidFill>
              </a:defRPr>
            </a:lvl1pPr>
            <a:lvl2pPr lvl="1" algn="ctr">
              <a:spcBef>
                <a:spcPts val="2940"/>
              </a:spcBef>
              <a:spcAft>
                <a:spcPts val="0"/>
              </a:spcAft>
              <a:buClr>
                <a:srgbClr val="888888"/>
              </a:buClr>
              <a:buSzPts val="14700"/>
              <a:buNone/>
              <a:defRPr>
                <a:solidFill>
                  <a:srgbClr val="888888"/>
                </a:solidFill>
              </a:defRPr>
            </a:lvl2pPr>
            <a:lvl3pPr lvl="2" algn="ctr">
              <a:spcBef>
                <a:spcPts val="2540"/>
              </a:spcBef>
              <a:spcAft>
                <a:spcPts val="0"/>
              </a:spcAft>
              <a:buClr>
                <a:srgbClr val="888888"/>
              </a:buClr>
              <a:buSzPts val="12700"/>
              <a:buNone/>
              <a:defRPr>
                <a:solidFill>
                  <a:srgbClr val="888888"/>
                </a:solidFill>
              </a:defRPr>
            </a:lvl3pPr>
            <a:lvl4pPr lvl="3" algn="ctr">
              <a:spcBef>
                <a:spcPts val="2100"/>
              </a:spcBef>
              <a:spcAft>
                <a:spcPts val="0"/>
              </a:spcAft>
              <a:buClr>
                <a:srgbClr val="888888"/>
              </a:buClr>
              <a:buSzPts val="10500"/>
              <a:buNone/>
              <a:defRPr>
                <a:solidFill>
                  <a:srgbClr val="888888"/>
                </a:solidFill>
              </a:defRPr>
            </a:lvl4pPr>
            <a:lvl5pPr lvl="4" algn="ctr">
              <a:spcBef>
                <a:spcPts val="2100"/>
              </a:spcBef>
              <a:spcAft>
                <a:spcPts val="0"/>
              </a:spcAft>
              <a:buClr>
                <a:srgbClr val="888888"/>
              </a:buClr>
              <a:buSzPts val="10500"/>
              <a:buNone/>
              <a:defRPr>
                <a:solidFill>
                  <a:srgbClr val="888888"/>
                </a:solidFill>
              </a:defRPr>
            </a:lvl5pPr>
            <a:lvl6pPr lvl="5" algn="ctr">
              <a:spcBef>
                <a:spcPts val="2100"/>
              </a:spcBef>
              <a:spcAft>
                <a:spcPts val="0"/>
              </a:spcAft>
              <a:buClr>
                <a:srgbClr val="888888"/>
              </a:buClr>
              <a:buSzPts val="10500"/>
              <a:buNone/>
              <a:defRPr>
                <a:solidFill>
                  <a:srgbClr val="888888"/>
                </a:solidFill>
              </a:defRPr>
            </a:lvl6pPr>
            <a:lvl7pPr lvl="6" algn="ctr">
              <a:spcBef>
                <a:spcPts val="2100"/>
              </a:spcBef>
              <a:spcAft>
                <a:spcPts val="0"/>
              </a:spcAft>
              <a:buClr>
                <a:srgbClr val="888888"/>
              </a:buClr>
              <a:buSzPts val="10500"/>
              <a:buNone/>
              <a:defRPr>
                <a:solidFill>
                  <a:srgbClr val="888888"/>
                </a:solidFill>
              </a:defRPr>
            </a:lvl7pPr>
            <a:lvl8pPr lvl="7" algn="ctr">
              <a:spcBef>
                <a:spcPts val="2100"/>
              </a:spcBef>
              <a:spcAft>
                <a:spcPts val="0"/>
              </a:spcAft>
              <a:buClr>
                <a:srgbClr val="888888"/>
              </a:buClr>
              <a:buSzPts val="10500"/>
              <a:buNone/>
              <a:defRPr>
                <a:solidFill>
                  <a:srgbClr val="888888"/>
                </a:solidFill>
              </a:defRPr>
            </a:lvl8pPr>
            <a:lvl9pPr lvl="8" algn="ctr">
              <a:spcBef>
                <a:spcPts val="2100"/>
              </a:spcBef>
              <a:spcAft>
                <a:spcPts val="0"/>
              </a:spcAft>
              <a:buClr>
                <a:srgbClr val="888888"/>
              </a:buClr>
              <a:buSzPts val="10500"/>
              <a:buNone/>
              <a:defRPr>
                <a:solidFill>
                  <a:srgbClr val="888888"/>
                </a:solidFill>
              </a:defRPr>
            </a:lvl9pPr>
          </a:lstStyle>
          <a:p>
            <a:endParaRPr/>
          </a:p>
        </p:txBody>
      </p:sp>
      <p:sp>
        <p:nvSpPr>
          <p:cNvPr id="18" name="Google Shape;18;p3"/>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64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64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64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64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64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64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64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6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2194843" y="1317625"/>
            <a:ext cx="39501533" cy="54864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11083141" y="-1207973"/>
            <a:ext cx="21724938" cy="39501533"/>
          </a:xfrm>
          <a:prstGeom prst="rect">
            <a:avLst/>
          </a:prstGeom>
          <a:noFill/>
          <a:ln>
            <a:noFill/>
          </a:ln>
        </p:spPr>
        <p:txBody>
          <a:bodyPr spcFirstLastPara="1" wrap="square" lIns="480400" tIns="240200" rIns="480400" bIns="2402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22715220" y="10424172"/>
            <a:ext cx="28087320" cy="987552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2598420" y="914412"/>
            <a:ext cx="28087320" cy="28895040"/>
          </a:xfrm>
          <a:prstGeom prst="rect">
            <a:avLst/>
          </a:prstGeom>
          <a:noFill/>
          <a:ln>
            <a:noFill/>
          </a:ln>
        </p:spPr>
        <p:txBody>
          <a:bodyPr spcFirstLastPara="1" wrap="square" lIns="480400" tIns="240200" rIns="480400" bIns="2402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2194843" y="1317625"/>
            <a:ext cx="39501533" cy="54864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2194843" y="7680325"/>
            <a:ext cx="39501533" cy="21724938"/>
          </a:xfrm>
          <a:prstGeom prst="rect">
            <a:avLst/>
          </a:prstGeom>
          <a:noFill/>
          <a:ln>
            <a:noFill/>
          </a:ln>
        </p:spPr>
        <p:txBody>
          <a:bodyPr spcFirstLastPara="1" wrap="square" lIns="480400" tIns="240200" rIns="480400" bIns="2402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3467097" y="21153122"/>
            <a:ext cx="37307520" cy="6537960"/>
          </a:xfrm>
          <a:prstGeom prst="rect">
            <a:avLst/>
          </a:prstGeom>
          <a:noFill/>
          <a:ln>
            <a:noFill/>
          </a:ln>
        </p:spPr>
        <p:txBody>
          <a:bodyPr spcFirstLastPara="1" wrap="square" lIns="480400" tIns="240200" rIns="480400" bIns="240200" anchor="t" anchorCtr="0">
            <a:noAutofit/>
          </a:bodyPr>
          <a:lstStyle>
            <a:lvl1pPr lvl="0" algn="l">
              <a:spcBef>
                <a:spcPts val="0"/>
              </a:spcBef>
              <a:spcAft>
                <a:spcPts val="0"/>
              </a:spcAft>
              <a:buSzPts val="1400"/>
              <a:buNone/>
              <a:defRPr sz="21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3467097" y="13952237"/>
            <a:ext cx="37307520" cy="7200899"/>
          </a:xfrm>
          <a:prstGeom prst="rect">
            <a:avLst/>
          </a:prstGeom>
          <a:noFill/>
          <a:ln>
            <a:noFill/>
          </a:ln>
        </p:spPr>
        <p:txBody>
          <a:bodyPr spcFirstLastPara="1" wrap="square" lIns="480400" tIns="240200" rIns="480400" bIns="240200" anchor="b" anchorCtr="0">
            <a:noAutofit/>
          </a:bodyPr>
          <a:lstStyle>
            <a:lvl1pPr marL="457200" lvl="0" indent="-228600" algn="l">
              <a:spcBef>
                <a:spcPts val="2100"/>
              </a:spcBef>
              <a:spcAft>
                <a:spcPts val="0"/>
              </a:spcAft>
              <a:buClr>
                <a:srgbClr val="888888"/>
              </a:buClr>
              <a:buSzPts val="10500"/>
              <a:buNone/>
              <a:defRPr sz="10500">
                <a:solidFill>
                  <a:srgbClr val="888888"/>
                </a:solidFill>
              </a:defRPr>
            </a:lvl1pPr>
            <a:lvl2pPr marL="914400" lvl="1" indent="-228600" algn="l">
              <a:spcBef>
                <a:spcPts val="1900"/>
              </a:spcBef>
              <a:spcAft>
                <a:spcPts val="0"/>
              </a:spcAft>
              <a:buClr>
                <a:srgbClr val="888888"/>
              </a:buClr>
              <a:buSzPts val="9500"/>
              <a:buNone/>
              <a:defRPr sz="9500">
                <a:solidFill>
                  <a:srgbClr val="888888"/>
                </a:solidFill>
              </a:defRPr>
            </a:lvl2pPr>
            <a:lvl3pPr marL="1371600" lvl="2" indent="-228600" algn="l">
              <a:spcBef>
                <a:spcPts val="1680"/>
              </a:spcBef>
              <a:spcAft>
                <a:spcPts val="0"/>
              </a:spcAft>
              <a:buClr>
                <a:srgbClr val="888888"/>
              </a:buClr>
              <a:buSzPts val="8400"/>
              <a:buNone/>
              <a:defRPr sz="8400">
                <a:solidFill>
                  <a:srgbClr val="888888"/>
                </a:solidFill>
              </a:defRPr>
            </a:lvl3pPr>
            <a:lvl4pPr marL="1828800" lvl="3" indent="-228600" algn="l">
              <a:spcBef>
                <a:spcPts val="1480"/>
              </a:spcBef>
              <a:spcAft>
                <a:spcPts val="0"/>
              </a:spcAft>
              <a:buClr>
                <a:srgbClr val="888888"/>
              </a:buClr>
              <a:buSzPts val="7400"/>
              <a:buNone/>
              <a:defRPr sz="7400">
                <a:solidFill>
                  <a:srgbClr val="888888"/>
                </a:solidFill>
              </a:defRPr>
            </a:lvl4pPr>
            <a:lvl5pPr marL="2286000" lvl="4" indent="-228600" algn="l">
              <a:spcBef>
                <a:spcPts val="1480"/>
              </a:spcBef>
              <a:spcAft>
                <a:spcPts val="0"/>
              </a:spcAft>
              <a:buClr>
                <a:srgbClr val="888888"/>
              </a:buClr>
              <a:buSzPts val="7400"/>
              <a:buNone/>
              <a:defRPr sz="7400">
                <a:solidFill>
                  <a:srgbClr val="888888"/>
                </a:solidFill>
              </a:defRPr>
            </a:lvl5pPr>
            <a:lvl6pPr marL="2743200" lvl="5" indent="-228600" algn="l">
              <a:spcBef>
                <a:spcPts val="1480"/>
              </a:spcBef>
              <a:spcAft>
                <a:spcPts val="0"/>
              </a:spcAft>
              <a:buClr>
                <a:srgbClr val="888888"/>
              </a:buClr>
              <a:buSzPts val="7400"/>
              <a:buNone/>
              <a:defRPr sz="7400">
                <a:solidFill>
                  <a:srgbClr val="888888"/>
                </a:solidFill>
              </a:defRPr>
            </a:lvl6pPr>
            <a:lvl7pPr marL="3200400" lvl="6" indent="-228600" algn="l">
              <a:spcBef>
                <a:spcPts val="1480"/>
              </a:spcBef>
              <a:spcAft>
                <a:spcPts val="0"/>
              </a:spcAft>
              <a:buClr>
                <a:srgbClr val="888888"/>
              </a:buClr>
              <a:buSzPts val="7400"/>
              <a:buNone/>
              <a:defRPr sz="7400">
                <a:solidFill>
                  <a:srgbClr val="888888"/>
                </a:solidFill>
              </a:defRPr>
            </a:lvl7pPr>
            <a:lvl8pPr marL="3657600" lvl="7" indent="-228600" algn="l">
              <a:spcBef>
                <a:spcPts val="1480"/>
              </a:spcBef>
              <a:spcAft>
                <a:spcPts val="0"/>
              </a:spcAft>
              <a:buClr>
                <a:srgbClr val="888888"/>
              </a:buClr>
              <a:buSzPts val="7400"/>
              <a:buNone/>
              <a:defRPr sz="7400">
                <a:solidFill>
                  <a:srgbClr val="888888"/>
                </a:solidFill>
              </a:defRPr>
            </a:lvl8pPr>
            <a:lvl9pPr marL="4114800" lvl="8" indent="-228600" algn="l">
              <a:spcBef>
                <a:spcPts val="1480"/>
              </a:spcBef>
              <a:spcAft>
                <a:spcPts val="0"/>
              </a:spcAft>
              <a:buClr>
                <a:srgbClr val="888888"/>
              </a:buClr>
              <a:buSzPts val="7400"/>
              <a:buNone/>
              <a:defRPr sz="7400">
                <a:solidFill>
                  <a:srgbClr val="888888"/>
                </a:solidFill>
              </a:defRPr>
            </a:lvl9pPr>
          </a:lstStyle>
          <a:p>
            <a:endParaRPr/>
          </a:p>
        </p:txBody>
      </p:sp>
      <p:sp>
        <p:nvSpPr>
          <p:cNvPr id="30" name="Google Shape;30;p5"/>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2194843" y="1317625"/>
            <a:ext cx="39501533" cy="54864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2194560" y="7680971"/>
            <a:ext cx="19385280" cy="21724622"/>
          </a:xfrm>
          <a:prstGeom prst="rect">
            <a:avLst/>
          </a:prstGeom>
          <a:noFill/>
          <a:ln>
            <a:noFill/>
          </a:ln>
        </p:spPr>
        <p:txBody>
          <a:bodyPr spcFirstLastPara="1" wrap="square" lIns="480400" tIns="240200" rIns="480400" bIns="240200" anchor="t" anchorCtr="0">
            <a:noAutofit/>
          </a:bodyPr>
          <a:lstStyle>
            <a:lvl1pPr marL="457200" lvl="0" indent="-1162050" algn="l">
              <a:spcBef>
                <a:spcPts val="2940"/>
              </a:spcBef>
              <a:spcAft>
                <a:spcPts val="0"/>
              </a:spcAft>
              <a:buClr>
                <a:schemeClr val="dk1"/>
              </a:buClr>
              <a:buSzPts val="14700"/>
              <a:buChar char="•"/>
              <a:defRPr sz="14700"/>
            </a:lvl1pPr>
            <a:lvl2pPr marL="914400" lvl="1" indent="-1035050" algn="l">
              <a:spcBef>
                <a:spcPts val="2540"/>
              </a:spcBef>
              <a:spcAft>
                <a:spcPts val="0"/>
              </a:spcAft>
              <a:buClr>
                <a:schemeClr val="dk1"/>
              </a:buClr>
              <a:buSzPts val="12700"/>
              <a:buChar char="–"/>
              <a:defRPr sz="12700"/>
            </a:lvl2pPr>
            <a:lvl3pPr marL="1371600" lvl="2" indent="-895350" algn="l">
              <a:spcBef>
                <a:spcPts val="2100"/>
              </a:spcBef>
              <a:spcAft>
                <a:spcPts val="0"/>
              </a:spcAft>
              <a:buClr>
                <a:schemeClr val="dk1"/>
              </a:buClr>
              <a:buSzPts val="10500"/>
              <a:buChar char="•"/>
              <a:defRPr sz="10500"/>
            </a:lvl3pPr>
            <a:lvl4pPr marL="1828800" lvl="3" indent="-831850" algn="l">
              <a:spcBef>
                <a:spcPts val="1900"/>
              </a:spcBef>
              <a:spcAft>
                <a:spcPts val="0"/>
              </a:spcAft>
              <a:buClr>
                <a:schemeClr val="dk1"/>
              </a:buClr>
              <a:buSzPts val="9500"/>
              <a:buChar char="–"/>
              <a:defRPr sz="9500"/>
            </a:lvl4pPr>
            <a:lvl5pPr marL="2286000" lvl="4" indent="-831850" algn="l">
              <a:spcBef>
                <a:spcPts val="1900"/>
              </a:spcBef>
              <a:spcAft>
                <a:spcPts val="0"/>
              </a:spcAft>
              <a:buClr>
                <a:schemeClr val="dk1"/>
              </a:buClr>
              <a:buSzPts val="9500"/>
              <a:buChar char="»"/>
              <a:defRPr sz="9500"/>
            </a:lvl5pPr>
            <a:lvl6pPr marL="2743200" lvl="5" indent="-831850" algn="l">
              <a:spcBef>
                <a:spcPts val="1900"/>
              </a:spcBef>
              <a:spcAft>
                <a:spcPts val="0"/>
              </a:spcAft>
              <a:buClr>
                <a:schemeClr val="dk1"/>
              </a:buClr>
              <a:buSzPts val="9500"/>
              <a:buChar char="•"/>
              <a:defRPr sz="9500"/>
            </a:lvl6pPr>
            <a:lvl7pPr marL="3200400" lvl="6" indent="-831850" algn="l">
              <a:spcBef>
                <a:spcPts val="1900"/>
              </a:spcBef>
              <a:spcAft>
                <a:spcPts val="0"/>
              </a:spcAft>
              <a:buClr>
                <a:schemeClr val="dk1"/>
              </a:buClr>
              <a:buSzPts val="9500"/>
              <a:buChar char="•"/>
              <a:defRPr sz="9500"/>
            </a:lvl7pPr>
            <a:lvl8pPr marL="3657600" lvl="7" indent="-831850" algn="l">
              <a:spcBef>
                <a:spcPts val="1900"/>
              </a:spcBef>
              <a:spcAft>
                <a:spcPts val="0"/>
              </a:spcAft>
              <a:buClr>
                <a:schemeClr val="dk1"/>
              </a:buClr>
              <a:buSzPts val="9500"/>
              <a:buChar char="•"/>
              <a:defRPr sz="9500"/>
            </a:lvl8pPr>
            <a:lvl9pPr marL="4114800" lvl="8" indent="-831850" algn="l">
              <a:spcBef>
                <a:spcPts val="1900"/>
              </a:spcBef>
              <a:spcAft>
                <a:spcPts val="0"/>
              </a:spcAft>
              <a:buClr>
                <a:schemeClr val="dk1"/>
              </a:buClr>
              <a:buSzPts val="9500"/>
              <a:buChar char="•"/>
              <a:defRPr sz="9500"/>
            </a:lvl9pPr>
          </a:lstStyle>
          <a:p>
            <a:endParaRPr/>
          </a:p>
        </p:txBody>
      </p:sp>
      <p:sp>
        <p:nvSpPr>
          <p:cNvPr id="36" name="Google Shape;36;p6"/>
          <p:cNvSpPr txBox="1">
            <a:spLocks noGrp="1"/>
          </p:cNvSpPr>
          <p:nvPr>
            <p:ph type="body" idx="2"/>
          </p:nvPr>
        </p:nvSpPr>
        <p:spPr>
          <a:xfrm>
            <a:off x="22311360" y="7680971"/>
            <a:ext cx="19385280" cy="21724622"/>
          </a:xfrm>
          <a:prstGeom prst="rect">
            <a:avLst/>
          </a:prstGeom>
          <a:noFill/>
          <a:ln>
            <a:noFill/>
          </a:ln>
        </p:spPr>
        <p:txBody>
          <a:bodyPr spcFirstLastPara="1" wrap="square" lIns="480400" tIns="240200" rIns="480400" bIns="240200" anchor="t" anchorCtr="0">
            <a:noAutofit/>
          </a:bodyPr>
          <a:lstStyle>
            <a:lvl1pPr marL="457200" lvl="0" indent="-1162050" algn="l">
              <a:spcBef>
                <a:spcPts val="2940"/>
              </a:spcBef>
              <a:spcAft>
                <a:spcPts val="0"/>
              </a:spcAft>
              <a:buClr>
                <a:schemeClr val="dk1"/>
              </a:buClr>
              <a:buSzPts val="14700"/>
              <a:buChar char="•"/>
              <a:defRPr sz="14700"/>
            </a:lvl1pPr>
            <a:lvl2pPr marL="914400" lvl="1" indent="-1035050" algn="l">
              <a:spcBef>
                <a:spcPts val="2540"/>
              </a:spcBef>
              <a:spcAft>
                <a:spcPts val="0"/>
              </a:spcAft>
              <a:buClr>
                <a:schemeClr val="dk1"/>
              </a:buClr>
              <a:buSzPts val="12700"/>
              <a:buChar char="–"/>
              <a:defRPr sz="12700"/>
            </a:lvl2pPr>
            <a:lvl3pPr marL="1371600" lvl="2" indent="-895350" algn="l">
              <a:spcBef>
                <a:spcPts val="2100"/>
              </a:spcBef>
              <a:spcAft>
                <a:spcPts val="0"/>
              </a:spcAft>
              <a:buClr>
                <a:schemeClr val="dk1"/>
              </a:buClr>
              <a:buSzPts val="10500"/>
              <a:buChar char="•"/>
              <a:defRPr sz="10500"/>
            </a:lvl3pPr>
            <a:lvl4pPr marL="1828800" lvl="3" indent="-831850" algn="l">
              <a:spcBef>
                <a:spcPts val="1900"/>
              </a:spcBef>
              <a:spcAft>
                <a:spcPts val="0"/>
              </a:spcAft>
              <a:buClr>
                <a:schemeClr val="dk1"/>
              </a:buClr>
              <a:buSzPts val="9500"/>
              <a:buChar char="–"/>
              <a:defRPr sz="9500"/>
            </a:lvl4pPr>
            <a:lvl5pPr marL="2286000" lvl="4" indent="-831850" algn="l">
              <a:spcBef>
                <a:spcPts val="1900"/>
              </a:spcBef>
              <a:spcAft>
                <a:spcPts val="0"/>
              </a:spcAft>
              <a:buClr>
                <a:schemeClr val="dk1"/>
              </a:buClr>
              <a:buSzPts val="9500"/>
              <a:buChar char="»"/>
              <a:defRPr sz="9500"/>
            </a:lvl5pPr>
            <a:lvl6pPr marL="2743200" lvl="5" indent="-831850" algn="l">
              <a:spcBef>
                <a:spcPts val="1900"/>
              </a:spcBef>
              <a:spcAft>
                <a:spcPts val="0"/>
              </a:spcAft>
              <a:buClr>
                <a:schemeClr val="dk1"/>
              </a:buClr>
              <a:buSzPts val="9500"/>
              <a:buChar char="•"/>
              <a:defRPr sz="9500"/>
            </a:lvl6pPr>
            <a:lvl7pPr marL="3200400" lvl="6" indent="-831850" algn="l">
              <a:spcBef>
                <a:spcPts val="1900"/>
              </a:spcBef>
              <a:spcAft>
                <a:spcPts val="0"/>
              </a:spcAft>
              <a:buClr>
                <a:schemeClr val="dk1"/>
              </a:buClr>
              <a:buSzPts val="9500"/>
              <a:buChar char="•"/>
              <a:defRPr sz="9500"/>
            </a:lvl7pPr>
            <a:lvl8pPr marL="3657600" lvl="7" indent="-831850" algn="l">
              <a:spcBef>
                <a:spcPts val="1900"/>
              </a:spcBef>
              <a:spcAft>
                <a:spcPts val="0"/>
              </a:spcAft>
              <a:buClr>
                <a:schemeClr val="dk1"/>
              </a:buClr>
              <a:buSzPts val="9500"/>
              <a:buChar char="•"/>
              <a:defRPr sz="9500"/>
            </a:lvl8pPr>
            <a:lvl9pPr marL="4114800" lvl="8" indent="-831850" algn="l">
              <a:spcBef>
                <a:spcPts val="1900"/>
              </a:spcBef>
              <a:spcAft>
                <a:spcPts val="0"/>
              </a:spcAft>
              <a:buClr>
                <a:schemeClr val="dk1"/>
              </a:buClr>
              <a:buSzPts val="9500"/>
              <a:buChar char="•"/>
              <a:defRPr sz="9500"/>
            </a:lvl9pPr>
          </a:lstStyle>
          <a:p>
            <a:endParaRPr/>
          </a:p>
        </p:txBody>
      </p:sp>
      <p:sp>
        <p:nvSpPr>
          <p:cNvPr id="37" name="Google Shape;37;p6"/>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2194843" y="1317625"/>
            <a:ext cx="39501533" cy="54864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2194570" y="7368548"/>
            <a:ext cx="19392903" cy="3070859"/>
          </a:xfrm>
          <a:prstGeom prst="rect">
            <a:avLst/>
          </a:prstGeom>
          <a:noFill/>
          <a:ln>
            <a:noFill/>
          </a:ln>
        </p:spPr>
        <p:txBody>
          <a:bodyPr spcFirstLastPara="1" wrap="square" lIns="480400" tIns="240200" rIns="480400" bIns="240200" anchor="b" anchorCtr="0">
            <a:noAutofit/>
          </a:bodyPr>
          <a:lstStyle>
            <a:lvl1pPr marL="457200" lvl="0" indent="-228600" algn="l">
              <a:spcBef>
                <a:spcPts val="2540"/>
              </a:spcBef>
              <a:spcAft>
                <a:spcPts val="0"/>
              </a:spcAft>
              <a:buClr>
                <a:schemeClr val="dk1"/>
              </a:buClr>
              <a:buSzPts val="12700"/>
              <a:buNone/>
              <a:defRPr sz="12700" b="1"/>
            </a:lvl1pPr>
            <a:lvl2pPr marL="914400" lvl="1" indent="-228600" algn="l">
              <a:spcBef>
                <a:spcPts val="2100"/>
              </a:spcBef>
              <a:spcAft>
                <a:spcPts val="0"/>
              </a:spcAft>
              <a:buClr>
                <a:schemeClr val="dk1"/>
              </a:buClr>
              <a:buSzPts val="10500"/>
              <a:buNone/>
              <a:defRPr sz="10500" b="1"/>
            </a:lvl2pPr>
            <a:lvl3pPr marL="1371600" lvl="2" indent="-228600" algn="l">
              <a:spcBef>
                <a:spcPts val="1900"/>
              </a:spcBef>
              <a:spcAft>
                <a:spcPts val="0"/>
              </a:spcAft>
              <a:buClr>
                <a:schemeClr val="dk1"/>
              </a:buClr>
              <a:buSzPts val="9500"/>
              <a:buNone/>
              <a:defRPr sz="9500" b="1"/>
            </a:lvl3pPr>
            <a:lvl4pPr marL="1828800" lvl="3" indent="-228600" algn="l">
              <a:spcBef>
                <a:spcPts val="1680"/>
              </a:spcBef>
              <a:spcAft>
                <a:spcPts val="0"/>
              </a:spcAft>
              <a:buClr>
                <a:schemeClr val="dk1"/>
              </a:buClr>
              <a:buSzPts val="8400"/>
              <a:buNone/>
              <a:defRPr sz="8400" b="1"/>
            </a:lvl4pPr>
            <a:lvl5pPr marL="2286000" lvl="4" indent="-228600" algn="l">
              <a:spcBef>
                <a:spcPts val="1680"/>
              </a:spcBef>
              <a:spcAft>
                <a:spcPts val="0"/>
              </a:spcAft>
              <a:buClr>
                <a:schemeClr val="dk1"/>
              </a:buClr>
              <a:buSzPts val="8400"/>
              <a:buNone/>
              <a:defRPr sz="8400" b="1"/>
            </a:lvl5pPr>
            <a:lvl6pPr marL="2743200" lvl="5" indent="-228600" algn="l">
              <a:spcBef>
                <a:spcPts val="1680"/>
              </a:spcBef>
              <a:spcAft>
                <a:spcPts val="0"/>
              </a:spcAft>
              <a:buClr>
                <a:schemeClr val="dk1"/>
              </a:buClr>
              <a:buSzPts val="8400"/>
              <a:buNone/>
              <a:defRPr sz="8400" b="1"/>
            </a:lvl6pPr>
            <a:lvl7pPr marL="3200400" lvl="6" indent="-228600" algn="l">
              <a:spcBef>
                <a:spcPts val="1680"/>
              </a:spcBef>
              <a:spcAft>
                <a:spcPts val="0"/>
              </a:spcAft>
              <a:buClr>
                <a:schemeClr val="dk1"/>
              </a:buClr>
              <a:buSzPts val="8400"/>
              <a:buNone/>
              <a:defRPr sz="8400" b="1"/>
            </a:lvl7pPr>
            <a:lvl8pPr marL="3657600" lvl="7" indent="-228600" algn="l">
              <a:spcBef>
                <a:spcPts val="1680"/>
              </a:spcBef>
              <a:spcAft>
                <a:spcPts val="0"/>
              </a:spcAft>
              <a:buClr>
                <a:schemeClr val="dk1"/>
              </a:buClr>
              <a:buSzPts val="8400"/>
              <a:buNone/>
              <a:defRPr sz="8400" b="1"/>
            </a:lvl8pPr>
            <a:lvl9pPr marL="4114800" lvl="8" indent="-228600" algn="l">
              <a:spcBef>
                <a:spcPts val="1680"/>
              </a:spcBef>
              <a:spcAft>
                <a:spcPts val="0"/>
              </a:spcAft>
              <a:buClr>
                <a:schemeClr val="dk1"/>
              </a:buClr>
              <a:buSzPts val="8400"/>
              <a:buNone/>
              <a:defRPr sz="8400" b="1"/>
            </a:lvl9pPr>
          </a:lstStyle>
          <a:p>
            <a:endParaRPr/>
          </a:p>
        </p:txBody>
      </p:sp>
      <p:sp>
        <p:nvSpPr>
          <p:cNvPr id="43" name="Google Shape;43;p7"/>
          <p:cNvSpPr txBox="1">
            <a:spLocks noGrp="1"/>
          </p:cNvSpPr>
          <p:nvPr>
            <p:ph type="body" idx="2"/>
          </p:nvPr>
        </p:nvSpPr>
        <p:spPr>
          <a:xfrm>
            <a:off x="2194570" y="10439402"/>
            <a:ext cx="19392903" cy="18966182"/>
          </a:xfrm>
          <a:prstGeom prst="rect">
            <a:avLst/>
          </a:prstGeom>
          <a:noFill/>
          <a:ln>
            <a:noFill/>
          </a:ln>
        </p:spPr>
        <p:txBody>
          <a:bodyPr spcFirstLastPara="1" wrap="square" lIns="480400" tIns="240200" rIns="480400" bIns="240200" anchor="t" anchorCtr="0">
            <a:noAutofit/>
          </a:bodyPr>
          <a:lstStyle>
            <a:lvl1pPr marL="457200" lvl="0" indent="-1035050" algn="l">
              <a:spcBef>
                <a:spcPts val="2540"/>
              </a:spcBef>
              <a:spcAft>
                <a:spcPts val="0"/>
              </a:spcAft>
              <a:buClr>
                <a:schemeClr val="dk1"/>
              </a:buClr>
              <a:buSzPts val="12700"/>
              <a:buChar char="•"/>
              <a:defRPr sz="12700"/>
            </a:lvl1pPr>
            <a:lvl2pPr marL="914400" lvl="1" indent="-895350" algn="l">
              <a:spcBef>
                <a:spcPts val="2100"/>
              </a:spcBef>
              <a:spcAft>
                <a:spcPts val="0"/>
              </a:spcAft>
              <a:buClr>
                <a:schemeClr val="dk1"/>
              </a:buClr>
              <a:buSzPts val="10500"/>
              <a:buChar char="–"/>
              <a:defRPr sz="10500"/>
            </a:lvl2pPr>
            <a:lvl3pPr marL="1371600" lvl="2" indent="-831850" algn="l">
              <a:spcBef>
                <a:spcPts val="1900"/>
              </a:spcBef>
              <a:spcAft>
                <a:spcPts val="0"/>
              </a:spcAft>
              <a:buClr>
                <a:schemeClr val="dk1"/>
              </a:buClr>
              <a:buSzPts val="9500"/>
              <a:buChar char="•"/>
              <a:defRPr sz="9500"/>
            </a:lvl3pPr>
            <a:lvl4pPr marL="1828800" lvl="3" indent="-762000" algn="l">
              <a:spcBef>
                <a:spcPts val="1680"/>
              </a:spcBef>
              <a:spcAft>
                <a:spcPts val="0"/>
              </a:spcAft>
              <a:buClr>
                <a:schemeClr val="dk1"/>
              </a:buClr>
              <a:buSzPts val="8400"/>
              <a:buChar char="–"/>
              <a:defRPr sz="8400"/>
            </a:lvl4pPr>
            <a:lvl5pPr marL="2286000" lvl="4" indent="-762000" algn="l">
              <a:spcBef>
                <a:spcPts val="1680"/>
              </a:spcBef>
              <a:spcAft>
                <a:spcPts val="0"/>
              </a:spcAft>
              <a:buClr>
                <a:schemeClr val="dk1"/>
              </a:buClr>
              <a:buSzPts val="8400"/>
              <a:buChar char="»"/>
              <a:defRPr sz="8400"/>
            </a:lvl5pPr>
            <a:lvl6pPr marL="2743200" lvl="5" indent="-762000" algn="l">
              <a:spcBef>
                <a:spcPts val="1680"/>
              </a:spcBef>
              <a:spcAft>
                <a:spcPts val="0"/>
              </a:spcAft>
              <a:buClr>
                <a:schemeClr val="dk1"/>
              </a:buClr>
              <a:buSzPts val="8400"/>
              <a:buChar char="•"/>
              <a:defRPr sz="8400"/>
            </a:lvl6pPr>
            <a:lvl7pPr marL="3200400" lvl="6" indent="-762000" algn="l">
              <a:spcBef>
                <a:spcPts val="1680"/>
              </a:spcBef>
              <a:spcAft>
                <a:spcPts val="0"/>
              </a:spcAft>
              <a:buClr>
                <a:schemeClr val="dk1"/>
              </a:buClr>
              <a:buSzPts val="8400"/>
              <a:buChar char="•"/>
              <a:defRPr sz="8400"/>
            </a:lvl7pPr>
            <a:lvl8pPr marL="3657600" lvl="7" indent="-762000" algn="l">
              <a:spcBef>
                <a:spcPts val="1680"/>
              </a:spcBef>
              <a:spcAft>
                <a:spcPts val="0"/>
              </a:spcAft>
              <a:buClr>
                <a:schemeClr val="dk1"/>
              </a:buClr>
              <a:buSzPts val="8400"/>
              <a:buChar char="•"/>
              <a:defRPr sz="8400"/>
            </a:lvl8pPr>
            <a:lvl9pPr marL="4114800" lvl="8" indent="-762000" algn="l">
              <a:spcBef>
                <a:spcPts val="1680"/>
              </a:spcBef>
              <a:spcAft>
                <a:spcPts val="0"/>
              </a:spcAft>
              <a:buClr>
                <a:schemeClr val="dk1"/>
              </a:buClr>
              <a:buSzPts val="8400"/>
              <a:buChar char="•"/>
              <a:defRPr sz="8400"/>
            </a:lvl9pPr>
          </a:lstStyle>
          <a:p>
            <a:endParaRPr/>
          </a:p>
        </p:txBody>
      </p:sp>
      <p:sp>
        <p:nvSpPr>
          <p:cNvPr id="44" name="Google Shape;44;p7"/>
          <p:cNvSpPr txBox="1">
            <a:spLocks noGrp="1"/>
          </p:cNvSpPr>
          <p:nvPr>
            <p:ph type="body" idx="3"/>
          </p:nvPr>
        </p:nvSpPr>
        <p:spPr>
          <a:xfrm>
            <a:off x="22296124" y="7368548"/>
            <a:ext cx="19400525" cy="3070859"/>
          </a:xfrm>
          <a:prstGeom prst="rect">
            <a:avLst/>
          </a:prstGeom>
          <a:noFill/>
          <a:ln>
            <a:noFill/>
          </a:ln>
        </p:spPr>
        <p:txBody>
          <a:bodyPr spcFirstLastPara="1" wrap="square" lIns="480400" tIns="240200" rIns="480400" bIns="240200" anchor="b" anchorCtr="0">
            <a:noAutofit/>
          </a:bodyPr>
          <a:lstStyle>
            <a:lvl1pPr marL="457200" lvl="0" indent="-228600" algn="l">
              <a:spcBef>
                <a:spcPts val="2540"/>
              </a:spcBef>
              <a:spcAft>
                <a:spcPts val="0"/>
              </a:spcAft>
              <a:buClr>
                <a:schemeClr val="dk1"/>
              </a:buClr>
              <a:buSzPts val="12700"/>
              <a:buNone/>
              <a:defRPr sz="12700" b="1"/>
            </a:lvl1pPr>
            <a:lvl2pPr marL="914400" lvl="1" indent="-228600" algn="l">
              <a:spcBef>
                <a:spcPts val="2100"/>
              </a:spcBef>
              <a:spcAft>
                <a:spcPts val="0"/>
              </a:spcAft>
              <a:buClr>
                <a:schemeClr val="dk1"/>
              </a:buClr>
              <a:buSzPts val="10500"/>
              <a:buNone/>
              <a:defRPr sz="10500" b="1"/>
            </a:lvl2pPr>
            <a:lvl3pPr marL="1371600" lvl="2" indent="-228600" algn="l">
              <a:spcBef>
                <a:spcPts val="1900"/>
              </a:spcBef>
              <a:spcAft>
                <a:spcPts val="0"/>
              </a:spcAft>
              <a:buClr>
                <a:schemeClr val="dk1"/>
              </a:buClr>
              <a:buSzPts val="9500"/>
              <a:buNone/>
              <a:defRPr sz="9500" b="1"/>
            </a:lvl3pPr>
            <a:lvl4pPr marL="1828800" lvl="3" indent="-228600" algn="l">
              <a:spcBef>
                <a:spcPts val="1680"/>
              </a:spcBef>
              <a:spcAft>
                <a:spcPts val="0"/>
              </a:spcAft>
              <a:buClr>
                <a:schemeClr val="dk1"/>
              </a:buClr>
              <a:buSzPts val="8400"/>
              <a:buNone/>
              <a:defRPr sz="8400" b="1"/>
            </a:lvl4pPr>
            <a:lvl5pPr marL="2286000" lvl="4" indent="-228600" algn="l">
              <a:spcBef>
                <a:spcPts val="1680"/>
              </a:spcBef>
              <a:spcAft>
                <a:spcPts val="0"/>
              </a:spcAft>
              <a:buClr>
                <a:schemeClr val="dk1"/>
              </a:buClr>
              <a:buSzPts val="8400"/>
              <a:buNone/>
              <a:defRPr sz="8400" b="1"/>
            </a:lvl5pPr>
            <a:lvl6pPr marL="2743200" lvl="5" indent="-228600" algn="l">
              <a:spcBef>
                <a:spcPts val="1680"/>
              </a:spcBef>
              <a:spcAft>
                <a:spcPts val="0"/>
              </a:spcAft>
              <a:buClr>
                <a:schemeClr val="dk1"/>
              </a:buClr>
              <a:buSzPts val="8400"/>
              <a:buNone/>
              <a:defRPr sz="8400" b="1"/>
            </a:lvl6pPr>
            <a:lvl7pPr marL="3200400" lvl="6" indent="-228600" algn="l">
              <a:spcBef>
                <a:spcPts val="1680"/>
              </a:spcBef>
              <a:spcAft>
                <a:spcPts val="0"/>
              </a:spcAft>
              <a:buClr>
                <a:schemeClr val="dk1"/>
              </a:buClr>
              <a:buSzPts val="8400"/>
              <a:buNone/>
              <a:defRPr sz="8400" b="1"/>
            </a:lvl7pPr>
            <a:lvl8pPr marL="3657600" lvl="7" indent="-228600" algn="l">
              <a:spcBef>
                <a:spcPts val="1680"/>
              </a:spcBef>
              <a:spcAft>
                <a:spcPts val="0"/>
              </a:spcAft>
              <a:buClr>
                <a:schemeClr val="dk1"/>
              </a:buClr>
              <a:buSzPts val="8400"/>
              <a:buNone/>
              <a:defRPr sz="8400" b="1"/>
            </a:lvl8pPr>
            <a:lvl9pPr marL="4114800" lvl="8" indent="-228600" algn="l">
              <a:spcBef>
                <a:spcPts val="1680"/>
              </a:spcBef>
              <a:spcAft>
                <a:spcPts val="0"/>
              </a:spcAft>
              <a:buClr>
                <a:schemeClr val="dk1"/>
              </a:buClr>
              <a:buSzPts val="8400"/>
              <a:buNone/>
              <a:defRPr sz="8400" b="1"/>
            </a:lvl9pPr>
          </a:lstStyle>
          <a:p>
            <a:endParaRPr/>
          </a:p>
        </p:txBody>
      </p:sp>
      <p:sp>
        <p:nvSpPr>
          <p:cNvPr id="45" name="Google Shape;45;p7"/>
          <p:cNvSpPr txBox="1">
            <a:spLocks noGrp="1"/>
          </p:cNvSpPr>
          <p:nvPr>
            <p:ph type="body" idx="4"/>
          </p:nvPr>
        </p:nvSpPr>
        <p:spPr>
          <a:xfrm>
            <a:off x="22296124" y="10439402"/>
            <a:ext cx="19400525" cy="18966182"/>
          </a:xfrm>
          <a:prstGeom prst="rect">
            <a:avLst/>
          </a:prstGeom>
          <a:noFill/>
          <a:ln>
            <a:noFill/>
          </a:ln>
        </p:spPr>
        <p:txBody>
          <a:bodyPr spcFirstLastPara="1" wrap="square" lIns="480400" tIns="240200" rIns="480400" bIns="240200" anchor="t" anchorCtr="0">
            <a:noAutofit/>
          </a:bodyPr>
          <a:lstStyle>
            <a:lvl1pPr marL="457200" lvl="0" indent="-1035050" algn="l">
              <a:spcBef>
                <a:spcPts val="2540"/>
              </a:spcBef>
              <a:spcAft>
                <a:spcPts val="0"/>
              </a:spcAft>
              <a:buClr>
                <a:schemeClr val="dk1"/>
              </a:buClr>
              <a:buSzPts val="12700"/>
              <a:buChar char="•"/>
              <a:defRPr sz="12700"/>
            </a:lvl1pPr>
            <a:lvl2pPr marL="914400" lvl="1" indent="-895350" algn="l">
              <a:spcBef>
                <a:spcPts val="2100"/>
              </a:spcBef>
              <a:spcAft>
                <a:spcPts val="0"/>
              </a:spcAft>
              <a:buClr>
                <a:schemeClr val="dk1"/>
              </a:buClr>
              <a:buSzPts val="10500"/>
              <a:buChar char="–"/>
              <a:defRPr sz="10500"/>
            </a:lvl2pPr>
            <a:lvl3pPr marL="1371600" lvl="2" indent="-831850" algn="l">
              <a:spcBef>
                <a:spcPts val="1900"/>
              </a:spcBef>
              <a:spcAft>
                <a:spcPts val="0"/>
              </a:spcAft>
              <a:buClr>
                <a:schemeClr val="dk1"/>
              </a:buClr>
              <a:buSzPts val="9500"/>
              <a:buChar char="•"/>
              <a:defRPr sz="9500"/>
            </a:lvl3pPr>
            <a:lvl4pPr marL="1828800" lvl="3" indent="-762000" algn="l">
              <a:spcBef>
                <a:spcPts val="1680"/>
              </a:spcBef>
              <a:spcAft>
                <a:spcPts val="0"/>
              </a:spcAft>
              <a:buClr>
                <a:schemeClr val="dk1"/>
              </a:buClr>
              <a:buSzPts val="8400"/>
              <a:buChar char="–"/>
              <a:defRPr sz="8400"/>
            </a:lvl4pPr>
            <a:lvl5pPr marL="2286000" lvl="4" indent="-762000" algn="l">
              <a:spcBef>
                <a:spcPts val="1680"/>
              </a:spcBef>
              <a:spcAft>
                <a:spcPts val="0"/>
              </a:spcAft>
              <a:buClr>
                <a:schemeClr val="dk1"/>
              </a:buClr>
              <a:buSzPts val="8400"/>
              <a:buChar char="»"/>
              <a:defRPr sz="8400"/>
            </a:lvl5pPr>
            <a:lvl6pPr marL="2743200" lvl="5" indent="-762000" algn="l">
              <a:spcBef>
                <a:spcPts val="1680"/>
              </a:spcBef>
              <a:spcAft>
                <a:spcPts val="0"/>
              </a:spcAft>
              <a:buClr>
                <a:schemeClr val="dk1"/>
              </a:buClr>
              <a:buSzPts val="8400"/>
              <a:buChar char="•"/>
              <a:defRPr sz="8400"/>
            </a:lvl6pPr>
            <a:lvl7pPr marL="3200400" lvl="6" indent="-762000" algn="l">
              <a:spcBef>
                <a:spcPts val="1680"/>
              </a:spcBef>
              <a:spcAft>
                <a:spcPts val="0"/>
              </a:spcAft>
              <a:buClr>
                <a:schemeClr val="dk1"/>
              </a:buClr>
              <a:buSzPts val="8400"/>
              <a:buChar char="•"/>
              <a:defRPr sz="8400"/>
            </a:lvl7pPr>
            <a:lvl8pPr marL="3657600" lvl="7" indent="-762000" algn="l">
              <a:spcBef>
                <a:spcPts val="1680"/>
              </a:spcBef>
              <a:spcAft>
                <a:spcPts val="0"/>
              </a:spcAft>
              <a:buClr>
                <a:schemeClr val="dk1"/>
              </a:buClr>
              <a:buSzPts val="8400"/>
              <a:buChar char="•"/>
              <a:defRPr sz="8400"/>
            </a:lvl8pPr>
            <a:lvl9pPr marL="4114800" lvl="8" indent="-762000" algn="l">
              <a:spcBef>
                <a:spcPts val="1680"/>
              </a:spcBef>
              <a:spcAft>
                <a:spcPts val="0"/>
              </a:spcAft>
              <a:buClr>
                <a:schemeClr val="dk1"/>
              </a:buClr>
              <a:buSzPts val="8400"/>
              <a:buChar char="•"/>
              <a:defRPr sz="8400"/>
            </a:lvl9pPr>
          </a:lstStyle>
          <a:p>
            <a:endParaRPr/>
          </a:p>
        </p:txBody>
      </p:sp>
      <p:sp>
        <p:nvSpPr>
          <p:cNvPr id="46" name="Google Shape;46;p7"/>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2194843" y="1317625"/>
            <a:ext cx="39501533" cy="54864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2194575" y="1310640"/>
            <a:ext cx="14439907" cy="5577840"/>
          </a:xfrm>
          <a:prstGeom prst="rect">
            <a:avLst/>
          </a:prstGeom>
          <a:noFill/>
          <a:ln>
            <a:noFill/>
          </a:ln>
        </p:spPr>
        <p:txBody>
          <a:bodyPr spcFirstLastPara="1" wrap="square" lIns="480400" tIns="240200" rIns="480400" bIns="240200" anchor="b" anchorCtr="0">
            <a:noAutofit/>
          </a:bodyPr>
          <a:lstStyle>
            <a:lvl1pPr lvl="0" algn="l">
              <a:spcBef>
                <a:spcPts val="0"/>
              </a:spcBef>
              <a:spcAft>
                <a:spcPts val="0"/>
              </a:spcAft>
              <a:buSzPts val="1400"/>
              <a:buNone/>
              <a:defRPr sz="105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17160245" y="1310654"/>
            <a:ext cx="24536400" cy="28094943"/>
          </a:xfrm>
          <a:prstGeom prst="rect">
            <a:avLst/>
          </a:prstGeom>
          <a:noFill/>
          <a:ln>
            <a:noFill/>
          </a:ln>
        </p:spPr>
        <p:txBody>
          <a:bodyPr spcFirstLastPara="1" wrap="square" lIns="480400" tIns="240200" rIns="480400" bIns="240200" anchor="t" anchorCtr="0">
            <a:noAutofit/>
          </a:bodyPr>
          <a:lstStyle>
            <a:lvl1pPr marL="457200" lvl="0" indent="-1289050" algn="l">
              <a:spcBef>
                <a:spcPts val="3340"/>
              </a:spcBef>
              <a:spcAft>
                <a:spcPts val="0"/>
              </a:spcAft>
              <a:buClr>
                <a:schemeClr val="dk1"/>
              </a:buClr>
              <a:buSzPts val="16700"/>
              <a:buChar char="•"/>
              <a:defRPr sz="16700"/>
            </a:lvl1pPr>
            <a:lvl2pPr marL="914400" lvl="1" indent="-1162050" algn="l">
              <a:spcBef>
                <a:spcPts val="2940"/>
              </a:spcBef>
              <a:spcAft>
                <a:spcPts val="0"/>
              </a:spcAft>
              <a:buClr>
                <a:schemeClr val="dk1"/>
              </a:buClr>
              <a:buSzPts val="14700"/>
              <a:buChar char="–"/>
              <a:defRPr sz="14700"/>
            </a:lvl2pPr>
            <a:lvl3pPr marL="1371600" lvl="2" indent="-1035050" algn="l">
              <a:spcBef>
                <a:spcPts val="2540"/>
              </a:spcBef>
              <a:spcAft>
                <a:spcPts val="0"/>
              </a:spcAft>
              <a:buClr>
                <a:schemeClr val="dk1"/>
              </a:buClr>
              <a:buSzPts val="12700"/>
              <a:buChar char="•"/>
              <a:defRPr sz="12700"/>
            </a:lvl3pPr>
            <a:lvl4pPr marL="1828800" lvl="3" indent="-895350" algn="l">
              <a:spcBef>
                <a:spcPts val="2100"/>
              </a:spcBef>
              <a:spcAft>
                <a:spcPts val="0"/>
              </a:spcAft>
              <a:buClr>
                <a:schemeClr val="dk1"/>
              </a:buClr>
              <a:buSzPts val="10500"/>
              <a:buChar char="–"/>
              <a:defRPr sz="10500"/>
            </a:lvl4pPr>
            <a:lvl5pPr marL="2286000" lvl="4" indent="-895350" algn="l">
              <a:spcBef>
                <a:spcPts val="2100"/>
              </a:spcBef>
              <a:spcAft>
                <a:spcPts val="0"/>
              </a:spcAft>
              <a:buClr>
                <a:schemeClr val="dk1"/>
              </a:buClr>
              <a:buSzPts val="10500"/>
              <a:buChar char="»"/>
              <a:defRPr sz="10500"/>
            </a:lvl5pPr>
            <a:lvl6pPr marL="2743200" lvl="5" indent="-895350" algn="l">
              <a:spcBef>
                <a:spcPts val="2100"/>
              </a:spcBef>
              <a:spcAft>
                <a:spcPts val="0"/>
              </a:spcAft>
              <a:buClr>
                <a:schemeClr val="dk1"/>
              </a:buClr>
              <a:buSzPts val="10500"/>
              <a:buChar char="•"/>
              <a:defRPr sz="10500"/>
            </a:lvl6pPr>
            <a:lvl7pPr marL="3200400" lvl="6" indent="-895350" algn="l">
              <a:spcBef>
                <a:spcPts val="2100"/>
              </a:spcBef>
              <a:spcAft>
                <a:spcPts val="0"/>
              </a:spcAft>
              <a:buClr>
                <a:schemeClr val="dk1"/>
              </a:buClr>
              <a:buSzPts val="10500"/>
              <a:buChar char="•"/>
              <a:defRPr sz="10500"/>
            </a:lvl7pPr>
            <a:lvl8pPr marL="3657600" lvl="7" indent="-895350" algn="l">
              <a:spcBef>
                <a:spcPts val="2100"/>
              </a:spcBef>
              <a:spcAft>
                <a:spcPts val="0"/>
              </a:spcAft>
              <a:buClr>
                <a:schemeClr val="dk1"/>
              </a:buClr>
              <a:buSzPts val="10500"/>
              <a:buChar char="•"/>
              <a:defRPr sz="10500"/>
            </a:lvl8pPr>
            <a:lvl9pPr marL="4114800" lvl="8" indent="-895350" algn="l">
              <a:spcBef>
                <a:spcPts val="2100"/>
              </a:spcBef>
              <a:spcAft>
                <a:spcPts val="0"/>
              </a:spcAft>
              <a:buClr>
                <a:schemeClr val="dk1"/>
              </a:buClr>
              <a:buSzPts val="10500"/>
              <a:buChar char="•"/>
              <a:defRPr sz="10500"/>
            </a:lvl9pPr>
          </a:lstStyle>
          <a:p>
            <a:endParaRPr/>
          </a:p>
        </p:txBody>
      </p:sp>
      <p:sp>
        <p:nvSpPr>
          <p:cNvPr id="61" name="Google Shape;61;p10"/>
          <p:cNvSpPr txBox="1">
            <a:spLocks noGrp="1"/>
          </p:cNvSpPr>
          <p:nvPr>
            <p:ph type="body" idx="2"/>
          </p:nvPr>
        </p:nvSpPr>
        <p:spPr>
          <a:xfrm>
            <a:off x="2194575" y="6888494"/>
            <a:ext cx="14439907" cy="22517103"/>
          </a:xfrm>
          <a:prstGeom prst="rect">
            <a:avLst/>
          </a:prstGeom>
          <a:noFill/>
          <a:ln>
            <a:noFill/>
          </a:ln>
        </p:spPr>
        <p:txBody>
          <a:bodyPr spcFirstLastPara="1" wrap="square" lIns="480400" tIns="240200" rIns="480400" bIns="240200" anchor="t" anchorCtr="0">
            <a:noAutofit/>
          </a:bodyPr>
          <a:lstStyle>
            <a:lvl1pPr marL="457200" lvl="0" indent="-228600" algn="l">
              <a:spcBef>
                <a:spcPts val="1480"/>
              </a:spcBef>
              <a:spcAft>
                <a:spcPts val="0"/>
              </a:spcAft>
              <a:buClr>
                <a:schemeClr val="dk1"/>
              </a:buClr>
              <a:buSzPts val="7400"/>
              <a:buNone/>
              <a:defRPr sz="7400"/>
            </a:lvl1pPr>
            <a:lvl2pPr marL="914400" lvl="1" indent="-228600" algn="l">
              <a:spcBef>
                <a:spcPts val="1280"/>
              </a:spcBef>
              <a:spcAft>
                <a:spcPts val="0"/>
              </a:spcAft>
              <a:buClr>
                <a:schemeClr val="dk1"/>
              </a:buClr>
              <a:buSzPts val="6400"/>
              <a:buNone/>
              <a:defRPr sz="6400"/>
            </a:lvl2pPr>
            <a:lvl3pPr marL="1371600" lvl="2" indent="-228600" algn="l">
              <a:spcBef>
                <a:spcPts val="1040"/>
              </a:spcBef>
              <a:spcAft>
                <a:spcPts val="0"/>
              </a:spcAft>
              <a:buClr>
                <a:schemeClr val="dk1"/>
              </a:buClr>
              <a:buSzPts val="5200"/>
              <a:buNone/>
              <a:defRPr sz="5200"/>
            </a:lvl3pPr>
            <a:lvl4pPr marL="1828800" lvl="3" indent="-228600" algn="l">
              <a:spcBef>
                <a:spcPts val="960"/>
              </a:spcBef>
              <a:spcAft>
                <a:spcPts val="0"/>
              </a:spcAft>
              <a:buClr>
                <a:schemeClr val="dk1"/>
              </a:buClr>
              <a:buSzPts val="4800"/>
              <a:buNone/>
              <a:defRPr sz="4800"/>
            </a:lvl4pPr>
            <a:lvl5pPr marL="2286000" lvl="4" indent="-228600" algn="l">
              <a:spcBef>
                <a:spcPts val="960"/>
              </a:spcBef>
              <a:spcAft>
                <a:spcPts val="0"/>
              </a:spcAft>
              <a:buClr>
                <a:schemeClr val="dk1"/>
              </a:buClr>
              <a:buSzPts val="4800"/>
              <a:buNone/>
              <a:defRPr sz="4800"/>
            </a:lvl5pPr>
            <a:lvl6pPr marL="2743200" lvl="5" indent="-228600" algn="l">
              <a:spcBef>
                <a:spcPts val="960"/>
              </a:spcBef>
              <a:spcAft>
                <a:spcPts val="0"/>
              </a:spcAft>
              <a:buClr>
                <a:schemeClr val="dk1"/>
              </a:buClr>
              <a:buSzPts val="4800"/>
              <a:buNone/>
              <a:defRPr sz="4800"/>
            </a:lvl6pPr>
            <a:lvl7pPr marL="3200400" lvl="6" indent="-228600" algn="l">
              <a:spcBef>
                <a:spcPts val="960"/>
              </a:spcBef>
              <a:spcAft>
                <a:spcPts val="0"/>
              </a:spcAft>
              <a:buClr>
                <a:schemeClr val="dk1"/>
              </a:buClr>
              <a:buSzPts val="4800"/>
              <a:buNone/>
              <a:defRPr sz="4800"/>
            </a:lvl7pPr>
            <a:lvl8pPr marL="3657600" lvl="7" indent="-228600" algn="l">
              <a:spcBef>
                <a:spcPts val="960"/>
              </a:spcBef>
              <a:spcAft>
                <a:spcPts val="0"/>
              </a:spcAft>
              <a:buClr>
                <a:schemeClr val="dk1"/>
              </a:buClr>
              <a:buSzPts val="4800"/>
              <a:buNone/>
              <a:defRPr sz="4800"/>
            </a:lvl8pPr>
            <a:lvl9pPr marL="4114800" lvl="8" indent="-228600" algn="l">
              <a:spcBef>
                <a:spcPts val="960"/>
              </a:spcBef>
              <a:spcAft>
                <a:spcPts val="0"/>
              </a:spcAft>
              <a:buClr>
                <a:schemeClr val="dk1"/>
              </a:buClr>
              <a:buSzPts val="4800"/>
              <a:buNone/>
              <a:defRPr sz="4800"/>
            </a:lvl9pPr>
          </a:lstStyle>
          <a:p>
            <a:endParaRPr/>
          </a:p>
        </p:txBody>
      </p:sp>
      <p:sp>
        <p:nvSpPr>
          <p:cNvPr id="62" name="Google Shape;62;p10"/>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8602983" y="23042884"/>
            <a:ext cx="26334720" cy="2720343"/>
          </a:xfrm>
          <a:prstGeom prst="rect">
            <a:avLst/>
          </a:prstGeom>
          <a:noFill/>
          <a:ln>
            <a:noFill/>
          </a:ln>
        </p:spPr>
        <p:txBody>
          <a:bodyPr spcFirstLastPara="1" wrap="square" lIns="480400" tIns="240200" rIns="480400" bIns="240200" anchor="b" anchorCtr="0">
            <a:noAutofit/>
          </a:bodyPr>
          <a:lstStyle>
            <a:lvl1pPr lvl="0" algn="l">
              <a:spcBef>
                <a:spcPts val="0"/>
              </a:spcBef>
              <a:spcAft>
                <a:spcPts val="0"/>
              </a:spcAft>
              <a:buSzPts val="1400"/>
              <a:buNone/>
              <a:defRPr sz="105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11"/>
          <p:cNvSpPr>
            <a:spLocks noGrp="1"/>
          </p:cNvSpPr>
          <p:nvPr>
            <p:ph type="pic" idx="2"/>
          </p:nvPr>
        </p:nvSpPr>
        <p:spPr>
          <a:xfrm>
            <a:off x="8602983" y="2941320"/>
            <a:ext cx="26334720" cy="19751040"/>
          </a:xfrm>
          <a:prstGeom prst="rect">
            <a:avLst/>
          </a:prstGeom>
          <a:noFill/>
          <a:ln>
            <a:noFill/>
          </a:ln>
        </p:spPr>
      </p:sp>
      <p:sp>
        <p:nvSpPr>
          <p:cNvPr id="68" name="Google Shape;68;p11"/>
          <p:cNvSpPr txBox="1">
            <a:spLocks noGrp="1"/>
          </p:cNvSpPr>
          <p:nvPr>
            <p:ph type="body" idx="1"/>
          </p:nvPr>
        </p:nvSpPr>
        <p:spPr>
          <a:xfrm>
            <a:off x="8602983" y="25763229"/>
            <a:ext cx="26334720" cy="3863339"/>
          </a:xfrm>
          <a:prstGeom prst="rect">
            <a:avLst/>
          </a:prstGeom>
          <a:noFill/>
          <a:ln>
            <a:noFill/>
          </a:ln>
        </p:spPr>
        <p:txBody>
          <a:bodyPr spcFirstLastPara="1" wrap="square" lIns="480400" tIns="240200" rIns="480400" bIns="240200" anchor="t" anchorCtr="0">
            <a:noAutofit/>
          </a:bodyPr>
          <a:lstStyle>
            <a:lvl1pPr marL="457200" lvl="0" indent="-228600" algn="l">
              <a:spcBef>
                <a:spcPts val="1480"/>
              </a:spcBef>
              <a:spcAft>
                <a:spcPts val="0"/>
              </a:spcAft>
              <a:buClr>
                <a:schemeClr val="dk1"/>
              </a:buClr>
              <a:buSzPts val="7400"/>
              <a:buNone/>
              <a:defRPr sz="7400"/>
            </a:lvl1pPr>
            <a:lvl2pPr marL="914400" lvl="1" indent="-228600" algn="l">
              <a:spcBef>
                <a:spcPts val="1280"/>
              </a:spcBef>
              <a:spcAft>
                <a:spcPts val="0"/>
              </a:spcAft>
              <a:buClr>
                <a:schemeClr val="dk1"/>
              </a:buClr>
              <a:buSzPts val="6400"/>
              <a:buNone/>
              <a:defRPr sz="6400"/>
            </a:lvl2pPr>
            <a:lvl3pPr marL="1371600" lvl="2" indent="-228600" algn="l">
              <a:spcBef>
                <a:spcPts val="1040"/>
              </a:spcBef>
              <a:spcAft>
                <a:spcPts val="0"/>
              </a:spcAft>
              <a:buClr>
                <a:schemeClr val="dk1"/>
              </a:buClr>
              <a:buSzPts val="5200"/>
              <a:buNone/>
              <a:defRPr sz="5200"/>
            </a:lvl3pPr>
            <a:lvl4pPr marL="1828800" lvl="3" indent="-228600" algn="l">
              <a:spcBef>
                <a:spcPts val="960"/>
              </a:spcBef>
              <a:spcAft>
                <a:spcPts val="0"/>
              </a:spcAft>
              <a:buClr>
                <a:schemeClr val="dk1"/>
              </a:buClr>
              <a:buSzPts val="4800"/>
              <a:buNone/>
              <a:defRPr sz="4800"/>
            </a:lvl4pPr>
            <a:lvl5pPr marL="2286000" lvl="4" indent="-228600" algn="l">
              <a:spcBef>
                <a:spcPts val="960"/>
              </a:spcBef>
              <a:spcAft>
                <a:spcPts val="0"/>
              </a:spcAft>
              <a:buClr>
                <a:schemeClr val="dk1"/>
              </a:buClr>
              <a:buSzPts val="4800"/>
              <a:buNone/>
              <a:defRPr sz="4800"/>
            </a:lvl5pPr>
            <a:lvl6pPr marL="2743200" lvl="5" indent="-228600" algn="l">
              <a:spcBef>
                <a:spcPts val="960"/>
              </a:spcBef>
              <a:spcAft>
                <a:spcPts val="0"/>
              </a:spcAft>
              <a:buClr>
                <a:schemeClr val="dk1"/>
              </a:buClr>
              <a:buSzPts val="4800"/>
              <a:buNone/>
              <a:defRPr sz="4800"/>
            </a:lvl6pPr>
            <a:lvl7pPr marL="3200400" lvl="6" indent="-228600" algn="l">
              <a:spcBef>
                <a:spcPts val="960"/>
              </a:spcBef>
              <a:spcAft>
                <a:spcPts val="0"/>
              </a:spcAft>
              <a:buClr>
                <a:schemeClr val="dk1"/>
              </a:buClr>
              <a:buSzPts val="4800"/>
              <a:buNone/>
              <a:defRPr sz="4800"/>
            </a:lvl7pPr>
            <a:lvl8pPr marL="3657600" lvl="7" indent="-228600" algn="l">
              <a:spcBef>
                <a:spcPts val="960"/>
              </a:spcBef>
              <a:spcAft>
                <a:spcPts val="0"/>
              </a:spcAft>
              <a:buClr>
                <a:schemeClr val="dk1"/>
              </a:buClr>
              <a:buSzPts val="4800"/>
              <a:buNone/>
              <a:defRPr sz="4800"/>
            </a:lvl8pPr>
            <a:lvl9pPr marL="4114800" lvl="8" indent="-228600" algn="l">
              <a:spcBef>
                <a:spcPts val="960"/>
              </a:spcBef>
              <a:spcAft>
                <a:spcPts val="0"/>
              </a:spcAft>
              <a:buClr>
                <a:schemeClr val="dk1"/>
              </a:buClr>
              <a:buSzPts val="4800"/>
              <a:buNone/>
              <a:defRPr sz="4800"/>
            </a:lvl9pPr>
          </a:lstStyle>
          <a:p>
            <a:endParaRPr/>
          </a:p>
        </p:txBody>
      </p:sp>
      <p:sp>
        <p:nvSpPr>
          <p:cNvPr id="69" name="Google Shape;69;p11"/>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a:spcBef>
                <a:spcPts val="0"/>
              </a:spcBef>
              <a:spcAft>
                <a:spcPts val="0"/>
              </a:spcAft>
              <a:buNone/>
              <a:defRPr sz="6400">
                <a:solidFill>
                  <a:srgbClr val="888888"/>
                </a:solidFill>
                <a:latin typeface="Calibri"/>
                <a:ea typeface="Calibri"/>
                <a:cs typeface="Calibri"/>
                <a:sym typeface="Calibri"/>
              </a:defRPr>
            </a:lvl1pPr>
            <a:lvl2pPr marL="0" marR="0" lvl="1" indent="0" algn="r">
              <a:spcBef>
                <a:spcPts val="0"/>
              </a:spcBef>
              <a:spcAft>
                <a:spcPts val="0"/>
              </a:spcAft>
              <a:buNone/>
              <a:defRPr sz="6400">
                <a:solidFill>
                  <a:srgbClr val="888888"/>
                </a:solidFill>
                <a:latin typeface="Calibri"/>
                <a:ea typeface="Calibri"/>
                <a:cs typeface="Calibri"/>
                <a:sym typeface="Calibri"/>
              </a:defRPr>
            </a:lvl2pPr>
            <a:lvl3pPr marL="0" marR="0" lvl="2" indent="0" algn="r">
              <a:spcBef>
                <a:spcPts val="0"/>
              </a:spcBef>
              <a:spcAft>
                <a:spcPts val="0"/>
              </a:spcAft>
              <a:buNone/>
              <a:defRPr sz="6400">
                <a:solidFill>
                  <a:srgbClr val="888888"/>
                </a:solidFill>
                <a:latin typeface="Calibri"/>
                <a:ea typeface="Calibri"/>
                <a:cs typeface="Calibri"/>
                <a:sym typeface="Calibri"/>
              </a:defRPr>
            </a:lvl3pPr>
            <a:lvl4pPr marL="0" marR="0" lvl="3" indent="0" algn="r">
              <a:spcBef>
                <a:spcPts val="0"/>
              </a:spcBef>
              <a:spcAft>
                <a:spcPts val="0"/>
              </a:spcAft>
              <a:buNone/>
              <a:defRPr sz="6400">
                <a:solidFill>
                  <a:srgbClr val="888888"/>
                </a:solidFill>
                <a:latin typeface="Calibri"/>
                <a:ea typeface="Calibri"/>
                <a:cs typeface="Calibri"/>
                <a:sym typeface="Calibri"/>
              </a:defRPr>
            </a:lvl4pPr>
            <a:lvl5pPr marL="0" marR="0" lvl="4" indent="0" algn="r">
              <a:spcBef>
                <a:spcPts val="0"/>
              </a:spcBef>
              <a:spcAft>
                <a:spcPts val="0"/>
              </a:spcAft>
              <a:buNone/>
              <a:defRPr sz="6400">
                <a:solidFill>
                  <a:srgbClr val="888888"/>
                </a:solidFill>
                <a:latin typeface="Calibri"/>
                <a:ea typeface="Calibri"/>
                <a:cs typeface="Calibri"/>
                <a:sym typeface="Calibri"/>
              </a:defRPr>
            </a:lvl5pPr>
            <a:lvl6pPr marL="0" marR="0" lvl="5" indent="0" algn="r">
              <a:spcBef>
                <a:spcPts val="0"/>
              </a:spcBef>
              <a:spcAft>
                <a:spcPts val="0"/>
              </a:spcAft>
              <a:buNone/>
              <a:defRPr sz="6400">
                <a:solidFill>
                  <a:srgbClr val="888888"/>
                </a:solidFill>
                <a:latin typeface="Calibri"/>
                <a:ea typeface="Calibri"/>
                <a:cs typeface="Calibri"/>
                <a:sym typeface="Calibri"/>
              </a:defRPr>
            </a:lvl6pPr>
            <a:lvl7pPr marL="0" marR="0" lvl="6" indent="0" algn="r">
              <a:spcBef>
                <a:spcPts val="0"/>
              </a:spcBef>
              <a:spcAft>
                <a:spcPts val="0"/>
              </a:spcAft>
              <a:buNone/>
              <a:defRPr sz="6400">
                <a:solidFill>
                  <a:srgbClr val="888888"/>
                </a:solidFill>
                <a:latin typeface="Calibri"/>
                <a:ea typeface="Calibri"/>
                <a:cs typeface="Calibri"/>
                <a:sym typeface="Calibri"/>
              </a:defRPr>
            </a:lvl7pPr>
            <a:lvl8pPr marL="0" marR="0" lvl="7" indent="0" algn="r">
              <a:spcBef>
                <a:spcPts val="0"/>
              </a:spcBef>
              <a:spcAft>
                <a:spcPts val="0"/>
              </a:spcAft>
              <a:buNone/>
              <a:defRPr sz="6400">
                <a:solidFill>
                  <a:srgbClr val="888888"/>
                </a:solidFill>
                <a:latin typeface="Calibri"/>
                <a:ea typeface="Calibri"/>
                <a:cs typeface="Calibri"/>
                <a:sym typeface="Calibri"/>
              </a:defRPr>
            </a:lvl8pPr>
            <a:lvl9pPr marL="0" marR="0" lvl="8" indent="0" algn="r">
              <a:spcBef>
                <a:spcPts val="0"/>
              </a:spcBef>
              <a:spcAft>
                <a:spcPts val="0"/>
              </a:spcAft>
              <a:buNone/>
              <a:defRPr sz="64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alpha val="98431"/>
          </a:schemeClr>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2194843" y="1317625"/>
            <a:ext cx="39501533" cy="5486400"/>
          </a:xfrm>
          <a:prstGeom prst="rect">
            <a:avLst/>
          </a:prstGeom>
          <a:noFill/>
          <a:ln>
            <a:noFill/>
          </a:ln>
        </p:spPr>
        <p:txBody>
          <a:bodyPr spcFirstLastPara="1" wrap="square" lIns="480400" tIns="240200" rIns="480400" bIns="240200" anchor="ctr" anchorCtr="0">
            <a:noAutofit/>
          </a:bodyPr>
          <a:lstStyle>
            <a:lvl1pPr marR="0" lvl="0" algn="ctr" rtl="0">
              <a:spcBef>
                <a:spcPts val="0"/>
              </a:spcBef>
              <a:spcAft>
                <a:spcPts val="0"/>
              </a:spcAft>
              <a:buSzPts val="1400"/>
              <a:buNone/>
              <a:defRPr sz="232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232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232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232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232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232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232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232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23200" b="0" i="0" u="none" strike="noStrike" cap="none">
                <a:solidFill>
                  <a:schemeClr val="dk1"/>
                </a:solidFill>
                <a:latin typeface="Calibri"/>
                <a:ea typeface="Calibri"/>
                <a:cs typeface="Calibri"/>
                <a:sym typeface="Calibri"/>
              </a:defRPr>
            </a:lvl9pPr>
          </a:lstStyle>
          <a:p>
            <a:endParaRPr/>
          </a:p>
        </p:txBody>
      </p:sp>
      <p:sp>
        <p:nvSpPr>
          <p:cNvPr id="11" name="Google Shape;11;p2"/>
          <p:cNvSpPr txBox="1">
            <a:spLocks noGrp="1"/>
          </p:cNvSpPr>
          <p:nvPr>
            <p:ph type="body" idx="1"/>
          </p:nvPr>
        </p:nvSpPr>
        <p:spPr>
          <a:xfrm>
            <a:off x="2194843" y="7680325"/>
            <a:ext cx="39501533" cy="21724938"/>
          </a:xfrm>
          <a:prstGeom prst="rect">
            <a:avLst/>
          </a:prstGeom>
          <a:noFill/>
          <a:ln>
            <a:noFill/>
          </a:ln>
        </p:spPr>
        <p:txBody>
          <a:bodyPr spcFirstLastPara="1" wrap="square" lIns="480400" tIns="240200" rIns="480400" bIns="240200" anchor="t" anchorCtr="0">
            <a:noAutofit/>
          </a:bodyPr>
          <a:lstStyle>
            <a:lvl1pPr marL="457200" marR="0" lvl="0" indent="-1289050" algn="l" rtl="0">
              <a:spcBef>
                <a:spcPts val="3340"/>
              </a:spcBef>
              <a:spcAft>
                <a:spcPts val="0"/>
              </a:spcAft>
              <a:buClr>
                <a:schemeClr val="dk1"/>
              </a:buClr>
              <a:buSzPts val="16700"/>
              <a:buFont typeface="Arial"/>
              <a:buChar char="•"/>
              <a:defRPr sz="16700" b="0" i="0" u="none" strike="noStrike" cap="none">
                <a:solidFill>
                  <a:schemeClr val="dk1"/>
                </a:solidFill>
                <a:latin typeface="Calibri"/>
                <a:ea typeface="Calibri"/>
                <a:cs typeface="Calibri"/>
                <a:sym typeface="Calibri"/>
              </a:defRPr>
            </a:lvl1pPr>
            <a:lvl2pPr marL="914400" marR="0" lvl="1" indent="-1162050" algn="l" rtl="0">
              <a:spcBef>
                <a:spcPts val="2940"/>
              </a:spcBef>
              <a:spcAft>
                <a:spcPts val="0"/>
              </a:spcAft>
              <a:buClr>
                <a:schemeClr val="dk1"/>
              </a:buClr>
              <a:buSzPts val="14700"/>
              <a:buFont typeface="Arial"/>
              <a:buChar char="–"/>
              <a:defRPr sz="14700" b="0" i="0" u="none" strike="noStrike" cap="none">
                <a:solidFill>
                  <a:schemeClr val="dk1"/>
                </a:solidFill>
                <a:latin typeface="Calibri"/>
                <a:ea typeface="Calibri"/>
                <a:cs typeface="Calibri"/>
                <a:sym typeface="Calibri"/>
              </a:defRPr>
            </a:lvl2pPr>
            <a:lvl3pPr marL="1371600" marR="0" lvl="2" indent="-1035050" algn="l" rtl="0">
              <a:spcBef>
                <a:spcPts val="2540"/>
              </a:spcBef>
              <a:spcAft>
                <a:spcPts val="0"/>
              </a:spcAft>
              <a:buClr>
                <a:schemeClr val="dk1"/>
              </a:buClr>
              <a:buSzPts val="12700"/>
              <a:buFont typeface="Arial"/>
              <a:buChar char="•"/>
              <a:defRPr sz="12700" b="0" i="0" u="none" strike="noStrike" cap="none">
                <a:solidFill>
                  <a:schemeClr val="dk1"/>
                </a:solidFill>
                <a:latin typeface="Calibri"/>
                <a:ea typeface="Calibri"/>
                <a:cs typeface="Calibri"/>
                <a:sym typeface="Calibri"/>
              </a:defRPr>
            </a:lvl3pPr>
            <a:lvl4pPr marL="1828800" marR="0" lvl="3" indent="-895350" algn="l" rtl="0">
              <a:spcBef>
                <a:spcPts val="2100"/>
              </a:spcBef>
              <a:spcAft>
                <a:spcPts val="0"/>
              </a:spcAft>
              <a:buClr>
                <a:schemeClr val="dk1"/>
              </a:buClr>
              <a:buSzPts val="10500"/>
              <a:buFont typeface="Arial"/>
              <a:buChar char="–"/>
              <a:defRPr sz="10500" b="0" i="0" u="none" strike="noStrike" cap="none">
                <a:solidFill>
                  <a:schemeClr val="dk1"/>
                </a:solidFill>
                <a:latin typeface="Calibri"/>
                <a:ea typeface="Calibri"/>
                <a:cs typeface="Calibri"/>
                <a:sym typeface="Calibri"/>
              </a:defRPr>
            </a:lvl4pPr>
            <a:lvl5pPr marL="2286000" marR="0" lvl="4" indent="-895350" algn="l" rtl="0">
              <a:spcBef>
                <a:spcPts val="2100"/>
              </a:spcBef>
              <a:spcAft>
                <a:spcPts val="0"/>
              </a:spcAft>
              <a:buClr>
                <a:schemeClr val="dk1"/>
              </a:buClr>
              <a:buSzPts val="10500"/>
              <a:buFont typeface="Arial"/>
              <a:buChar char="»"/>
              <a:defRPr sz="10500" b="0" i="0" u="none" strike="noStrike" cap="none">
                <a:solidFill>
                  <a:schemeClr val="dk1"/>
                </a:solidFill>
                <a:latin typeface="Calibri"/>
                <a:ea typeface="Calibri"/>
                <a:cs typeface="Calibri"/>
                <a:sym typeface="Calibri"/>
              </a:defRPr>
            </a:lvl5pPr>
            <a:lvl6pPr marL="2743200" marR="0" lvl="5" indent="-895350" algn="l" rtl="0">
              <a:spcBef>
                <a:spcPts val="2100"/>
              </a:spcBef>
              <a:spcAft>
                <a:spcPts val="0"/>
              </a:spcAft>
              <a:buClr>
                <a:schemeClr val="dk1"/>
              </a:buClr>
              <a:buSzPts val="10500"/>
              <a:buFont typeface="Arial"/>
              <a:buChar char="•"/>
              <a:defRPr sz="10500" b="0" i="0" u="none" strike="noStrike" cap="none">
                <a:solidFill>
                  <a:schemeClr val="dk1"/>
                </a:solidFill>
                <a:latin typeface="Calibri"/>
                <a:ea typeface="Calibri"/>
                <a:cs typeface="Calibri"/>
                <a:sym typeface="Calibri"/>
              </a:defRPr>
            </a:lvl6pPr>
            <a:lvl7pPr marL="3200400" marR="0" lvl="6" indent="-895350" algn="l" rtl="0">
              <a:spcBef>
                <a:spcPts val="2100"/>
              </a:spcBef>
              <a:spcAft>
                <a:spcPts val="0"/>
              </a:spcAft>
              <a:buClr>
                <a:schemeClr val="dk1"/>
              </a:buClr>
              <a:buSzPts val="10500"/>
              <a:buFont typeface="Arial"/>
              <a:buChar char="•"/>
              <a:defRPr sz="10500" b="0" i="0" u="none" strike="noStrike" cap="none">
                <a:solidFill>
                  <a:schemeClr val="dk1"/>
                </a:solidFill>
                <a:latin typeface="Calibri"/>
                <a:ea typeface="Calibri"/>
                <a:cs typeface="Calibri"/>
                <a:sym typeface="Calibri"/>
              </a:defRPr>
            </a:lvl7pPr>
            <a:lvl8pPr marL="3657600" marR="0" lvl="7" indent="-895350" algn="l" rtl="0">
              <a:spcBef>
                <a:spcPts val="2100"/>
              </a:spcBef>
              <a:spcAft>
                <a:spcPts val="0"/>
              </a:spcAft>
              <a:buClr>
                <a:schemeClr val="dk1"/>
              </a:buClr>
              <a:buSzPts val="10500"/>
              <a:buFont typeface="Arial"/>
              <a:buChar char="•"/>
              <a:defRPr sz="10500" b="0" i="0" u="none" strike="noStrike" cap="none">
                <a:solidFill>
                  <a:schemeClr val="dk1"/>
                </a:solidFill>
                <a:latin typeface="Calibri"/>
                <a:ea typeface="Calibri"/>
                <a:cs typeface="Calibri"/>
                <a:sym typeface="Calibri"/>
              </a:defRPr>
            </a:lvl8pPr>
            <a:lvl9pPr marL="4114800" marR="0" lvl="8" indent="-895350" algn="l" rtl="0">
              <a:spcBef>
                <a:spcPts val="2100"/>
              </a:spcBef>
              <a:spcAft>
                <a:spcPts val="0"/>
              </a:spcAft>
              <a:buClr>
                <a:schemeClr val="dk1"/>
              </a:buClr>
              <a:buSzPts val="10500"/>
              <a:buFont typeface="Arial"/>
              <a:buChar char="•"/>
              <a:defRPr sz="105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2194843" y="30510163"/>
            <a:ext cx="10240733" cy="1752600"/>
          </a:xfrm>
          <a:prstGeom prst="rect">
            <a:avLst/>
          </a:prstGeom>
          <a:noFill/>
          <a:ln>
            <a:noFill/>
          </a:ln>
        </p:spPr>
        <p:txBody>
          <a:bodyPr spcFirstLastPara="1" wrap="square" lIns="480400" tIns="240200" rIns="480400" bIns="240200" anchor="ctr" anchorCtr="0">
            <a:noAutofit/>
          </a:bodyPr>
          <a:lstStyle>
            <a:lvl1pPr marR="0" lvl="0" algn="l" rtl="0">
              <a:spcBef>
                <a:spcPts val="0"/>
              </a:spcBef>
              <a:spcAft>
                <a:spcPts val="0"/>
              </a:spcAft>
              <a:buSzPts val="1400"/>
              <a:buNone/>
              <a:defRPr sz="64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95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95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95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95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95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95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95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9500" b="0" i="0" u="none" strike="noStrike" cap="none">
                <a:solidFill>
                  <a:schemeClr val="dk1"/>
                </a:solidFill>
                <a:latin typeface="Arial"/>
                <a:ea typeface="Arial"/>
                <a:cs typeface="Arial"/>
                <a:sym typeface="Arial"/>
              </a:defRPr>
            </a:lvl9pPr>
          </a:lstStyle>
          <a:p>
            <a:endParaRPr/>
          </a:p>
        </p:txBody>
      </p:sp>
      <p:sp>
        <p:nvSpPr>
          <p:cNvPr id="13" name="Google Shape;13;p2"/>
          <p:cNvSpPr txBox="1">
            <a:spLocks noGrp="1"/>
          </p:cNvSpPr>
          <p:nvPr>
            <p:ph type="ftr" idx="11"/>
          </p:nvPr>
        </p:nvSpPr>
        <p:spPr>
          <a:xfrm>
            <a:off x="14996443" y="30510163"/>
            <a:ext cx="13898333" cy="1752600"/>
          </a:xfrm>
          <a:prstGeom prst="rect">
            <a:avLst/>
          </a:prstGeom>
          <a:noFill/>
          <a:ln>
            <a:noFill/>
          </a:ln>
        </p:spPr>
        <p:txBody>
          <a:bodyPr spcFirstLastPara="1" wrap="square" lIns="480400" tIns="240200" rIns="480400" bIns="240200" anchor="ctr" anchorCtr="0">
            <a:noAutofit/>
          </a:bodyPr>
          <a:lstStyle>
            <a:lvl1pPr marR="0" lvl="0" algn="ctr" rtl="0">
              <a:spcBef>
                <a:spcPts val="0"/>
              </a:spcBef>
              <a:spcAft>
                <a:spcPts val="0"/>
              </a:spcAft>
              <a:buSzPts val="1400"/>
              <a:buNone/>
              <a:defRPr sz="64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95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95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95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95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95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95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95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9500" b="0" i="0" u="none" strike="noStrike" cap="none">
                <a:solidFill>
                  <a:schemeClr val="dk1"/>
                </a:solidFill>
                <a:latin typeface="Arial"/>
                <a:ea typeface="Arial"/>
                <a:cs typeface="Arial"/>
                <a:sym typeface="Arial"/>
              </a:defRPr>
            </a:lvl9pPr>
          </a:lstStyle>
          <a:p>
            <a:endParaRPr/>
          </a:p>
        </p:txBody>
      </p:sp>
      <p:sp>
        <p:nvSpPr>
          <p:cNvPr id="14" name="Google Shape;14;p2"/>
          <p:cNvSpPr txBox="1">
            <a:spLocks noGrp="1"/>
          </p:cNvSpPr>
          <p:nvPr>
            <p:ph type="sldNum" idx="12"/>
          </p:nvPr>
        </p:nvSpPr>
        <p:spPr>
          <a:xfrm>
            <a:off x="31455643" y="30510163"/>
            <a:ext cx="10240733" cy="1752600"/>
          </a:xfrm>
          <a:prstGeom prst="rect">
            <a:avLst/>
          </a:prstGeom>
          <a:noFill/>
          <a:ln>
            <a:noFill/>
          </a:ln>
        </p:spPr>
        <p:txBody>
          <a:bodyPr spcFirstLastPara="1" wrap="square" lIns="480400" tIns="240200" rIns="480400" bIns="240200" anchor="ctr" anchorCtr="0">
            <a:noAutofit/>
          </a:bodyPr>
          <a:lstStyle>
            <a:lvl1pPr marL="0" marR="0" lvl="0" indent="0" algn="r" rtl="0">
              <a:spcBef>
                <a:spcPts val="0"/>
              </a:spcBef>
              <a:spcAft>
                <a:spcPts val="0"/>
              </a:spcAft>
              <a:buNone/>
              <a:defRPr sz="64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None/>
              <a:defRPr sz="64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None/>
              <a:defRPr sz="64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None/>
              <a:defRPr sz="64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None/>
              <a:defRPr sz="64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None/>
              <a:defRPr sz="64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None/>
              <a:defRPr sz="64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None/>
              <a:defRPr sz="64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None/>
              <a:defRPr sz="6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p:nvPr/>
        </p:nvSpPr>
        <p:spPr>
          <a:xfrm>
            <a:off x="-3657600" y="-777133"/>
            <a:ext cx="184720" cy="1554266"/>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9500">
              <a:solidFill>
                <a:schemeClr val="dk1"/>
              </a:solidFill>
              <a:latin typeface="Calibri"/>
              <a:ea typeface="Calibri"/>
              <a:cs typeface="Calibri"/>
              <a:sym typeface="Calibri"/>
            </a:endParaRPr>
          </a:p>
        </p:txBody>
      </p:sp>
      <p:grpSp>
        <p:nvGrpSpPr>
          <p:cNvPr id="90" name="Google Shape;90;p1"/>
          <p:cNvGrpSpPr/>
          <p:nvPr/>
        </p:nvGrpSpPr>
        <p:grpSpPr>
          <a:xfrm>
            <a:off x="36600" y="4693882"/>
            <a:ext cx="13073245" cy="10674704"/>
            <a:chOff x="290056" y="4693926"/>
            <a:chExt cx="16477495" cy="7858292"/>
          </a:xfrm>
        </p:grpSpPr>
        <p:sp>
          <p:nvSpPr>
            <p:cNvPr id="91" name="Google Shape;91;p1"/>
            <p:cNvSpPr txBox="1"/>
            <p:nvPr/>
          </p:nvSpPr>
          <p:spPr>
            <a:xfrm>
              <a:off x="308351" y="4693926"/>
              <a:ext cx="16459200" cy="914029"/>
            </a:xfrm>
            <a:prstGeom prst="rect">
              <a:avLst/>
            </a:prstGeom>
            <a:solidFill>
              <a:srgbClr val="A70034"/>
            </a:solidFill>
            <a:ln w="63500" cap="flat" cmpd="sng">
              <a:solidFill>
                <a:srgbClr val="003C7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5000" b="1">
                  <a:solidFill>
                    <a:srgbClr val="DADBDC"/>
                  </a:solidFill>
                  <a:latin typeface="Arial"/>
                  <a:ea typeface="Arial"/>
                  <a:cs typeface="Arial"/>
                  <a:sym typeface="Arial"/>
                </a:rPr>
                <a:t>Introduction</a:t>
              </a:r>
              <a:endParaRPr/>
            </a:p>
          </p:txBody>
        </p:sp>
        <p:sp>
          <p:nvSpPr>
            <p:cNvPr id="92" name="Google Shape;92;p1"/>
            <p:cNvSpPr txBox="1"/>
            <p:nvPr/>
          </p:nvSpPr>
          <p:spPr>
            <a:xfrm>
              <a:off x="290056" y="5629503"/>
              <a:ext cx="16459200" cy="6922715"/>
            </a:xfrm>
            <a:prstGeom prst="rect">
              <a:avLst/>
            </a:prstGeom>
            <a:solidFill>
              <a:srgbClr val="E5E6E7"/>
            </a:solidFill>
            <a:ln w="63500" cap="flat" cmpd="sng">
              <a:solidFill>
                <a:srgbClr val="003C71"/>
              </a:solidFill>
              <a:prstDash val="solid"/>
              <a:miter lim="800000"/>
              <a:headEnd type="none" w="sm" len="sm"/>
              <a:tailEnd type="none" w="sm" len="sm"/>
            </a:ln>
          </p:spPr>
          <p:txBody>
            <a:bodyPr spcFirstLastPara="1" wrap="square" lIns="91425" tIns="45700" rIns="91425" bIns="45700" anchor="t" anchorCtr="0">
              <a:normAutofit fontScale="92500" lnSpcReduction="20000"/>
            </a:bodyPr>
            <a:lstStyle/>
            <a:p>
              <a:pPr marL="914400" lvl="0" indent="0" algn="l" rtl="0">
                <a:lnSpc>
                  <a:spcPct val="115000"/>
                </a:lnSpc>
                <a:spcBef>
                  <a:spcPts val="0"/>
                </a:spcBef>
                <a:spcAft>
                  <a:spcPts val="0"/>
                </a:spcAft>
                <a:buNone/>
              </a:pPr>
              <a:endParaRPr sz="3700">
                <a:solidFill>
                  <a:schemeClr val="dk1"/>
                </a:solidFill>
              </a:endParaRPr>
            </a:p>
            <a:p>
              <a:pPr marL="914400" lvl="1" indent="-463550" algn="l" rtl="0">
                <a:lnSpc>
                  <a:spcPct val="115000"/>
                </a:lnSpc>
                <a:spcBef>
                  <a:spcPts val="0"/>
                </a:spcBef>
                <a:spcAft>
                  <a:spcPts val="0"/>
                </a:spcAft>
                <a:buClr>
                  <a:srgbClr val="5B447A"/>
                </a:buClr>
                <a:buSzPct val="108108"/>
                <a:buChar char="•"/>
              </a:pPr>
              <a:r>
                <a:rPr lang="en-US" sz="3700">
                  <a:solidFill>
                    <a:schemeClr val="dk1"/>
                  </a:solidFill>
                </a:rPr>
                <a:t>The current study was designed to pilot test five hypothetical scenarios that we designed to induce defensiveness. We created five high threat and five low threat scenarios within these domains: academic, health, romantic, alcohol use, and friendship.</a:t>
              </a:r>
              <a:endParaRPr sz="3700">
                <a:solidFill>
                  <a:schemeClr val="dk1"/>
                </a:solidFill>
              </a:endParaRPr>
            </a:p>
            <a:p>
              <a:pPr marL="914400" lvl="1" indent="-463550" algn="l" rtl="0">
                <a:lnSpc>
                  <a:spcPct val="115000"/>
                </a:lnSpc>
                <a:spcBef>
                  <a:spcPts val="0"/>
                </a:spcBef>
                <a:spcAft>
                  <a:spcPts val="0"/>
                </a:spcAft>
                <a:buClr>
                  <a:srgbClr val="5B447A"/>
                </a:buClr>
                <a:buSzPct val="108108"/>
                <a:buChar char="•"/>
              </a:pPr>
              <a:r>
                <a:rPr lang="en-US" sz="3700">
                  <a:solidFill>
                    <a:srgbClr val="5B447A"/>
                  </a:solidFill>
                </a:rPr>
                <a:t>•</a:t>
              </a:r>
              <a:r>
                <a:rPr lang="en-US" sz="3700">
                  <a:solidFill>
                    <a:schemeClr val="dk1"/>
                  </a:solidFill>
                </a:rPr>
                <a:t>Self-protection (i.e., defending oneself against negative self-views) occurs when an important self-domain is threatened and is one of the ways we maintain a sense of global self-integrity </a:t>
              </a:r>
              <a:r>
                <a:rPr lang="en-US" sz="3000">
                  <a:solidFill>
                    <a:schemeClr val="dk1"/>
                  </a:solidFill>
                </a:rPr>
                <a:t>(Alicke &amp; Sedikides, 2009)</a:t>
              </a:r>
              <a:endParaRPr sz="3000">
                <a:solidFill>
                  <a:schemeClr val="dk1"/>
                </a:solidFill>
              </a:endParaRPr>
            </a:p>
            <a:p>
              <a:pPr marL="914400" lvl="1" indent="-463550" algn="l" rtl="0">
                <a:lnSpc>
                  <a:spcPct val="115000"/>
                </a:lnSpc>
                <a:spcBef>
                  <a:spcPts val="0"/>
                </a:spcBef>
                <a:spcAft>
                  <a:spcPts val="0"/>
                </a:spcAft>
                <a:buClr>
                  <a:srgbClr val="5B447A"/>
                </a:buClr>
                <a:buSzPct val="108108"/>
                <a:buChar char="•"/>
              </a:pPr>
              <a:r>
                <a:rPr lang="en-US" sz="3700">
                  <a:solidFill>
                    <a:srgbClr val="5B447A"/>
                  </a:solidFill>
                </a:rPr>
                <a:t>•</a:t>
              </a:r>
              <a:r>
                <a:rPr lang="en-US" sz="3700">
                  <a:solidFill>
                    <a:schemeClr val="dk1"/>
                  </a:solidFill>
                </a:rPr>
                <a:t>Dissonance reduction techniques (e.g., changing, rationalizing, and taking responsibility for behavior, trivializing the importance) are types of self-protection.</a:t>
              </a:r>
              <a:endParaRPr sz="3700">
                <a:solidFill>
                  <a:schemeClr val="dk1"/>
                </a:solidFill>
              </a:endParaRPr>
            </a:p>
            <a:p>
              <a:pPr marL="914400" lvl="1" indent="-463550" algn="l" rtl="0">
                <a:lnSpc>
                  <a:spcPct val="115000"/>
                </a:lnSpc>
                <a:spcBef>
                  <a:spcPts val="0"/>
                </a:spcBef>
                <a:spcAft>
                  <a:spcPts val="0"/>
                </a:spcAft>
                <a:buClr>
                  <a:srgbClr val="5B447A"/>
                </a:buClr>
                <a:buSzPct val="108108"/>
                <a:buChar char="•"/>
              </a:pPr>
              <a:r>
                <a:rPr lang="en-US" sz="3700">
                  <a:solidFill>
                    <a:srgbClr val="5B447A"/>
                  </a:solidFill>
                </a:rPr>
                <a:t>•</a:t>
              </a:r>
              <a:r>
                <a:rPr lang="en-US" sz="3700">
                  <a:solidFill>
                    <a:schemeClr val="dk1"/>
                  </a:solidFill>
                </a:rPr>
                <a:t>Hypersensitive narcissism (HN) increases negative affect to threat </a:t>
              </a:r>
              <a:r>
                <a:rPr lang="en-US" sz="3200">
                  <a:solidFill>
                    <a:schemeClr val="dk1"/>
                  </a:solidFill>
                </a:rPr>
                <a:t>(Besser &amp; Priel, 2010)</a:t>
              </a:r>
              <a:endParaRPr sz="3200">
                <a:solidFill>
                  <a:schemeClr val="dk1"/>
                </a:solidFill>
              </a:endParaRPr>
            </a:p>
            <a:p>
              <a:pPr marL="914400" lvl="1" indent="-463550" algn="l" rtl="0">
                <a:lnSpc>
                  <a:spcPct val="115000"/>
                </a:lnSpc>
                <a:spcBef>
                  <a:spcPts val="0"/>
                </a:spcBef>
                <a:spcAft>
                  <a:spcPts val="0"/>
                </a:spcAft>
                <a:buClr>
                  <a:srgbClr val="5B447A"/>
                </a:buClr>
                <a:buSzPct val="108108"/>
                <a:buChar char="•"/>
              </a:pPr>
              <a:r>
                <a:rPr lang="en-US" sz="3700">
                  <a:solidFill>
                    <a:srgbClr val="5B447A"/>
                  </a:solidFill>
                </a:rPr>
                <a:t>•</a:t>
              </a:r>
              <a:r>
                <a:rPr lang="en-US" sz="3700" b="1">
                  <a:solidFill>
                    <a:srgbClr val="003366"/>
                  </a:solidFill>
                </a:rPr>
                <a:t>Purpose: Investigate the role personality traits, such as hypersensitive narcissism, may play in defensive responses to our hypothetical scenarios. </a:t>
              </a:r>
              <a:endParaRPr sz="4312">
                <a:solidFill>
                  <a:schemeClr val="dk1"/>
                </a:solidFill>
              </a:endParaRPr>
            </a:p>
          </p:txBody>
        </p:sp>
      </p:grpSp>
      <p:sp>
        <p:nvSpPr>
          <p:cNvPr id="93" name="Google Shape;93;p1"/>
          <p:cNvSpPr txBox="1"/>
          <p:nvPr/>
        </p:nvSpPr>
        <p:spPr>
          <a:xfrm>
            <a:off x="29264" y="15609809"/>
            <a:ext cx="13087800" cy="773100"/>
          </a:xfrm>
          <a:prstGeom prst="rect">
            <a:avLst/>
          </a:prstGeom>
          <a:solidFill>
            <a:srgbClr val="A70034"/>
          </a:solidFill>
          <a:ln w="63500" cap="flat" cmpd="sng">
            <a:solidFill>
              <a:srgbClr val="003C7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5000" b="1">
                <a:solidFill>
                  <a:srgbClr val="DADBDC"/>
                </a:solidFill>
                <a:latin typeface="Arial"/>
                <a:ea typeface="Arial"/>
                <a:cs typeface="Arial"/>
                <a:sym typeface="Arial"/>
              </a:rPr>
              <a:t>Method</a:t>
            </a:r>
            <a:endParaRPr/>
          </a:p>
        </p:txBody>
      </p:sp>
      <p:sp>
        <p:nvSpPr>
          <p:cNvPr id="94" name="Google Shape;94;p1"/>
          <p:cNvSpPr txBox="1"/>
          <p:nvPr/>
        </p:nvSpPr>
        <p:spPr>
          <a:xfrm>
            <a:off x="0" y="16382999"/>
            <a:ext cx="13073400" cy="16101900"/>
          </a:xfrm>
          <a:prstGeom prst="rect">
            <a:avLst/>
          </a:prstGeom>
          <a:solidFill>
            <a:srgbClr val="E5E6E7"/>
          </a:solidFill>
          <a:ln w="63500" cap="flat" cmpd="sng">
            <a:solidFill>
              <a:srgbClr val="003C71"/>
            </a:solidFill>
            <a:prstDash val="solid"/>
            <a:miter lim="800000"/>
            <a:headEnd type="none" w="sm" len="sm"/>
            <a:tailEnd type="none" w="sm" len="sm"/>
          </a:ln>
        </p:spPr>
        <p:txBody>
          <a:bodyPr spcFirstLastPara="1" wrap="square" lIns="91425" tIns="45700" rIns="91425" bIns="45700" anchor="t" anchorCtr="0">
            <a:normAutofit fontScale="85000" lnSpcReduction="20000"/>
          </a:bodyPr>
          <a:lstStyle/>
          <a:p>
            <a:pPr marL="107950" marR="0" lvl="1" indent="0" algn="ctr" rtl="0">
              <a:spcBef>
                <a:spcPts val="0"/>
              </a:spcBef>
              <a:spcAft>
                <a:spcPts val="0"/>
              </a:spcAft>
              <a:buNone/>
            </a:pPr>
            <a:endParaRPr sz="4800" b="1" i="0" u="none" strike="noStrike" cap="none">
              <a:solidFill>
                <a:srgbClr val="003366"/>
              </a:solidFill>
              <a:latin typeface="Arial"/>
              <a:ea typeface="Arial"/>
              <a:cs typeface="Arial"/>
              <a:sym typeface="Arial"/>
            </a:endParaRPr>
          </a:p>
          <a:p>
            <a:pPr marL="107950" marR="0" lvl="1" indent="0" algn="ctr" rtl="0">
              <a:spcBef>
                <a:spcPts val="600"/>
              </a:spcBef>
              <a:spcAft>
                <a:spcPts val="0"/>
              </a:spcAft>
              <a:buNone/>
            </a:pPr>
            <a:r>
              <a:rPr lang="en-US" sz="4800" b="1" i="0" u="none" strike="noStrike" cap="none">
                <a:solidFill>
                  <a:srgbClr val="003366"/>
                </a:solidFill>
                <a:latin typeface="Arial"/>
                <a:ea typeface="Arial"/>
                <a:cs typeface="Arial"/>
                <a:sym typeface="Arial"/>
              </a:rPr>
              <a:t>Participants</a:t>
            </a:r>
            <a:endParaRPr/>
          </a:p>
          <a:p>
            <a:pPr marL="107950" marR="0" lvl="1" indent="0" algn="l" rtl="0">
              <a:spcBef>
                <a:spcPts val="600"/>
              </a:spcBef>
              <a:spcAft>
                <a:spcPts val="0"/>
              </a:spcAft>
              <a:buNone/>
            </a:pPr>
            <a:r>
              <a:rPr lang="en-US" sz="4400" b="0" i="0" u="none" strike="noStrike" cap="none">
                <a:solidFill>
                  <a:schemeClr val="dk1"/>
                </a:solidFill>
                <a:latin typeface="Arial"/>
                <a:ea typeface="Arial"/>
                <a:cs typeface="Arial"/>
                <a:sym typeface="Arial"/>
              </a:rPr>
              <a:t>Undergraduate students (</a:t>
            </a:r>
            <a:r>
              <a:rPr lang="en-US" sz="4400" b="0" i="1" u="none" strike="noStrike" cap="none">
                <a:solidFill>
                  <a:schemeClr val="dk1"/>
                </a:solidFill>
                <a:latin typeface="Arial"/>
                <a:ea typeface="Arial"/>
                <a:cs typeface="Arial"/>
                <a:sym typeface="Arial"/>
              </a:rPr>
              <a:t>N</a:t>
            </a:r>
            <a:r>
              <a:rPr lang="en-US" sz="4400" b="0" i="0" u="none" strike="noStrike" cap="none">
                <a:solidFill>
                  <a:schemeClr val="dk1"/>
                </a:solidFill>
                <a:latin typeface="Arial"/>
                <a:ea typeface="Arial"/>
                <a:cs typeface="Arial"/>
                <a:sym typeface="Arial"/>
              </a:rPr>
              <a:t> = 374) participated. Of these, 49 were excluded (31 quit before scenarios, 19 took longer than 1 hour), resulting in a final sample of </a:t>
            </a:r>
            <a:r>
              <a:rPr lang="en-US" sz="4400" b="0" i="1" u="none" strike="noStrike" cap="none">
                <a:solidFill>
                  <a:schemeClr val="dk1"/>
                </a:solidFill>
                <a:latin typeface="Arial"/>
                <a:ea typeface="Arial"/>
                <a:cs typeface="Arial"/>
                <a:sym typeface="Arial"/>
              </a:rPr>
              <a:t>N</a:t>
            </a:r>
            <a:r>
              <a:rPr lang="en-US" sz="4400" b="0" i="0" u="none" strike="noStrike" cap="none">
                <a:solidFill>
                  <a:schemeClr val="dk1"/>
                </a:solidFill>
                <a:latin typeface="Arial"/>
                <a:ea typeface="Arial"/>
                <a:cs typeface="Arial"/>
                <a:sym typeface="Arial"/>
              </a:rPr>
              <a:t> = 324 (86% women; 80% White; </a:t>
            </a:r>
            <a:r>
              <a:rPr lang="en-US" sz="4400" b="0" i="1" u="none" strike="noStrike" cap="none">
                <a:solidFill>
                  <a:schemeClr val="dk1"/>
                </a:solidFill>
                <a:latin typeface="Arial"/>
                <a:ea typeface="Arial"/>
                <a:cs typeface="Arial"/>
                <a:sym typeface="Arial"/>
              </a:rPr>
              <a:t>M</a:t>
            </a:r>
            <a:r>
              <a:rPr lang="en-US" sz="4400" b="0" i="0" u="none" strike="noStrike" cap="none" baseline="-25000">
                <a:solidFill>
                  <a:schemeClr val="dk1"/>
                </a:solidFill>
                <a:latin typeface="Arial"/>
                <a:ea typeface="Arial"/>
                <a:cs typeface="Arial"/>
                <a:sym typeface="Arial"/>
              </a:rPr>
              <a:t>age</a:t>
            </a:r>
            <a:r>
              <a:rPr lang="en-US" sz="4400" b="0" i="0" u="none" strike="noStrike" cap="none">
                <a:solidFill>
                  <a:schemeClr val="dk1"/>
                </a:solidFill>
                <a:latin typeface="Arial"/>
                <a:ea typeface="Arial"/>
                <a:cs typeface="Arial"/>
                <a:sym typeface="Arial"/>
              </a:rPr>
              <a:t> = 18.45, </a:t>
            </a:r>
            <a:r>
              <a:rPr lang="en-US" sz="4400" b="0" i="1" u="none" strike="noStrike" cap="none">
                <a:solidFill>
                  <a:schemeClr val="dk1"/>
                </a:solidFill>
                <a:latin typeface="Arial"/>
                <a:ea typeface="Arial"/>
                <a:cs typeface="Arial"/>
                <a:sym typeface="Arial"/>
              </a:rPr>
              <a:t>SD</a:t>
            </a:r>
            <a:r>
              <a:rPr lang="en-US" sz="4400" b="0" i="0" u="none" strike="noStrike" cap="none" baseline="-25000">
                <a:solidFill>
                  <a:schemeClr val="dk1"/>
                </a:solidFill>
                <a:latin typeface="Arial"/>
                <a:ea typeface="Arial"/>
                <a:cs typeface="Arial"/>
                <a:sym typeface="Arial"/>
              </a:rPr>
              <a:t>age</a:t>
            </a:r>
            <a:r>
              <a:rPr lang="en-US" sz="4400" b="0" i="0" u="none" strike="noStrike" cap="none">
                <a:solidFill>
                  <a:schemeClr val="dk1"/>
                </a:solidFill>
                <a:latin typeface="Arial"/>
                <a:ea typeface="Arial"/>
                <a:cs typeface="Arial"/>
                <a:sym typeface="Arial"/>
              </a:rPr>
              <a:t> = 0.98). </a:t>
            </a:r>
            <a:endParaRPr sz="4400" b="0" i="0" u="none" strike="noStrike" cap="none">
              <a:solidFill>
                <a:schemeClr val="dk1"/>
              </a:solidFill>
              <a:latin typeface="Arial"/>
              <a:ea typeface="Arial"/>
              <a:cs typeface="Arial"/>
              <a:sym typeface="Arial"/>
            </a:endParaRPr>
          </a:p>
          <a:p>
            <a:pPr marL="107950" marR="0" lvl="1" indent="0" algn="l" rtl="0">
              <a:spcBef>
                <a:spcPts val="600"/>
              </a:spcBef>
              <a:spcAft>
                <a:spcPts val="0"/>
              </a:spcAft>
              <a:buNone/>
            </a:pPr>
            <a:endParaRPr sz="4400">
              <a:solidFill>
                <a:schemeClr val="dk1"/>
              </a:solidFill>
            </a:endParaRPr>
          </a:p>
          <a:p>
            <a:pPr marL="0" marR="0" lvl="0" indent="0" algn="ctr" rtl="0">
              <a:spcBef>
                <a:spcPts val="600"/>
              </a:spcBef>
              <a:spcAft>
                <a:spcPts val="0"/>
              </a:spcAft>
              <a:buNone/>
            </a:pPr>
            <a:r>
              <a:rPr lang="en-US" sz="4800" b="1">
                <a:solidFill>
                  <a:srgbClr val="003C71"/>
                </a:solidFill>
                <a:latin typeface="Arial"/>
                <a:ea typeface="Arial"/>
                <a:cs typeface="Arial"/>
                <a:sym typeface="Arial"/>
              </a:rPr>
              <a:t>Questionnaires</a:t>
            </a:r>
            <a:endParaRPr/>
          </a:p>
          <a:p>
            <a:pPr marL="0" marR="0" lvl="0" indent="0" algn="l" rtl="0">
              <a:spcBef>
                <a:spcPts val="0"/>
              </a:spcBef>
              <a:spcAft>
                <a:spcPts val="0"/>
              </a:spcAft>
              <a:buNone/>
            </a:pPr>
            <a:r>
              <a:rPr lang="en-US" sz="4400">
                <a:solidFill>
                  <a:schemeClr val="dk1"/>
                </a:solidFill>
                <a:latin typeface="Arial"/>
                <a:ea typeface="Arial"/>
                <a:cs typeface="Arial"/>
                <a:sym typeface="Arial"/>
              </a:rPr>
              <a:t>Participants first completed questionnaires</a:t>
            </a:r>
            <a:r>
              <a:rPr lang="en-US" sz="4400">
                <a:solidFill>
                  <a:schemeClr val="dk1"/>
                </a:solidFill>
              </a:rPr>
              <a:t>. This poster focuses on </a:t>
            </a:r>
            <a:r>
              <a:rPr lang="en-US" sz="4400">
                <a:solidFill>
                  <a:schemeClr val="dk1"/>
                </a:solidFill>
                <a:latin typeface="Arial"/>
                <a:ea typeface="Arial"/>
                <a:cs typeface="Arial"/>
                <a:sym typeface="Arial"/>
              </a:rPr>
              <a:t>Hypersensitive Narcissism Scale </a:t>
            </a:r>
            <a:r>
              <a:rPr lang="en-US" sz="3600">
                <a:solidFill>
                  <a:schemeClr val="dk1"/>
                </a:solidFill>
                <a:latin typeface="Arial"/>
                <a:ea typeface="Arial"/>
                <a:cs typeface="Arial"/>
                <a:sym typeface="Arial"/>
              </a:rPr>
              <a:t>(HN; Hendin &amp; Cheek, 1997</a:t>
            </a:r>
            <a:r>
              <a:rPr lang="en-US" sz="3600">
                <a:solidFill>
                  <a:schemeClr val="dk1"/>
                </a:solidFill>
              </a:rPr>
              <a:t>). </a:t>
            </a:r>
            <a:r>
              <a:rPr lang="en-US" sz="4350">
                <a:solidFill>
                  <a:schemeClr val="dk1"/>
                </a:solidFill>
              </a:rPr>
              <a:t>An example item is “I often interpret the remarks of others in a personal way.”</a:t>
            </a:r>
            <a:endParaRPr sz="4350">
              <a:solidFill>
                <a:schemeClr val="dk1"/>
              </a:solidFill>
            </a:endParaRPr>
          </a:p>
          <a:p>
            <a:pPr marL="0" marR="0" lvl="0" indent="0" algn="l" rtl="0">
              <a:spcBef>
                <a:spcPts val="0"/>
              </a:spcBef>
              <a:spcAft>
                <a:spcPts val="0"/>
              </a:spcAft>
              <a:buNone/>
            </a:pPr>
            <a:endParaRPr sz="3600" u="sng">
              <a:solidFill>
                <a:schemeClr val="dk1"/>
              </a:solidFill>
            </a:endParaRPr>
          </a:p>
          <a:p>
            <a:pPr marL="107950" marR="0" lvl="1" indent="0" algn="ctr" rtl="0">
              <a:spcBef>
                <a:spcPts val="0"/>
              </a:spcBef>
              <a:spcAft>
                <a:spcPts val="0"/>
              </a:spcAft>
              <a:buNone/>
            </a:pPr>
            <a:r>
              <a:rPr lang="en-US" sz="4800" b="1" i="0" u="none" strike="noStrike" cap="none">
                <a:solidFill>
                  <a:srgbClr val="003C71"/>
                </a:solidFill>
                <a:latin typeface="Arial"/>
                <a:ea typeface="Arial"/>
                <a:cs typeface="Arial"/>
                <a:sym typeface="Arial"/>
              </a:rPr>
              <a:t>Hypothetical Scenarios</a:t>
            </a:r>
            <a:endParaRPr/>
          </a:p>
          <a:p>
            <a:pPr marL="107950" marR="0" lvl="1" indent="0" algn="l" rtl="0">
              <a:spcBef>
                <a:spcPts val="0"/>
              </a:spcBef>
              <a:spcAft>
                <a:spcPts val="0"/>
              </a:spcAft>
              <a:buNone/>
            </a:pPr>
            <a:r>
              <a:rPr lang="en-US" sz="4400" b="0" i="0" u="none" strike="noStrike" cap="none">
                <a:solidFill>
                  <a:schemeClr val="dk1"/>
                </a:solidFill>
                <a:latin typeface="Arial"/>
                <a:ea typeface="Arial"/>
                <a:cs typeface="Arial"/>
                <a:sym typeface="Arial"/>
              </a:rPr>
              <a:t>Participants were randomly assigned to one of five hypothetical high threat scenarios and one of five low threat scenarios. Scenario order was counterbalanced. Participants were told to imagine events in five domains: academic, relationship, health, alcohol, friendship. See Figure 1 (low threat are italicized). </a:t>
            </a:r>
            <a:endParaRPr sz="4400" b="0" i="0" u="none" strike="noStrike" cap="none">
              <a:solidFill>
                <a:schemeClr val="dk1"/>
              </a:solidFill>
              <a:latin typeface="Arial"/>
              <a:ea typeface="Arial"/>
              <a:cs typeface="Arial"/>
              <a:sym typeface="Arial"/>
            </a:endParaRPr>
          </a:p>
          <a:p>
            <a:pPr marL="114300" lvl="0" indent="0" algn="l" rtl="0">
              <a:lnSpc>
                <a:spcPct val="115000"/>
              </a:lnSpc>
              <a:spcBef>
                <a:spcPts val="0"/>
              </a:spcBef>
              <a:spcAft>
                <a:spcPts val="0"/>
              </a:spcAft>
              <a:buSzPts val="935"/>
              <a:buNone/>
            </a:pPr>
            <a:endParaRPr sz="4400">
              <a:solidFill>
                <a:schemeClr val="dk1"/>
              </a:solidFill>
            </a:endParaRPr>
          </a:p>
          <a:p>
            <a:pPr marL="114300" lvl="0" indent="0" algn="l" rtl="0">
              <a:lnSpc>
                <a:spcPct val="115000"/>
              </a:lnSpc>
              <a:spcBef>
                <a:spcPts val="0"/>
              </a:spcBef>
              <a:spcAft>
                <a:spcPts val="0"/>
              </a:spcAft>
              <a:buClr>
                <a:schemeClr val="dk1"/>
              </a:buClr>
              <a:buSzPts val="935"/>
              <a:buFont typeface="Arial"/>
              <a:buNone/>
            </a:pPr>
            <a:r>
              <a:rPr lang="en-US" sz="4400">
                <a:solidFill>
                  <a:schemeClr val="dk1"/>
                </a:solidFill>
              </a:rPr>
              <a:t>This poster focuses on the participants who received the high threat scenario first (</a:t>
            </a:r>
            <a:r>
              <a:rPr lang="en-US" sz="4400" i="1">
                <a:solidFill>
                  <a:schemeClr val="dk1"/>
                </a:solidFill>
              </a:rPr>
              <a:t>N </a:t>
            </a:r>
            <a:r>
              <a:rPr lang="en-US" sz="4400">
                <a:solidFill>
                  <a:schemeClr val="dk1"/>
                </a:solidFill>
              </a:rPr>
              <a:t>= 150).</a:t>
            </a:r>
            <a:endParaRPr sz="4400">
              <a:solidFill>
                <a:schemeClr val="dk1"/>
              </a:solidFill>
            </a:endParaRPr>
          </a:p>
          <a:p>
            <a:pPr marL="107950" marR="0" lvl="1" indent="0" algn="l" rtl="0">
              <a:spcBef>
                <a:spcPts val="0"/>
              </a:spcBef>
              <a:spcAft>
                <a:spcPts val="0"/>
              </a:spcAft>
              <a:buNone/>
            </a:pPr>
            <a:endParaRPr sz="4400">
              <a:solidFill>
                <a:schemeClr val="dk1"/>
              </a:solidFill>
            </a:endParaRPr>
          </a:p>
          <a:p>
            <a:pPr marL="0" marR="0" lvl="0" indent="0" algn="ctr" rtl="0">
              <a:spcBef>
                <a:spcPts val="600"/>
              </a:spcBef>
              <a:spcAft>
                <a:spcPts val="0"/>
              </a:spcAft>
              <a:buNone/>
            </a:pPr>
            <a:r>
              <a:rPr lang="en-US" sz="4800" b="1">
                <a:solidFill>
                  <a:srgbClr val="003C71"/>
                </a:solidFill>
                <a:latin typeface="Arial"/>
                <a:ea typeface="Arial"/>
                <a:cs typeface="Arial"/>
                <a:sym typeface="Arial"/>
              </a:rPr>
              <a:t>Post-Scenario Questions</a:t>
            </a:r>
            <a:endParaRPr/>
          </a:p>
          <a:p>
            <a:pPr marL="107950" marR="0" lvl="1" indent="0" algn="l" rtl="0">
              <a:spcBef>
                <a:spcPts val="0"/>
              </a:spcBef>
              <a:spcAft>
                <a:spcPts val="0"/>
              </a:spcAft>
              <a:buNone/>
            </a:pPr>
            <a:r>
              <a:rPr lang="en-US" sz="4400" b="0" i="0" u="none" strike="noStrike" cap="none">
                <a:solidFill>
                  <a:srgbClr val="000000"/>
                </a:solidFill>
                <a:latin typeface="Arial"/>
                <a:ea typeface="Arial"/>
                <a:cs typeface="Arial"/>
                <a:sym typeface="Arial"/>
              </a:rPr>
              <a:t>After each scenario, participants answered the following questions on a scale of 1 (not at all) to 7 (extremely):</a:t>
            </a:r>
            <a:endParaRPr sz="2800" b="0" i="0" u="none" strike="noStrike" cap="none">
              <a:solidFill>
                <a:schemeClr val="dk1"/>
              </a:solidFill>
              <a:latin typeface="Arial"/>
              <a:ea typeface="Arial"/>
              <a:cs typeface="Arial"/>
              <a:sym typeface="Arial"/>
            </a:endParaRPr>
          </a:p>
          <a:p>
            <a:pPr marL="679450" marR="0" lvl="1" indent="-550545" algn="l" rtl="0">
              <a:spcBef>
                <a:spcPts val="600"/>
              </a:spcBef>
              <a:spcAft>
                <a:spcPts val="0"/>
              </a:spcAft>
              <a:buClr>
                <a:srgbClr val="483267"/>
              </a:buClr>
              <a:buSzPct val="100000"/>
              <a:buFont typeface="Arial"/>
              <a:buChar char="•"/>
            </a:pPr>
            <a:r>
              <a:rPr lang="en-US" sz="4400" b="0" i="0" u="none" strike="noStrike" cap="none">
                <a:solidFill>
                  <a:schemeClr val="dk1"/>
                </a:solidFill>
                <a:latin typeface="Arial"/>
                <a:ea typeface="Arial"/>
                <a:cs typeface="Arial"/>
                <a:sym typeface="Arial"/>
              </a:rPr>
              <a:t>How likely would you be to change your behavior? </a:t>
            </a:r>
            <a:endParaRPr/>
          </a:p>
          <a:p>
            <a:pPr marL="679450" marR="0" lvl="1" indent="-550545" algn="l" rtl="0">
              <a:spcBef>
                <a:spcPts val="600"/>
              </a:spcBef>
              <a:spcAft>
                <a:spcPts val="0"/>
              </a:spcAft>
              <a:buClr>
                <a:srgbClr val="483267"/>
              </a:buClr>
              <a:buSzPct val="100000"/>
              <a:buFont typeface="Arial"/>
              <a:buChar char="•"/>
            </a:pPr>
            <a:r>
              <a:rPr lang="en-US" sz="4400" b="0" i="0" u="none" strike="noStrike" cap="none">
                <a:solidFill>
                  <a:schemeClr val="dk1"/>
                </a:solidFill>
                <a:latin typeface="Arial"/>
                <a:ea typeface="Arial"/>
                <a:cs typeface="Arial"/>
                <a:sym typeface="Arial"/>
              </a:rPr>
              <a:t>How likely would you be to justify your actions? </a:t>
            </a:r>
            <a:endParaRPr/>
          </a:p>
          <a:p>
            <a:pPr marL="679450" marR="0" lvl="1" indent="-550545" algn="l" rtl="0">
              <a:spcBef>
                <a:spcPts val="600"/>
              </a:spcBef>
              <a:spcAft>
                <a:spcPts val="0"/>
              </a:spcAft>
              <a:buClr>
                <a:srgbClr val="483267"/>
              </a:buClr>
              <a:buSzPct val="100000"/>
              <a:buFont typeface="Arial"/>
              <a:buChar char="•"/>
            </a:pPr>
            <a:r>
              <a:rPr lang="en-US" sz="4400" b="0" i="0" u="none" strike="noStrike" cap="none">
                <a:solidFill>
                  <a:schemeClr val="dk1"/>
                </a:solidFill>
                <a:latin typeface="Arial"/>
                <a:ea typeface="Arial"/>
                <a:cs typeface="Arial"/>
                <a:sym typeface="Arial"/>
              </a:rPr>
              <a:t>How likely would you be to take accountability for your actions? </a:t>
            </a:r>
            <a:endParaRPr/>
          </a:p>
          <a:p>
            <a:pPr marL="679450" marR="0" lvl="1" indent="-550545" algn="l" rtl="0">
              <a:spcBef>
                <a:spcPts val="600"/>
              </a:spcBef>
              <a:spcAft>
                <a:spcPts val="0"/>
              </a:spcAft>
              <a:buClr>
                <a:srgbClr val="483267"/>
              </a:buClr>
              <a:buSzPct val="100000"/>
              <a:buFont typeface="Arial"/>
              <a:buChar char="•"/>
            </a:pPr>
            <a:r>
              <a:rPr lang="en-US" sz="4400" b="0" i="0" u="none" strike="noStrike" cap="none">
                <a:solidFill>
                  <a:schemeClr val="dk1"/>
                </a:solidFill>
                <a:latin typeface="Arial"/>
                <a:ea typeface="Arial"/>
                <a:cs typeface="Arial"/>
                <a:sym typeface="Arial"/>
              </a:rPr>
              <a:t>How important is [domain] to you?</a:t>
            </a:r>
            <a:endParaRPr sz="3200" b="1" i="0" u="none" strike="noStrike" cap="none">
              <a:solidFill>
                <a:schemeClr val="dk1"/>
              </a:solidFill>
              <a:latin typeface="Arial"/>
              <a:ea typeface="Arial"/>
              <a:cs typeface="Arial"/>
              <a:sym typeface="Arial"/>
            </a:endParaRPr>
          </a:p>
        </p:txBody>
      </p:sp>
      <p:sp>
        <p:nvSpPr>
          <p:cNvPr id="95" name="Google Shape;95;p1"/>
          <p:cNvSpPr txBox="1"/>
          <p:nvPr/>
        </p:nvSpPr>
        <p:spPr>
          <a:xfrm>
            <a:off x="33261300" y="26955793"/>
            <a:ext cx="10297391" cy="911701"/>
          </a:xfrm>
          <a:prstGeom prst="rect">
            <a:avLst/>
          </a:prstGeom>
          <a:solidFill>
            <a:srgbClr val="A70034"/>
          </a:solidFill>
          <a:ln w="63500" cap="flat" cmpd="sng">
            <a:solidFill>
              <a:srgbClr val="003C7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5000" b="1">
                <a:solidFill>
                  <a:srgbClr val="DADBDC"/>
                </a:solidFill>
                <a:latin typeface="Arial"/>
                <a:ea typeface="Arial"/>
                <a:cs typeface="Arial"/>
                <a:sym typeface="Arial"/>
              </a:rPr>
              <a:t>Discussion</a:t>
            </a:r>
            <a:endParaRPr/>
          </a:p>
        </p:txBody>
      </p:sp>
      <p:sp>
        <p:nvSpPr>
          <p:cNvPr id="96" name="Google Shape;96;p1"/>
          <p:cNvSpPr txBox="1"/>
          <p:nvPr/>
        </p:nvSpPr>
        <p:spPr>
          <a:xfrm>
            <a:off x="33261300" y="27867494"/>
            <a:ext cx="10297391" cy="4617323"/>
          </a:xfrm>
          <a:prstGeom prst="rect">
            <a:avLst/>
          </a:prstGeom>
          <a:solidFill>
            <a:srgbClr val="E5E6E7"/>
          </a:solidFill>
          <a:ln w="63500" cap="flat" cmpd="sng">
            <a:solidFill>
              <a:srgbClr val="003C71"/>
            </a:solidFill>
            <a:prstDash val="solid"/>
            <a:miter lim="800000"/>
            <a:headEnd type="none" w="sm" len="sm"/>
            <a:tailEnd type="none" w="sm" len="sm"/>
          </a:ln>
        </p:spPr>
        <p:txBody>
          <a:bodyPr spcFirstLastPara="1" wrap="square" lIns="91425" tIns="45700" rIns="91425" bIns="45700" anchor="t" anchorCtr="0">
            <a:noAutofit/>
          </a:bodyPr>
          <a:lstStyle/>
          <a:p>
            <a:pPr marL="457200" marR="0" lvl="0" indent="-406400" algn="l" rtl="0">
              <a:spcBef>
                <a:spcPts val="0"/>
              </a:spcBef>
              <a:spcAft>
                <a:spcPts val="0"/>
              </a:spcAft>
              <a:buSzPts val="2800"/>
              <a:buChar char="●"/>
            </a:pPr>
            <a:r>
              <a:rPr lang="en-US" sz="2800"/>
              <a:t>Hypersensitive narcissism was related to more defensive responding (i.e., more justification and less accountability</a:t>
            </a:r>
            <a:endParaRPr sz="2800"/>
          </a:p>
          <a:p>
            <a:pPr marL="457200" marR="0" lvl="0" indent="-406400" algn="l" rtl="0">
              <a:spcBef>
                <a:spcPts val="0"/>
              </a:spcBef>
              <a:spcAft>
                <a:spcPts val="0"/>
              </a:spcAft>
              <a:buSzPts val="2800"/>
              <a:buChar char="●"/>
            </a:pPr>
            <a:r>
              <a:rPr lang="en-US" sz="2800"/>
              <a:t>Limitations: correlational design and hypothetical</a:t>
            </a:r>
            <a:endParaRPr sz="2800"/>
          </a:p>
          <a:p>
            <a:pPr marL="914400" marR="0" lvl="1" indent="-406400" algn="l" rtl="0">
              <a:spcBef>
                <a:spcPts val="0"/>
              </a:spcBef>
              <a:spcAft>
                <a:spcPts val="0"/>
              </a:spcAft>
              <a:buSzPts val="2800"/>
              <a:buChar char="○"/>
            </a:pPr>
            <a:r>
              <a:rPr lang="en-US" sz="2800"/>
              <a:t>Future research should manipulate narcissism to see if it causes more defensiveness.</a:t>
            </a:r>
            <a:endParaRPr sz="2800"/>
          </a:p>
          <a:p>
            <a:pPr marL="914400" marR="0" lvl="1" indent="-406400" algn="l" rtl="0">
              <a:spcBef>
                <a:spcPts val="0"/>
              </a:spcBef>
              <a:spcAft>
                <a:spcPts val="0"/>
              </a:spcAft>
              <a:buSzPts val="2800"/>
              <a:buChar char="○"/>
            </a:pPr>
            <a:r>
              <a:rPr lang="en-US" sz="2800"/>
              <a:t>Future research should investigate real threats.</a:t>
            </a:r>
            <a:endParaRPr sz="2800"/>
          </a:p>
          <a:p>
            <a:pPr marL="457200" marR="0" lvl="0" indent="-406400" algn="l" rtl="0">
              <a:spcBef>
                <a:spcPts val="0"/>
              </a:spcBef>
              <a:spcAft>
                <a:spcPts val="0"/>
              </a:spcAft>
              <a:buSzPts val="2800"/>
              <a:buChar char="●"/>
            </a:pPr>
            <a:r>
              <a:rPr lang="en-US" sz="2800"/>
              <a:t>Future analyses will investigate HN’s role in responses to specific domains. </a:t>
            </a:r>
            <a:endParaRPr sz="2800"/>
          </a:p>
          <a:p>
            <a:pPr marL="457200" marR="0" lvl="0" indent="-406400" algn="l" rtl="0">
              <a:spcBef>
                <a:spcPts val="0"/>
              </a:spcBef>
              <a:spcAft>
                <a:spcPts val="0"/>
              </a:spcAft>
              <a:buSzPts val="2800"/>
              <a:buChar char="●"/>
            </a:pPr>
            <a:r>
              <a:rPr lang="en-US" sz="2800"/>
              <a:t>HN is a subtype of narcissism. Future research should include other subtypes (e.g., grandiose narcissism).</a:t>
            </a:r>
            <a:endParaRPr sz="2800"/>
          </a:p>
          <a:p>
            <a:pPr marL="0" marR="0" lvl="0" indent="0" algn="l" rtl="0">
              <a:spcBef>
                <a:spcPts val="0"/>
              </a:spcBef>
              <a:spcAft>
                <a:spcPts val="0"/>
              </a:spcAft>
              <a:buNone/>
            </a:pPr>
            <a:endParaRPr sz="2800"/>
          </a:p>
        </p:txBody>
      </p:sp>
      <p:sp>
        <p:nvSpPr>
          <p:cNvPr id="97" name="Google Shape;97;p1"/>
          <p:cNvSpPr/>
          <p:nvPr/>
        </p:nvSpPr>
        <p:spPr>
          <a:xfrm>
            <a:off x="-14550" y="1"/>
            <a:ext cx="43982055" cy="4613111"/>
          </a:xfrm>
          <a:prstGeom prst="rect">
            <a:avLst/>
          </a:prstGeom>
          <a:solidFill>
            <a:srgbClr val="003C71"/>
          </a:solidFill>
          <a:ln>
            <a:noFill/>
          </a:ln>
        </p:spPr>
        <p:txBody>
          <a:bodyPr spcFirstLastPara="1" wrap="square" lIns="140175" tIns="70075" rIns="140175" bIns="70075" anchor="t" anchorCtr="0">
            <a:noAutofit/>
          </a:bodyPr>
          <a:lstStyle/>
          <a:p>
            <a:pPr marL="0" marR="0" lvl="0" indent="0" algn="ctr" rtl="0">
              <a:spcBef>
                <a:spcPts val="0"/>
              </a:spcBef>
              <a:spcAft>
                <a:spcPts val="0"/>
              </a:spcAft>
              <a:buNone/>
            </a:pPr>
            <a:r>
              <a:rPr lang="en-US" sz="9600" b="1">
                <a:solidFill>
                  <a:srgbClr val="DADBDC"/>
                </a:solidFill>
              </a:rPr>
              <a:t>Hypersensitive Narcissism’s Relationship to Defensiveness</a:t>
            </a:r>
            <a:endParaRPr sz="9600" b="1">
              <a:solidFill>
                <a:srgbClr val="DADBDC"/>
              </a:solidFill>
            </a:endParaRPr>
          </a:p>
          <a:p>
            <a:pPr marL="0" marR="0" lvl="0" indent="0" algn="ctr" rtl="0">
              <a:spcBef>
                <a:spcPts val="0"/>
              </a:spcBef>
              <a:spcAft>
                <a:spcPts val="0"/>
              </a:spcAft>
              <a:buNone/>
            </a:pPr>
            <a:endParaRPr sz="1200">
              <a:solidFill>
                <a:srgbClr val="DADBDC"/>
              </a:solidFill>
              <a:latin typeface="Arial"/>
              <a:ea typeface="Arial"/>
              <a:cs typeface="Arial"/>
              <a:sym typeface="Arial"/>
            </a:endParaRPr>
          </a:p>
          <a:p>
            <a:pPr marL="0" marR="0" lvl="0" indent="0" algn="ctr" rtl="0">
              <a:spcBef>
                <a:spcPts val="0"/>
              </a:spcBef>
              <a:spcAft>
                <a:spcPts val="0"/>
              </a:spcAft>
              <a:buNone/>
            </a:pPr>
            <a:r>
              <a:rPr lang="en-US" sz="6600">
                <a:solidFill>
                  <a:srgbClr val="DADBDC"/>
                </a:solidFill>
                <a:latin typeface="Arial"/>
                <a:ea typeface="Arial"/>
                <a:cs typeface="Arial"/>
                <a:sym typeface="Arial"/>
              </a:rPr>
              <a:t>Sandra Lezcano, </a:t>
            </a:r>
            <a:r>
              <a:rPr lang="en-US" sz="6600">
                <a:solidFill>
                  <a:srgbClr val="DADBDC"/>
                </a:solidFill>
              </a:rPr>
              <a:t>Rosalyn Gutierrez, &amp; </a:t>
            </a:r>
            <a:r>
              <a:rPr lang="en-US" sz="6600">
                <a:solidFill>
                  <a:srgbClr val="DADBDC"/>
                </a:solidFill>
                <a:latin typeface="Arial"/>
                <a:ea typeface="Arial"/>
                <a:cs typeface="Arial"/>
                <a:sym typeface="Arial"/>
              </a:rPr>
              <a:t>Adrienne L. Crowell, PhD</a:t>
            </a:r>
            <a:endParaRPr/>
          </a:p>
          <a:p>
            <a:pPr marL="0" marR="0" lvl="0" indent="0" algn="ctr" rtl="0">
              <a:spcBef>
                <a:spcPts val="0"/>
              </a:spcBef>
              <a:spcAft>
                <a:spcPts val="0"/>
              </a:spcAft>
              <a:buNone/>
            </a:pPr>
            <a:r>
              <a:rPr lang="en-US" sz="5400">
                <a:solidFill>
                  <a:srgbClr val="DADBDC"/>
                </a:solidFill>
                <a:latin typeface="Arial"/>
                <a:ea typeface="Arial"/>
                <a:cs typeface="Arial"/>
                <a:sym typeface="Arial"/>
              </a:rPr>
              <a:t>Sacred Heart University</a:t>
            </a:r>
            <a:endParaRPr/>
          </a:p>
          <a:p>
            <a:pPr marL="0" marR="0" lvl="0" indent="0" algn="ctr" rtl="0">
              <a:spcBef>
                <a:spcPts val="0"/>
              </a:spcBef>
              <a:spcAft>
                <a:spcPts val="0"/>
              </a:spcAft>
              <a:buNone/>
            </a:pPr>
            <a:r>
              <a:rPr lang="en-US" sz="5400">
                <a:solidFill>
                  <a:srgbClr val="DADBDC"/>
                </a:solidFill>
                <a:latin typeface="Arial"/>
                <a:ea typeface="Arial"/>
                <a:cs typeface="Arial"/>
                <a:sym typeface="Arial"/>
              </a:rPr>
              <a:t>Contact: crowella2@sacredheart.edu</a:t>
            </a:r>
            <a:endParaRPr/>
          </a:p>
        </p:txBody>
      </p:sp>
      <p:sp>
        <p:nvSpPr>
          <p:cNvPr id="98" name="Google Shape;98;p1"/>
          <p:cNvSpPr txBox="1"/>
          <p:nvPr/>
        </p:nvSpPr>
        <p:spPr>
          <a:xfrm>
            <a:off x="13299165" y="27025042"/>
            <a:ext cx="19756250" cy="773203"/>
          </a:xfrm>
          <a:prstGeom prst="rect">
            <a:avLst/>
          </a:prstGeom>
          <a:solidFill>
            <a:srgbClr val="A70034"/>
          </a:solidFill>
          <a:ln w="63500" cap="flat" cmpd="sng">
            <a:solidFill>
              <a:srgbClr val="003C7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5000" b="1">
                <a:solidFill>
                  <a:srgbClr val="DADBDC"/>
                </a:solidFill>
                <a:latin typeface="Arial"/>
                <a:ea typeface="Arial"/>
                <a:cs typeface="Arial"/>
                <a:sym typeface="Arial"/>
              </a:rPr>
              <a:t>Figure 1. Hypothetical Threat Scenarios</a:t>
            </a:r>
            <a:endParaRPr/>
          </a:p>
        </p:txBody>
      </p:sp>
      <p:sp>
        <p:nvSpPr>
          <p:cNvPr id="99" name="Google Shape;99;p1"/>
          <p:cNvSpPr txBox="1"/>
          <p:nvPr/>
        </p:nvSpPr>
        <p:spPr>
          <a:xfrm>
            <a:off x="13317460" y="27834057"/>
            <a:ext cx="19734290" cy="4617324"/>
          </a:xfrm>
          <a:prstGeom prst="rect">
            <a:avLst/>
          </a:prstGeom>
          <a:solidFill>
            <a:srgbClr val="E5E6E7"/>
          </a:solidFill>
          <a:ln w="63500" cap="flat" cmpd="sng">
            <a:solidFill>
              <a:srgbClr val="003C71"/>
            </a:solidFill>
            <a:prstDash val="solid"/>
            <a:miter lim="800000"/>
            <a:headEnd type="none" w="sm" len="sm"/>
            <a:tailEnd type="none" w="sm" len="sm"/>
          </a:ln>
        </p:spPr>
        <p:txBody>
          <a:bodyPr spcFirstLastPara="1" wrap="square" lIns="91425" tIns="45700" rIns="91425" bIns="45700" anchor="t" anchorCtr="0">
            <a:noAutofit/>
          </a:bodyPr>
          <a:lstStyle/>
          <a:p>
            <a:pPr marL="342900" marR="0" lvl="0" indent="-342900" algn="l" rtl="0">
              <a:spcBef>
                <a:spcPts val="0"/>
              </a:spcBef>
              <a:spcAft>
                <a:spcPts val="0"/>
              </a:spcAft>
              <a:buClr>
                <a:srgbClr val="003366"/>
              </a:buClr>
              <a:buSzPts val="2000"/>
              <a:buFont typeface="Arial"/>
              <a:buChar char="•"/>
            </a:pPr>
            <a:r>
              <a:rPr lang="en-US" sz="2000" b="1">
                <a:solidFill>
                  <a:srgbClr val="003366"/>
                </a:solidFill>
                <a:latin typeface="Arial"/>
                <a:ea typeface="Arial"/>
                <a:cs typeface="Arial"/>
                <a:sym typeface="Arial"/>
              </a:rPr>
              <a:t>Academic</a:t>
            </a:r>
            <a:r>
              <a:rPr lang="en-US" sz="2000" b="1">
                <a:solidFill>
                  <a:schemeClr val="dk1"/>
                </a:solidFill>
                <a:latin typeface="Arial"/>
                <a:ea typeface="Arial"/>
                <a:cs typeface="Arial"/>
                <a:sym typeface="Arial"/>
              </a:rPr>
              <a:t>:</a:t>
            </a:r>
            <a:r>
              <a:rPr lang="en-US" sz="2000">
                <a:solidFill>
                  <a:schemeClr val="dk1"/>
                </a:solidFill>
                <a:latin typeface="Arial"/>
                <a:ea typeface="Arial"/>
                <a:cs typeface="Arial"/>
                <a:sym typeface="Arial"/>
              </a:rPr>
              <a:t> </a:t>
            </a:r>
            <a:r>
              <a:rPr lang="en-US" sz="2000" i="1">
                <a:solidFill>
                  <a:schemeClr val="dk1"/>
                </a:solidFill>
                <a:latin typeface="Arial"/>
                <a:ea typeface="Arial"/>
                <a:cs typeface="Arial"/>
                <a:sym typeface="Arial"/>
              </a:rPr>
              <a:t>“Imagine that you just found out that you failed a really important test in your favorite class </a:t>
            </a:r>
            <a:r>
              <a:rPr lang="en-US" sz="2000">
                <a:solidFill>
                  <a:schemeClr val="dk1"/>
                </a:solidFill>
                <a:latin typeface="Arial"/>
                <a:ea typeface="Arial"/>
                <a:cs typeface="Arial"/>
                <a:sym typeface="Arial"/>
              </a:rPr>
              <a:t>because you decided to go out the night before instead of studying. You did not prepare for the test at all and are disappointed that you did not do better. The professor calls you into her office to discuss your performance and says that they are very disappointed in you and that you will need to retake the course.”</a:t>
            </a:r>
            <a:endParaRPr/>
          </a:p>
          <a:p>
            <a:pPr marL="342900" marR="0" lvl="0" indent="-342900" algn="l" rtl="0">
              <a:spcBef>
                <a:spcPts val="0"/>
              </a:spcBef>
              <a:spcAft>
                <a:spcPts val="0"/>
              </a:spcAft>
              <a:buClr>
                <a:srgbClr val="003366"/>
              </a:buClr>
              <a:buSzPts val="2000"/>
              <a:buFont typeface="Arial"/>
              <a:buChar char="•"/>
            </a:pPr>
            <a:r>
              <a:rPr lang="en-US" sz="2000" b="1">
                <a:solidFill>
                  <a:srgbClr val="003366"/>
                </a:solidFill>
                <a:latin typeface="Arial"/>
                <a:ea typeface="Arial"/>
                <a:cs typeface="Arial"/>
                <a:sym typeface="Arial"/>
              </a:rPr>
              <a:t>Relationship</a:t>
            </a:r>
            <a:r>
              <a:rPr lang="en-US" sz="2000" b="1">
                <a:solidFill>
                  <a:schemeClr val="dk1"/>
                </a:solidFill>
                <a:latin typeface="Arial"/>
                <a:ea typeface="Arial"/>
                <a:cs typeface="Arial"/>
                <a:sym typeface="Arial"/>
              </a:rPr>
              <a:t>: </a:t>
            </a:r>
            <a:r>
              <a:rPr lang="en-US" sz="2000">
                <a:solidFill>
                  <a:schemeClr val="dk1"/>
                </a:solidFill>
                <a:latin typeface="Arial"/>
                <a:ea typeface="Arial"/>
                <a:cs typeface="Arial"/>
                <a:sym typeface="Arial"/>
              </a:rPr>
              <a:t>“</a:t>
            </a:r>
            <a:r>
              <a:rPr lang="en-US" sz="2000" i="1">
                <a:solidFill>
                  <a:schemeClr val="dk1"/>
                </a:solidFill>
                <a:latin typeface="Arial"/>
                <a:ea typeface="Arial"/>
                <a:cs typeface="Arial"/>
                <a:sym typeface="Arial"/>
              </a:rPr>
              <a:t>Imagine that your partner has told you that they need some space </a:t>
            </a:r>
            <a:r>
              <a:rPr lang="en-US" sz="2000">
                <a:solidFill>
                  <a:schemeClr val="dk1"/>
                </a:solidFill>
                <a:latin typeface="Arial"/>
                <a:ea typeface="Arial"/>
                <a:cs typeface="Arial"/>
                <a:sym typeface="Arial"/>
              </a:rPr>
              <a:t>because they feel like you are too clingy. They say you text too often and don’t let them hang out with their friends alone. Your partner tells you that if you don’t change your behavior, then the two of you will need to break up.”</a:t>
            </a:r>
            <a:endParaRPr/>
          </a:p>
          <a:p>
            <a:pPr marL="342900" marR="0" lvl="0" indent="-342900" algn="l" rtl="0">
              <a:spcBef>
                <a:spcPts val="0"/>
              </a:spcBef>
              <a:spcAft>
                <a:spcPts val="0"/>
              </a:spcAft>
              <a:buClr>
                <a:srgbClr val="003366"/>
              </a:buClr>
              <a:buSzPts val="2000"/>
              <a:buFont typeface="Arial"/>
              <a:buChar char="•"/>
            </a:pPr>
            <a:r>
              <a:rPr lang="en-US" sz="2000" b="1">
                <a:solidFill>
                  <a:srgbClr val="003366"/>
                </a:solidFill>
                <a:latin typeface="Arial"/>
                <a:ea typeface="Arial"/>
                <a:cs typeface="Arial"/>
                <a:sym typeface="Arial"/>
              </a:rPr>
              <a:t>Health</a:t>
            </a:r>
            <a:r>
              <a:rPr lang="en-US" sz="2000" b="1">
                <a:solidFill>
                  <a:schemeClr val="dk1"/>
                </a:solidFill>
                <a:latin typeface="Arial"/>
                <a:ea typeface="Arial"/>
                <a:cs typeface="Arial"/>
                <a:sym typeface="Arial"/>
              </a:rPr>
              <a:t>: </a:t>
            </a:r>
            <a:r>
              <a:rPr lang="en-US" sz="2000">
                <a:solidFill>
                  <a:schemeClr val="dk1"/>
                </a:solidFill>
                <a:latin typeface="Arial"/>
                <a:ea typeface="Arial"/>
                <a:cs typeface="Arial"/>
                <a:sym typeface="Arial"/>
              </a:rPr>
              <a:t>“</a:t>
            </a:r>
            <a:r>
              <a:rPr lang="en-US" sz="2000" i="1">
                <a:solidFill>
                  <a:schemeClr val="dk1"/>
                </a:solidFill>
                <a:latin typeface="Arial"/>
                <a:ea typeface="Arial"/>
                <a:cs typeface="Arial"/>
                <a:sym typeface="Arial"/>
              </a:rPr>
              <a:t>Imagine that you have been an excessive vaper for a few years. Recently you’ve noticed that you are out of breath while walking across campus and are having difficulty working out.</a:t>
            </a:r>
            <a:r>
              <a:rPr lang="en-US" sz="2000">
                <a:solidFill>
                  <a:schemeClr val="dk1"/>
                </a:solidFill>
                <a:latin typeface="Arial"/>
                <a:ea typeface="Arial"/>
                <a:cs typeface="Arial"/>
                <a:sym typeface="Arial"/>
              </a:rPr>
              <a:t> You go to the doctor and they tell you to quit vaping now or you could have permanent heart and lung damage.”</a:t>
            </a:r>
            <a:endParaRPr/>
          </a:p>
          <a:p>
            <a:pPr marL="342900" marR="0" lvl="0" indent="-342900" algn="l" rtl="0">
              <a:spcBef>
                <a:spcPts val="0"/>
              </a:spcBef>
              <a:spcAft>
                <a:spcPts val="0"/>
              </a:spcAft>
              <a:buClr>
                <a:srgbClr val="003366"/>
              </a:buClr>
              <a:buSzPts val="2000"/>
              <a:buFont typeface="Arial"/>
              <a:buChar char="•"/>
            </a:pPr>
            <a:r>
              <a:rPr lang="en-US" sz="2000" b="1">
                <a:solidFill>
                  <a:srgbClr val="003366"/>
                </a:solidFill>
                <a:latin typeface="Arial"/>
                <a:ea typeface="Arial"/>
                <a:cs typeface="Arial"/>
                <a:sym typeface="Arial"/>
              </a:rPr>
              <a:t>Alcohol</a:t>
            </a:r>
            <a:r>
              <a:rPr lang="en-US" sz="2000" b="1">
                <a:solidFill>
                  <a:schemeClr val="dk1"/>
                </a:solidFill>
                <a:latin typeface="Arial"/>
                <a:ea typeface="Arial"/>
                <a:cs typeface="Arial"/>
                <a:sym typeface="Arial"/>
              </a:rPr>
              <a:t>: “</a:t>
            </a:r>
            <a:r>
              <a:rPr lang="en-US" sz="2000" i="1">
                <a:solidFill>
                  <a:schemeClr val="dk1"/>
                </a:solidFill>
                <a:latin typeface="Arial"/>
                <a:ea typeface="Arial"/>
                <a:cs typeface="Arial"/>
                <a:sym typeface="Arial"/>
              </a:rPr>
              <a:t>Imagine you and your roommates go out to bars and parties just about every weekend. You get pretty intoxicated every time you go out and you assume that your friends do as well.</a:t>
            </a:r>
            <a:r>
              <a:rPr lang="en-US" sz="2000">
                <a:solidFill>
                  <a:schemeClr val="dk1"/>
                </a:solidFill>
                <a:latin typeface="Arial"/>
                <a:ea typeface="Arial"/>
                <a:cs typeface="Arial"/>
                <a:sym typeface="Arial"/>
              </a:rPr>
              <a:t> Last night, you got extremely intoxicated and had to be taken back to your apartment early by one of your friends. This morning, you woke up hungover and came out of your room to all of your roommates sitting in the living room looking a mixture of concerned and annoyed. Your best friend starts off by saying that your drinking is becoming “too much” for everyone and that they no longer want to go out with you.”</a:t>
            </a:r>
            <a:endParaRPr/>
          </a:p>
          <a:p>
            <a:pPr marL="342900" marR="0" lvl="0" indent="-342900" algn="l" rtl="0">
              <a:spcBef>
                <a:spcPts val="0"/>
              </a:spcBef>
              <a:spcAft>
                <a:spcPts val="0"/>
              </a:spcAft>
              <a:buClr>
                <a:srgbClr val="003366"/>
              </a:buClr>
              <a:buSzPts val="2000"/>
              <a:buFont typeface="Arial"/>
              <a:buChar char="•"/>
            </a:pPr>
            <a:r>
              <a:rPr lang="en-US" sz="2000" b="1">
                <a:solidFill>
                  <a:srgbClr val="003366"/>
                </a:solidFill>
                <a:latin typeface="Arial"/>
                <a:ea typeface="Arial"/>
                <a:cs typeface="Arial"/>
                <a:sym typeface="Arial"/>
              </a:rPr>
              <a:t>Friend</a:t>
            </a:r>
            <a:r>
              <a:rPr lang="en-US" sz="2000" b="1">
                <a:solidFill>
                  <a:schemeClr val="dk1"/>
                </a:solidFill>
                <a:latin typeface="Arial"/>
                <a:ea typeface="Arial"/>
                <a:cs typeface="Arial"/>
                <a:sym typeface="Arial"/>
              </a:rPr>
              <a:t>: “</a:t>
            </a:r>
            <a:r>
              <a:rPr lang="en-US" sz="2000" i="1">
                <a:solidFill>
                  <a:schemeClr val="dk1"/>
                </a:solidFill>
                <a:latin typeface="Arial"/>
                <a:ea typeface="Arial"/>
                <a:cs typeface="Arial"/>
                <a:sym typeface="Arial"/>
              </a:rPr>
              <a:t>Imagine it’s your friend’s birthday and you are planning to go to a special dinner for her. The day of her birthday dinner your crush invites you to a big party and you tell your friend that you will just meet up with her at the party after dinner.</a:t>
            </a:r>
            <a:r>
              <a:rPr lang="en-US" sz="2000">
                <a:solidFill>
                  <a:schemeClr val="dk1"/>
                </a:solidFill>
                <a:latin typeface="Arial"/>
                <a:ea typeface="Arial"/>
                <a:cs typeface="Arial"/>
                <a:sym typeface="Arial"/>
              </a:rPr>
              <a:t> The next day she calls you out for choosing a person you're interested in over her, when you have been best friends your whole life.”</a:t>
            </a:r>
            <a:endParaRPr/>
          </a:p>
          <a:p>
            <a:pPr marL="342900" marR="0" lvl="0" indent="-215900" algn="l" rtl="0">
              <a:spcBef>
                <a:spcPts val="0"/>
              </a:spcBef>
              <a:spcAft>
                <a:spcPts val="0"/>
              </a:spcAft>
              <a:buClr>
                <a:schemeClr val="dk1"/>
              </a:buClr>
              <a:buSzPts val="2000"/>
              <a:buFont typeface="Arial"/>
              <a:buNone/>
            </a:pPr>
            <a:endParaRPr sz="2000">
              <a:solidFill>
                <a:schemeClr val="dk1"/>
              </a:solidFill>
              <a:latin typeface="Arial"/>
              <a:ea typeface="Arial"/>
              <a:cs typeface="Arial"/>
              <a:sym typeface="Arial"/>
            </a:endParaRPr>
          </a:p>
        </p:txBody>
      </p:sp>
      <p:sp>
        <p:nvSpPr>
          <p:cNvPr id="100" name="Google Shape;100;p1"/>
          <p:cNvSpPr txBox="1"/>
          <p:nvPr/>
        </p:nvSpPr>
        <p:spPr>
          <a:xfrm>
            <a:off x="13299168" y="16015164"/>
            <a:ext cx="14922542" cy="1111596"/>
          </a:xfrm>
          <a:prstGeom prst="rect">
            <a:avLst/>
          </a:prstGeom>
          <a:solidFill>
            <a:srgbClr val="A70034"/>
          </a:solidFill>
          <a:ln w="63500" cap="flat" cmpd="sng">
            <a:solidFill>
              <a:srgbClr val="003C7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000" b="1" dirty="0">
                <a:solidFill>
                  <a:srgbClr val="DADBDC"/>
                </a:solidFill>
                <a:latin typeface="Arial"/>
                <a:ea typeface="Arial"/>
                <a:cs typeface="Arial"/>
                <a:sym typeface="Arial"/>
              </a:rPr>
              <a:t>Figure </a:t>
            </a:r>
            <a:r>
              <a:rPr lang="en-US" sz="4000" b="1" dirty="0">
                <a:solidFill>
                  <a:srgbClr val="DADBDC"/>
                </a:solidFill>
              </a:rPr>
              <a:t>4</a:t>
            </a:r>
            <a:r>
              <a:rPr lang="en-US" sz="4000" b="1" dirty="0">
                <a:solidFill>
                  <a:srgbClr val="DADBDC"/>
                </a:solidFill>
                <a:latin typeface="Arial"/>
                <a:ea typeface="Arial"/>
                <a:cs typeface="Arial"/>
                <a:sym typeface="Arial"/>
              </a:rPr>
              <a:t>: Relationship between </a:t>
            </a:r>
            <a:r>
              <a:rPr lang="en-US" sz="4000" b="1" dirty="0">
                <a:solidFill>
                  <a:srgbClr val="DADBDC"/>
                </a:solidFill>
              </a:rPr>
              <a:t>HN and Change</a:t>
            </a:r>
            <a:r>
              <a:rPr lang="en-US" sz="4000" b="1" dirty="0">
                <a:solidFill>
                  <a:srgbClr val="DADBDC"/>
                </a:solidFill>
                <a:latin typeface="Arial"/>
                <a:ea typeface="Arial"/>
                <a:cs typeface="Arial"/>
                <a:sym typeface="Arial"/>
              </a:rPr>
              <a:t> </a:t>
            </a:r>
            <a:endParaRPr dirty="0"/>
          </a:p>
        </p:txBody>
      </p:sp>
      <p:sp>
        <p:nvSpPr>
          <p:cNvPr id="101" name="Google Shape;101;p1"/>
          <p:cNvSpPr txBox="1"/>
          <p:nvPr/>
        </p:nvSpPr>
        <p:spPr>
          <a:xfrm>
            <a:off x="28872860" y="16015164"/>
            <a:ext cx="14923008" cy="1115568"/>
          </a:xfrm>
          <a:prstGeom prst="rect">
            <a:avLst/>
          </a:prstGeom>
          <a:solidFill>
            <a:srgbClr val="A70034"/>
          </a:solidFill>
          <a:ln w="63500" cap="flat" cmpd="sng">
            <a:solidFill>
              <a:srgbClr val="003C7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dirty="0">
                <a:solidFill>
                  <a:srgbClr val="DADBDC"/>
                </a:solidFill>
                <a:latin typeface="Arial"/>
                <a:ea typeface="Arial"/>
                <a:cs typeface="Arial"/>
                <a:sym typeface="Arial"/>
              </a:rPr>
              <a:t>Figure </a:t>
            </a:r>
            <a:r>
              <a:rPr lang="en-US" sz="3600" b="1" dirty="0">
                <a:solidFill>
                  <a:srgbClr val="DADBDC"/>
                </a:solidFill>
              </a:rPr>
              <a:t>5</a:t>
            </a:r>
            <a:r>
              <a:rPr lang="en-US" sz="3600" b="1" dirty="0">
                <a:solidFill>
                  <a:srgbClr val="DADBDC"/>
                </a:solidFill>
                <a:latin typeface="Arial"/>
                <a:ea typeface="Arial"/>
                <a:cs typeface="Arial"/>
                <a:sym typeface="Arial"/>
              </a:rPr>
              <a:t>: Relationship between </a:t>
            </a:r>
            <a:r>
              <a:rPr lang="en-US" sz="3600" b="1" dirty="0">
                <a:solidFill>
                  <a:srgbClr val="DADBDC"/>
                </a:solidFill>
              </a:rPr>
              <a:t>HN and Importance</a:t>
            </a:r>
            <a:endParaRPr dirty="0"/>
          </a:p>
        </p:txBody>
      </p:sp>
      <p:pic>
        <p:nvPicPr>
          <p:cNvPr id="102" name="Google Shape;102;p1" descr="https://lh3.googleusercontent.com/mmYm3Fs61qTJuH3p0nuERvOdihbBeZEbfdZ8o42IVtAH0AtPDAuiM9TKoJFMc03XVvfxNMdthoJ_ZthkSMcUq4vteMKxictI1Bxq98h8bbObAdOW3KsibI4j6qg3YBf2dnDqZOKtYyaGqq8=s2048"/>
          <p:cNvPicPr preferRelativeResize="0"/>
          <p:nvPr/>
        </p:nvPicPr>
        <p:blipFill rotWithShape="1">
          <a:blip r:embed="rId3">
            <a:alphaModFix/>
          </a:blip>
          <a:srcRect l="3820" r="-3820"/>
          <a:stretch/>
        </p:blipFill>
        <p:spPr>
          <a:xfrm>
            <a:off x="462308" y="683594"/>
            <a:ext cx="3999942" cy="3245923"/>
          </a:xfrm>
          <a:prstGeom prst="rect">
            <a:avLst/>
          </a:prstGeom>
          <a:noFill/>
          <a:ln>
            <a:noFill/>
          </a:ln>
        </p:spPr>
      </p:pic>
      <p:pic>
        <p:nvPicPr>
          <p:cNvPr id="103" name="Google Shape;103;p1" descr="https://lh3.googleusercontent.com/mmYm3Fs61qTJuH3p0nuERvOdihbBeZEbfdZ8o42IVtAH0AtPDAuiM9TKoJFMc03XVvfxNMdthoJ_ZthkSMcUq4vteMKxictI1Bxq98h8bbObAdOW3KsibI4j6qg3YBf2dnDqZOKtYyaGqq8=s2048"/>
          <p:cNvPicPr preferRelativeResize="0"/>
          <p:nvPr/>
        </p:nvPicPr>
        <p:blipFill rotWithShape="1">
          <a:blip r:embed="rId3">
            <a:alphaModFix/>
          </a:blip>
          <a:srcRect/>
          <a:stretch/>
        </p:blipFill>
        <p:spPr>
          <a:xfrm>
            <a:off x="39725007" y="683593"/>
            <a:ext cx="3999942" cy="3245923"/>
          </a:xfrm>
          <a:prstGeom prst="rect">
            <a:avLst/>
          </a:prstGeom>
          <a:noFill/>
          <a:ln>
            <a:noFill/>
          </a:ln>
        </p:spPr>
      </p:pic>
      <p:sp>
        <p:nvSpPr>
          <p:cNvPr id="104" name="Google Shape;104;p1"/>
          <p:cNvSpPr txBox="1"/>
          <p:nvPr/>
        </p:nvSpPr>
        <p:spPr>
          <a:xfrm>
            <a:off x="13299131" y="4776764"/>
            <a:ext cx="14922600" cy="1111500"/>
          </a:xfrm>
          <a:prstGeom prst="rect">
            <a:avLst/>
          </a:prstGeom>
          <a:solidFill>
            <a:srgbClr val="A70034"/>
          </a:solidFill>
          <a:ln w="63500" cap="flat" cmpd="sng">
            <a:solidFill>
              <a:srgbClr val="003C7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000" b="1" dirty="0">
                <a:solidFill>
                  <a:srgbClr val="DADBDC"/>
                </a:solidFill>
                <a:latin typeface="Arial"/>
                <a:ea typeface="Arial"/>
                <a:cs typeface="Arial"/>
                <a:sym typeface="Arial"/>
              </a:rPr>
              <a:t>Figure 2: Relationship between</a:t>
            </a:r>
            <a:r>
              <a:rPr lang="en-US" sz="4000" b="1" dirty="0">
                <a:solidFill>
                  <a:srgbClr val="DADBDC"/>
                </a:solidFill>
              </a:rPr>
              <a:t> HN</a:t>
            </a:r>
            <a:r>
              <a:rPr lang="en-US" sz="4000" b="1" dirty="0">
                <a:solidFill>
                  <a:srgbClr val="DADBDC"/>
                </a:solidFill>
                <a:latin typeface="Arial"/>
                <a:ea typeface="Arial"/>
                <a:cs typeface="Arial"/>
                <a:sym typeface="Arial"/>
              </a:rPr>
              <a:t> and </a:t>
            </a:r>
            <a:r>
              <a:rPr lang="en-US" sz="4000" b="1" dirty="0">
                <a:solidFill>
                  <a:srgbClr val="DADBDC"/>
                </a:solidFill>
              </a:rPr>
              <a:t>Justify</a:t>
            </a:r>
            <a:endParaRPr dirty="0"/>
          </a:p>
        </p:txBody>
      </p:sp>
      <p:sp>
        <p:nvSpPr>
          <p:cNvPr id="105" name="Google Shape;105;p1"/>
          <p:cNvSpPr txBox="1"/>
          <p:nvPr/>
        </p:nvSpPr>
        <p:spPr>
          <a:xfrm>
            <a:off x="28872860" y="4793564"/>
            <a:ext cx="14923008" cy="1115568"/>
          </a:xfrm>
          <a:prstGeom prst="rect">
            <a:avLst/>
          </a:prstGeom>
          <a:solidFill>
            <a:srgbClr val="A70034"/>
          </a:solidFill>
          <a:ln w="63500" cap="flat" cmpd="sng">
            <a:solidFill>
              <a:srgbClr val="003C7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dirty="0">
                <a:solidFill>
                  <a:srgbClr val="DADBDC"/>
                </a:solidFill>
                <a:latin typeface="Arial"/>
                <a:ea typeface="Arial"/>
                <a:cs typeface="Arial"/>
                <a:sym typeface="Arial"/>
              </a:rPr>
              <a:t>Figure 3: Relationship between </a:t>
            </a:r>
            <a:r>
              <a:rPr lang="en-US" sz="3600" b="1" dirty="0">
                <a:solidFill>
                  <a:srgbClr val="DADBDC"/>
                </a:solidFill>
              </a:rPr>
              <a:t>HN</a:t>
            </a:r>
            <a:r>
              <a:rPr lang="en-US" sz="3600" b="1" dirty="0">
                <a:solidFill>
                  <a:srgbClr val="DADBDC"/>
                </a:solidFill>
                <a:latin typeface="Arial"/>
                <a:ea typeface="Arial"/>
                <a:cs typeface="Arial"/>
                <a:sym typeface="Arial"/>
              </a:rPr>
              <a:t> and </a:t>
            </a:r>
            <a:r>
              <a:rPr lang="en-US" sz="3600" b="1" dirty="0">
                <a:solidFill>
                  <a:srgbClr val="DADBDC"/>
                </a:solidFill>
              </a:rPr>
              <a:t>Accountability</a:t>
            </a:r>
            <a:endParaRPr dirty="0"/>
          </a:p>
        </p:txBody>
      </p:sp>
      <p:pic>
        <p:nvPicPr>
          <p:cNvPr id="106" name="Google Shape;106;p1"/>
          <p:cNvPicPr preferRelativeResize="0"/>
          <p:nvPr/>
        </p:nvPicPr>
        <p:blipFill>
          <a:blip r:embed="rId4">
            <a:alphaModFix/>
          </a:blip>
          <a:stretch>
            <a:fillRect/>
          </a:stretch>
        </p:blipFill>
        <p:spPr>
          <a:xfrm>
            <a:off x="13486374" y="6116882"/>
            <a:ext cx="14548105" cy="8577072"/>
          </a:xfrm>
          <a:prstGeom prst="rect">
            <a:avLst/>
          </a:prstGeom>
          <a:noFill/>
          <a:ln w="114300" cap="flat" cmpd="sng">
            <a:solidFill>
              <a:srgbClr val="003366"/>
            </a:solidFill>
            <a:prstDash val="solid"/>
            <a:round/>
            <a:headEnd type="none" w="sm" len="sm"/>
            <a:tailEnd type="none" w="sm" len="sm"/>
          </a:ln>
        </p:spPr>
      </p:pic>
      <p:sp>
        <p:nvSpPr>
          <p:cNvPr id="107" name="Google Shape;107;p1"/>
          <p:cNvSpPr txBox="1"/>
          <p:nvPr/>
        </p:nvSpPr>
        <p:spPr>
          <a:xfrm>
            <a:off x="14391752" y="14909869"/>
            <a:ext cx="12926400" cy="83095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i="1" dirty="0">
                <a:solidFill>
                  <a:schemeClr val="dk1"/>
                </a:solidFill>
                <a:latin typeface="Arial"/>
                <a:ea typeface="Arial"/>
                <a:cs typeface="Arial"/>
                <a:sym typeface="Arial"/>
              </a:rPr>
              <a:t>r</a:t>
            </a:r>
            <a:r>
              <a:rPr lang="en-US" sz="4800" dirty="0">
                <a:solidFill>
                  <a:schemeClr val="dk1"/>
                </a:solidFill>
                <a:latin typeface="Arial"/>
                <a:ea typeface="Arial"/>
                <a:cs typeface="Arial"/>
                <a:sym typeface="Arial"/>
              </a:rPr>
              <a:t>(</a:t>
            </a:r>
            <a:r>
              <a:rPr lang="en-US" sz="4800" dirty="0">
                <a:solidFill>
                  <a:schemeClr val="dk1"/>
                </a:solidFill>
              </a:rPr>
              <a:t>144</a:t>
            </a:r>
            <a:r>
              <a:rPr lang="en-US" sz="4800" dirty="0">
                <a:solidFill>
                  <a:schemeClr val="dk1"/>
                </a:solidFill>
                <a:latin typeface="Arial"/>
                <a:ea typeface="Arial"/>
                <a:cs typeface="Arial"/>
                <a:sym typeface="Arial"/>
              </a:rPr>
              <a:t>) = .</a:t>
            </a:r>
            <a:r>
              <a:rPr lang="en-US" sz="4800" dirty="0">
                <a:solidFill>
                  <a:schemeClr val="dk1"/>
                </a:solidFill>
              </a:rPr>
              <a:t>312</a:t>
            </a:r>
            <a:r>
              <a:rPr lang="en-US" sz="4800" dirty="0">
                <a:solidFill>
                  <a:schemeClr val="dk1"/>
                </a:solidFill>
                <a:latin typeface="Arial"/>
                <a:ea typeface="Arial"/>
                <a:cs typeface="Arial"/>
                <a:sym typeface="Arial"/>
              </a:rPr>
              <a:t>, </a:t>
            </a:r>
            <a:r>
              <a:rPr lang="en-US" sz="4800" i="1" dirty="0">
                <a:solidFill>
                  <a:schemeClr val="dk1"/>
                </a:solidFill>
                <a:latin typeface="Arial"/>
                <a:ea typeface="Arial"/>
                <a:cs typeface="Arial"/>
                <a:sym typeface="Arial"/>
              </a:rPr>
              <a:t>p </a:t>
            </a:r>
            <a:r>
              <a:rPr lang="en-US" sz="4800" dirty="0">
                <a:solidFill>
                  <a:schemeClr val="dk1"/>
                </a:solidFill>
                <a:latin typeface="Arial"/>
                <a:ea typeface="Arial"/>
                <a:cs typeface="Arial"/>
                <a:sym typeface="Arial"/>
              </a:rPr>
              <a:t>&lt; .001</a:t>
            </a:r>
            <a:endParaRPr sz="700" dirty="0"/>
          </a:p>
        </p:txBody>
      </p:sp>
      <p:pic>
        <p:nvPicPr>
          <p:cNvPr id="108" name="Google Shape;108;p1"/>
          <p:cNvPicPr preferRelativeResize="0"/>
          <p:nvPr/>
        </p:nvPicPr>
        <p:blipFill>
          <a:blip r:embed="rId5">
            <a:alphaModFix/>
          </a:blip>
          <a:stretch>
            <a:fillRect/>
          </a:stretch>
        </p:blipFill>
        <p:spPr>
          <a:xfrm>
            <a:off x="29010586" y="6108974"/>
            <a:ext cx="14548105" cy="8577072"/>
          </a:xfrm>
          <a:prstGeom prst="rect">
            <a:avLst/>
          </a:prstGeom>
          <a:noFill/>
          <a:ln w="114300" cap="flat" cmpd="sng">
            <a:solidFill>
              <a:srgbClr val="003C71"/>
            </a:solidFill>
            <a:prstDash val="solid"/>
            <a:round/>
            <a:headEnd type="none" w="sm" len="sm"/>
            <a:tailEnd type="none" w="sm" len="sm"/>
          </a:ln>
        </p:spPr>
      </p:pic>
      <p:sp>
        <p:nvSpPr>
          <p:cNvPr id="109" name="Google Shape;109;p1"/>
          <p:cNvSpPr txBox="1"/>
          <p:nvPr/>
        </p:nvSpPr>
        <p:spPr>
          <a:xfrm>
            <a:off x="29821438" y="14872944"/>
            <a:ext cx="12926400" cy="83095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i="1" dirty="0">
                <a:solidFill>
                  <a:schemeClr val="dk1"/>
                </a:solidFill>
                <a:latin typeface="Arial"/>
                <a:ea typeface="Arial"/>
                <a:cs typeface="Arial"/>
                <a:sym typeface="Arial"/>
              </a:rPr>
              <a:t>r</a:t>
            </a:r>
            <a:r>
              <a:rPr lang="en-US" sz="4800" dirty="0">
                <a:solidFill>
                  <a:schemeClr val="dk1"/>
                </a:solidFill>
                <a:latin typeface="Arial"/>
                <a:ea typeface="Arial"/>
                <a:cs typeface="Arial"/>
                <a:sym typeface="Arial"/>
              </a:rPr>
              <a:t>(</a:t>
            </a:r>
            <a:r>
              <a:rPr lang="en-US" sz="4800" dirty="0">
                <a:solidFill>
                  <a:schemeClr val="dk1"/>
                </a:solidFill>
              </a:rPr>
              <a:t>144</a:t>
            </a:r>
            <a:r>
              <a:rPr lang="en-US" sz="4800" dirty="0">
                <a:solidFill>
                  <a:schemeClr val="dk1"/>
                </a:solidFill>
                <a:latin typeface="Arial"/>
                <a:ea typeface="Arial"/>
                <a:cs typeface="Arial"/>
                <a:sym typeface="Arial"/>
              </a:rPr>
              <a:t>) = -.2</a:t>
            </a:r>
            <a:r>
              <a:rPr lang="en-US" sz="4800" dirty="0">
                <a:solidFill>
                  <a:schemeClr val="dk1"/>
                </a:solidFill>
              </a:rPr>
              <a:t>61</a:t>
            </a:r>
            <a:r>
              <a:rPr lang="en-US" sz="4800" dirty="0">
                <a:solidFill>
                  <a:schemeClr val="dk1"/>
                </a:solidFill>
                <a:latin typeface="Arial"/>
                <a:ea typeface="Arial"/>
                <a:cs typeface="Arial"/>
                <a:sym typeface="Arial"/>
              </a:rPr>
              <a:t>, </a:t>
            </a:r>
            <a:r>
              <a:rPr lang="en-US" sz="4800" i="1" dirty="0">
                <a:solidFill>
                  <a:schemeClr val="dk1"/>
                </a:solidFill>
                <a:latin typeface="Arial"/>
                <a:ea typeface="Arial"/>
                <a:cs typeface="Arial"/>
                <a:sym typeface="Arial"/>
              </a:rPr>
              <a:t>p </a:t>
            </a:r>
            <a:r>
              <a:rPr lang="en-US" sz="4800" dirty="0">
                <a:solidFill>
                  <a:schemeClr val="dk1"/>
                </a:solidFill>
                <a:latin typeface="Arial"/>
                <a:ea typeface="Arial"/>
                <a:cs typeface="Arial"/>
                <a:sym typeface="Arial"/>
              </a:rPr>
              <a:t>&lt; .001</a:t>
            </a:r>
            <a:endParaRPr sz="700" dirty="0"/>
          </a:p>
        </p:txBody>
      </p:sp>
      <p:pic>
        <p:nvPicPr>
          <p:cNvPr id="110" name="Google Shape;110;p1"/>
          <p:cNvPicPr preferRelativeResize="0"/>
          <p:nvPr/>
        </p:nvPicPr>
        <p:blipFill>
          <a:blip r:embed="rId6">
            <a:alphaModFix/>
          </a:blip>
          <a:stretch>
            <a:fillRect/>
          </a:stretch>
        </p:blipFill>
        <p:spPr>
          <a:xfrm>
            <a:off x="13486373" y="17370930"/>
            <a:ext cx="14548105" cy="8577072"/>
          </a:xfrm>
          <a:prstGeom prst="rect">
            <a:avLst/>
          </a:prstGeom>
          <a:noFill/>
          <a:ln w="114300" cap="flat" cmpd="sng">
            <a:solidFill>
              <a:srgbClr val="003C71"/>
            </a:solidFill>
            <a:prstDash val="solid"/>
            <a:round/>
            <a:headEnd type="none" w="sm" len="sm"/>
            <a:tailEnd type="none" w="sm" len="sm"/>
          </a:ln>
        </p:spPr>
      </p:pic>
      <p:sp>
        <p:nvSpPr>
          <p:cNvPr id="111" name="Google Shape;111;p1"/>
          <p:cNvSpPr txBox="1"/>
          <p:nvPr/>
        </p:nvSpPr>
        <p:spPr>
          <a:xfrm>
            <a:off x="14109977" y="26071044"/>
            <a:ext cx="12926400" cy="83095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i="1" dirty="0">
                <a:solidFill>
                  <a:schemeClr val="dk1"/>
                </a:solidFill>
                <a:latin typeface="Arial"/>
                <a:ea typeface="Arial"/>
                <a:cs typeface="Arial"/>
                <a:sym typeface="Arial"/>
              </a:rPr>
              <a:t>r</a:t>
            </a:r>
            <a:r>
              <a:rPr lang="en-US" sz="4800" dirty="0">
                <a:solidFill>
                  <a:schemeClr val="dk1"/>
                </a:solidFill>
                <a:latin typeface="Arial"/>
                <a:ea typeface="Arial"/>
                <a:cs typeface="Arial"/>
                <a:sym typeface="Arial"/>
              </a:rPr>
              <a:t>(</a:t>
            </a:r>
            <a:r>
              <a:rPr lang="en-US" sz="4800" dirty="0">
                <a:solidFill>
                  <a:schemeClr val="dk1"/>
                </a:solidFill>
              </a:rPr>
              <a:t>144</a:t>
            </a:r>
            <a:r>
              <a:rPr lang="en-US" sz="4800" dirty="0">
                <a:solidFill>
                  <a:schemeClr val="dk1"/>
                </a:solidFill>
                <a:latin typeface="Arial"/>
                <a:ea typeface="Arial"/>
                <a:cs typeface="Arial"/>
                <a:sym typeface="Arial"/>
              </a:rPr>
              <a:t>) = .</a:t>
            </a:r>
            <a:r>
              <a:rPr lang="en-US" sz="4800" dirty="0">
                <a:solidFill>
                  <a:schemeClr val="dk1"/>
                </a:solidFill>
              </a:rPr>
              <a:t>048</a:t>
            </a:r>
            <a:r>
              <a:rPr lang="en-US" sz="4800" dirty="0">
                <a:solidFill>
                  <a:schemeClr val="dk1"/>
                </a:solidFill>
                <a:latin typeface="Arial"/>
                <a:ea typeface="Arial"/>
                <a:cs typeface="Arial"/>
                <a:sym typeface="Arial"/>
              </a:rPr>
              <a:t>, </a:t>
            </a:r>
            <a:r>
              <a:rPr lang="en-US" sz="4800" i="1" dirty="0">
                <a:solidFill>
                  <a:schemeClr val="dk1"/>
                </a:solidFill>
                <a:latin typeface="Arial"/>
                <a:ea typeface="Arial"/>
                <a:cs typeface="Arial"/>
                <a:sym typeface="Arial"/>
              </a:rPr>
              <a:t>p </a:t>
            </a:r>
            <a:r>
              <a:rPr lang="en-US" sz="4800" dirty="0">
                <a:solidFill>
                  <a:schemeClr val="dk1"/>
                </a:solidFill>
              </a:rPr>
              <a:t>= .567</a:t>
            </a:r>
            <a:endParaRPr sz="700" dirty="0"/>
          </a:p>
        </p:txBody>
      </p:sp>
      <p:pic>
        <p:nvPicPr>
          <p:cNvPr id="112" name="Google Shape;112;p1"/>
          <p:cNvPicPr preferRelativeResize="0"/>
          <p:nvPr/>
        </p:nvPicPr>
        <p:blipFill>
          <a:blip r:embed="rId7">
            <a:alphaModFix/>
          </a:blip>
          <a:stretch>
            <a:fillRect/>
          </a:stretch>
        </p:blipFill>
        <p:spPr>
          <a:xfrm>
            <a:off x="28939857" y="17396969"/>
            <a:ext cx="14547301" cy="8578303"/>
          </a:xfrm>
          <a:prstGeom prst="rect">
            <a:avLst/>
          </a:prstGeom>
          <a:noFill/>
          <a:ln w="114300" cap="flat" cmpd="sng">
            <a:solidFill>
              <a:srgbClr val="003C71"/>
            </a:solidFill>
            <a:prstDash val="solid"/>
            <a:round/>
            <a:headEnd type="none" w="sm" len="sm"/>
            <a:tailEnd type="none" w="sm" len="sm"/>
          </a:ln>
        </p:spPr>
      </p:pic>
      <p:sp>
        <p:nvSpPr>
          <p:cNvPr id="113" name="Google Shape;113;p1"/>
          <p:cNvSpPr txBox="1"/>
          <p:nvPr/>
        </p:nvSpPr>
        <p:spPr>
          <a:xfrm>
            <a:off x="29750307" y="26063316"/>
            <a:ext cx="12926400" cy="83095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i="1" dirty="0">
                <a:solidFill>
                  <a:schemeClr val="dk1"/>
                </a:solidFill>
                <a:latin typeface="Arial"/>
                <a:ea typeface="Arial"/>
                <a:cs typeface="Arial"/>
                <a:sym typeface="Arial"/>
              </a:rPr>
              <a:t>r</a:t>
            </a:r>
            <a:r>
              <a:rPr lang="en-US" sz="4800" dirty="0">
                <a:solidFill>
                  <a:schemeClr val="dk1"/>
                </a:solidFill>
                <a:latin typeface="Arial"/>
                <a:ea typeface="Arial"/>
                <a:cs typeface="Arial"/>
                <a:sym typeface="Arial"/>
              </a:rPr>
              <a:t>(</a:t>
            </a:r>
            <a:r>
              <a:rPr lang="en-US" sz="4800" dirty="0">
                <a:solidFill>
                  <a:schemeClr val="dk1"/>
                </a:solidFill>
              </a:rPr>
              <a:t>144</a:t>
            </a:r>
            <a:r>
              <a:rPr lang="en-US" sz="4800" dirty="0">
                <a:solidFill>
                  <a:schemeClr val="dk1"/>
                </a:solidFill>
                <a:latin typeface="Arial"/>
                <a:ea typeface="Arial"/>
                <a:cs typeface="Arial"/>
                <a:sym typeface="Arial"/>
              </a:rPr>
              <a:t>) = </a:t>
            </a:r>
            <a:r>
              <a:rPr lang="en-US" sz="4800" dirty="0">
                <a:solidFill>
                  <a:schemeClr val="dk1"/>
                </a:solidFill>
              </a:rPr>
              <a:t>-.064</a:t>
            </a:r>
            <a:r>
              <a:rPr lang="en-US" sz="4800" dirty="0">
                <a:solidFill>
                  <a:schemeClr val="dk1"/>
                </a:solidFill>
                <a:latin typeface="Arial"/>
                <a:ea typeface="Arial"/>
                <a:cs typeface="Arial"/>
                <a:sym typeface="Arial"/>
              </a:rPr>
              <a:t>, </a:t>
            </a:r>
            <a:r>
              <a:rPr lang="en-US" sz="4800" i="1" dirty="0">
                <a:solidFill>
                  <a:schemeClr val="dk1"/>
                </a:solidFill>
                <a:latin typeface="Arial"/>
                <a:ea typeface="Arial"/>
                <a:cs typeface="Arial"/>
                <a:sym typeface="Arial"/>
              </a:rPr>
              <a:t>p </a:t>
            </a:r>
            <a:r>
              <a:rPr lang="en-US" sz="4800" dirty="0">
                <a:solidFill>
                  <a:schemeClr val="dk1"/>
                </a:solidFill>
              </a:rPr>
              <a:t>= .440</a:t>
            </a:r>
            <a:endParaRPr sz="700" dirty="0"/>
          </a:p>
        </p:txBody>
      </p:sp>
    </p:spTree>
  </p:cSld>
  <p:clrMapOvr>
    <a:masterClrMapping/>
  </p:clrMapOvr>
</p:sld>
</file>

<file path=ppt/theme/theme1.xml><?xml version="1.0" encoding="utf-8"?>
<a:theme xmlns:a="http://schemas.openxmlformats.org/drawingml/2006/main" name="Office Theme">
  <a:themeElements>
    <a:clrScheme name="Inspiration">
      <a:dk1>
        <a:srgbClr val="000000"/>
      </a:dk1>
      <a:lt1>
        <a:srgbClr val="FFFFFF"/>
      </a:lt1>
      <a:dk2>
        <a:srgbClr val="2F2F26"/>
      </a:dk2>
      <a:lt2>
        <a:srgbClr val="9FA795"/>
      </a:lt2>
      <a:accent1>
        <a:srgbClr val="749805"/>
      </a:accent1>
      <a:accent2>
        <a:srgbClr val="BACC82"/>
      </a:accent2>
      <a:accent3>
        <a:srgbClr val="6E9EC2"/>
      </a:accent3>
      <a:accent4>
        <a:srgbClr val="2046A5"/>
      </a:accent4>
      <a:accent5>
        <a:srgbClr val="5039C6"/>
      </a:accent5>
      <a:accent6>
        <a:srgbClr val="7411D0"/>
      </a:accent6>
      <a:hlink>
        <a:srgbClr val="FFC000"/>
      </a:hlink>
      <a:folHlink>
        <a:srgbClr val="C0C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DF01C5EB2AB5A4C915BFFFE4AB6E294" ma:contentTypeVersion="15" ma:contentTypeDescription="Create a new document." ma:contentTypeScope="" ma:versionID="ed7746be606026e4ce60352954c355a3">
  <xsd:schema xmlns:xsd="http://www.w3.org/2001/XMLSchema" xmlns:xs="http://www.w3.org/2001/XMLSchema" xmlns:p="http://schemas.microsoft.com/office/2006/metadata/properties" xmlns:ns3="1908328e-6f07-4989-9ee9-46757372349d" xmlns:ns4="f113670c-3500-492b-adf1-25fa2c626088" targetNamespace="http://schemas.microsoft.com/office/2006/metadata/properties" ma:root="true" ma:fieldsID="6f0d442ddd122e750d1623df7bd28882" ns3:_="" ns4:_="">
    <xsd:import namespace="1908328e-6f07-4989-9ee9-46757372349d"/>
    <xsd:import namespace="f113670c-3500-492b-adf1-25fa2c62608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element ref="ns4:MediaServiceAutoKeyPoints" minOccurs="0"/>
                <xsd:element ref="ns4:MediaServiceKeyPoints" minOccurs="0"/>
                <xsd:element ref="ns4:MediaServiceDateTaken" minOccurs="0"/>
                <xsd:element ref="ns4:MediaServiceLocation" minOccurs="0"/>
                <xsd:element ref="ns4:MediaLengthInSeconds"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08328e-6f07-4989-9ee9-46757372349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113670c-3500-492b-adf1-25fa2c62608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f113670c-3500-492b-adf1-25fa2c626088" xsi:nil="true"/>
  </documentManagement>
</p:properties>
</file>

<file path=customXml/itemProps1.xml><?xml version="1.0" encoding="utf-8"?>
<ds:datastoreItem xmlns:ds="http://schemas.openxmlformats.org/officeDocument/2006/customXml" ds:itemID="{3A1A4F99-A1D5-4BD5-B252-16C8C6C91C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08328e-6f07-4989-9ee9-46757372349d"/>
    <ds:schemaRef ds:uri="f113670c-3500-492b-adf1-25fa2c6260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C91AF0-A68A-4F04-AFD8-3F6B88767540}">
  <ds:schemaRefs>
    <ds:schemaRef ds:uri="http://schemas.microsoft.com/sharepoint/v3/contenttype/forms"/>
  </ds:schemaRefs>
</ds:datastoreItem>
</file>

<file path=customXml/itemProps3.xml><?xml version="1.0" encoding="utf-8"?>
<ds:datastoreItem xmlns:ds="http://schemas.openxmlformats.org/officeDocument/2006/customXml" ds:itemID="{213A2D16-AE29-4461-A1A6-9AEF60DC71A7}">
  <ds:schemaRefs>
    <ds:schemaRef ds:uri="http://schemas.microsoft.com/office/2006/metadata/properties"/>
    <ds:schemaRef ds:uri="http://purl.org/dc/terms/"/>
    <ds:schemaRef ds:uri="http://purl.org/dc/elements/1.1/"/>
    <ds:schemaRef ds:uri="http://schemas.microsoft.com/office/2006/documentManagement/types"/>
    <ds:schemaRef ds:uri="1908328e-6f07-4989-9ee9-46757372349d"/>
    <ds:schemaRef ds:uri="http://purl.org/dc/dcmitype/"/>
    <ds:schemaRef ds:uri="http://schemas.openxmlformats.org/package/2006/metadata/core-properties"/>
    <ds:schemaRef ds:uri="http://schemas.microsoft.com/office/infopath/2007/PartnerControls"/>
    <ds:schemaRef ds:uri="f113670c-3500-492b-adf1-25fa2c62608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992</Words>
  <Application>Microsoft Office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Adrienne L. Crowell</dc:creator>
  <cp:lastModifiedBy>Crowell, Prof. Adrienne L.</cp:lastModifiedBy>
  <cp:revision>1</cp:revision>
  <dcterms:created xsi:type="dcterms:W3CDTF">2012-09-13T00:05:40Z</dcterms:created>
  <dcterms:modified xsi:type="dcterms:W3CDTF">2023-04-19T19:56:48Z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0x010100ADF01C5EB2AB5A4C915BFFFE4AB6E294</vt:lpwstr>
  </property>
</Properties>
</file>