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3"/>
    <p:restoredTop sz="94798"/>
  </p:normalViewPr>
  <p:slideViewPr>
    <p:cSldViewPr snapToGrid="0" snapToObjects="1">
      <p:cViewPr>
        <p:scale>
          <a:sx n="13" d="100"/>
          <a:sy n="13" d="100"/>
        </p:scale>
        <p:origin x="18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3CF0-E818-3D4D-943B-513DCF762125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AC06-6720-984D-AE1C-AAB0EB69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AAD7CE-EF43-8248-9770-71455449FC61}"/>
              </a:ext>
            </a:extLst>
          </p:cNvPr>
          <p:cNvSpPr txBox="1"/>
          <p:nvPr/>
        </p:nvSpPr>
        <p:spPr>
          <a:xfrm>
            <a:off x="0" y="852173"/>
            <a:ext cx="438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Poster Presentations: A Template with Tips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2085-0E21-AC47-B015-3675993C83EC}"/>
              </a:ext>
            </a:extLst>
          </p:cNvPr>
          <p:cNvSpPr txBox="1"/>
          <p:nvPr/>
        </p:nvSpPr>
        <p:spPr>
          <a:xfrm>
            <a:off x="0" y="3049040"/>
            <a:ext cx="43891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Name 1, Major; Name 2, Major; Name 3, Major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178D50A4-2F51-123A-B780-F90F240E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27249" cy="332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68C44B38D454A822357E92809081D" ma:contentTypeVersion="11" ma:contentTypeDescription="Create a new document." ma:contentTypeScope="" ma:versionID="d3393b1b8119e248737e5ddde8568eda">
  <xsd:schema xmlns:xsd="http://www.w3.org/2001/XMLSchema" xmlns:xs="http://www.w3.org/2001/XMLSchema" xmlns:p="http://schemas.microsoft.com/office/2006/metadata/properties" xmlns:ns2="4947024e-c7f4-448a-a7ae-6578092e520f" xmlns:ns3="9d02f471-8987-4bc7-bd7c-fcb151f959ef" targetNamespace="http://schemas.microsoft.com/office/2006/metadata/properties" ma:root="true" ma:fieldsID="d237871ee7a15691f6429755f6ef49e9" ns2:_="" ns3:_="">
    <xsd:import namespace="4947024e-c7f4-448a-a7ae-6578092e520f"/>
    <xsd:import namespace="9d02f471-8987-4bc7-bd7c-fcb151f95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7024e-c7f4-448a-a7ae-6578092e5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2f471-8987-4bc7-bd7c-fcb151f95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D0EC-6185-425F-92AA-EFE5C05FBB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E57344-8B55-403D-ABDC-5BC685E9B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2C45E-7EA8-4A5C-80C5-9ACA78425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7024e-c7f4-448a-a7ae-6578092e520f"/>
    <ds:schemaRef ds:uri="9d02f471-8987-4bc7-bd7c-fcb151f959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21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posters convey your findings in a clear</dc:title>
  <dc:creator>Michels, Steven J.</dc:creator>
  <cp:lastModifiedBy>Leiva Lopez, Julianna V.</cp:lastModifiedBy>
  <cp:revision>7</cp:revision>
  <dcterms:created xsi:type="dcterms:W3CDTF">2020-01-31T20:05:15Z</dcterms:created>
  <dcterms:modified xsi:type="dcterms:W3CDTF">2023-04-20T03:57:45Z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0x010100FAE68C44B38D454A822357E92809081D</vt:lpwstr>
  </property>
</Properties>
</file>