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6"/>
  </p:notesMasterIdLst>
  <p:sldIdLst>
    <p:sldId id="256" r:id="rId5"/>
  </p:sldIdLst>
  <p:sldSz cx="51206400" cy="36576000"/>
  <p:notesSz cx="9309100" cy="7053263"/>
  <p:defaultTextStyle>
    <a:defPPr>
      <a:defRPr lang="en-US"/>
    </a:defPPr>
    <a:lvl1pPr algn="l" rtl="0" eaLnBrk="0" fontAlgn="base" hangingPunct="0">
      <a:spcBef>
        <a:spcPct val="0"/>
      </a:spcBef>
      <a:spcAft>
        <a:spcPct val="0"/>
      </a:spcAft>
      <a:defRPr sz="50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50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50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50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50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50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50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50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50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2752">
          <p15:clr>
            <a:srgbClr val="A4A3A4"/>
          </p15:clr>
        </p15:guide>
        <p15:guide id="2" pos="313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7AAB"/>
    <a:srgbClr val="C00000"/>
    <a:srgbClr val="B60101"/>
    <a:srgbClr val="99134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799" autoAdjust="0"/>
  </p:normalViewPr>
  <p:slideViewPr>
    <p:cSldViewPr>
      <p:cViewPr>
        <p:scale>
          <a:sx n="20" d="100"/>
          <a:sy n="20" d="100"/>
        </p:scale>
        <p:origin x="2304" y="144"/>
      </p:cViewPr>
      <p:guideLst>
        <p:guide orient="horz" pos="22752"/>
        <p:guide pos="313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4579" cy="352983"/>
          </a:xfrm>
          <a:prstGeom prst="rect">
            <a:avLst/>
          </a:prstGeom>
        </p:spPr>
        <p:txBody>
          <a:bodyPr vert="horz" lIns="91751" tIns="45875" rIns="91751" bIns="45875" rtlCol="0"/>
          <a:lstStyle>
            <a:lvl1pPr algn="l">
              <a:defRPr sz="1200"/>
            </a:lvl1pPr>
          </a:lstStyle>
          <a:p>
            <a:endParaRPr lang="en-US"/>
          </a:p>
        </p:txBody>
      </p:sp>
      <p:sp>
        <p:nvSpPr>
          <p:cNvPr id="3" name="Date Placeholder 2"/>
          <p:cNvSpPr>
            <a:spLocks noGrp="1"/>
          </p:cNvSpPr>
          <p:nvPr>
            <p:ph type="dt" idx="1"/>
          </p:nvPr>
        </p:nvSpPr>
        <p:spPr>
          <a:xfrm>
            <a:off x="5272932" y="0"/>
            <a:ext cx="4034579" cy="352983"/>
          </a:xfrm>
          <a:prstGeom prst="rect">
            <a:avLst/>
          </a:prstGeom>
        </p:spPr>
        <p:txBody>
          <a:bodyPr vert="horz" lIns="91751" tIns="45875" rIns="91751" bIns="45875" rtlCol="0"/>
          <a:lstStyle>
            <a:lvl1pPr algn="r">
              <a:defRPr sz="1200"/>
            </a:lvl1pPr>
          </a:lstStyle>
          <a:p>
            <a:fld id="{B5F87038-DAAD-4BE2-94BF-5D0FF8C06BE1}" type="datetimeFigureOut">
              <a:rPr lang="en-US" smtClean="0"/>
              <a:t>4/17/23</a:t>
            </a:fld>
            <a:endParaRPr lang="en-US"/>
          </a:p>
        </p:txBody>
      </p:sp>
      <p:sp>
        <p:nvSpPr>
          <p:cNvPr id="4" name="Slide Image Placeholder 3"/>
          <p:cNvSpPr>
            <a:spLocks noGrp="1" noRot="1" noChangeAspect="1"/>
          </p:cNvSpPr>
          <p:nvPr>
            <p:ph type="sldImg" idx="2"/>
          </p:nvPr>
        </p:nvSpPr>
        <p:spPr>
          <a:xfrm>
            <a:off x="2803525" y="528638"/>
            <a:ext cx="3702050" cy="2644775"/>
          </a:xfrm>
          <a:prstGeom prst="rect">
            <a:avLst/>
          </a:prstGeom>
          <a:noFill/>
          <a:ln w="12700">
            <a:solidFill>
              <a:prstClr val="black"/>
            </a:solidFill>
          </a:ln>
        </p:spPr>
        <p:txBody>
          <a:bodyPr vert="horz" lIns="91751" tIns="45875" rIns="91751" bIns="45875" rtlCol="0" anchor="ctr"/>
          <a:lstStyle/>
          <a:p>
            <a:endParaRPr lang="en-US"/>
          </a:p>
        </p:txBody>
      </p:sp>
      <p:sp>
        <p:nvSpPr>
          <p:cNvPr id="5" name="Notes Placeholder 4"/>
          <p:cNvSpPr>
            <a:spLocks noGrp="1"/>
          </p:cNvSpPr>
          <p:nvPr>
            <p:ph type="body" sz="quarter" idx="3"/>
          </p:nvPr>
        </p:nvSpPr>
        <p:spPr>
          <a:xfrm>
            <a:off x="931546" y="3350940"/>
            <a:ext cx="7446008" cy="3173649"/>
          </a:xfrm>
          <a:prstGeom prst="rect">
            <a:avLst/>
          </a:prstGeom>
        </p:spPr>
        <p:txBody>
          <a:bodyPr vert="horz" lIns="91751" tIns="45875" rIns="91751" bIns="4587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98683"/>
            <a:ext cx="4034579" cy="352983"/>
          </a:xfrm>
          <a:prstGeom prst="rect">
            <a:avLst/>
          </a:prstGeom>
        </p:spPr>
        <p:txBody>
          <a:bodyPr vert="horz" lIns="91751" tIns="45875" rIns="91751" bIns="45875" rtlCol="0" anchor="b"/>
          <a:lstStyle>
            <a:lvl1pPr algn="l">
              <a:defRPr sz="1200"/>
            </a:lvl1pPr>
          </a:lstStyle>
          <a:p>
            <a:endParaRPr lang="en-US"/>
          </a:p>
        </p:txBody>
      </p:sp>
      <p:sp>
        <p:nvSpPr>
          <p:cNvPr id="7" name="Slide Number Placeholder 6"/>
          <p:cNvSpPr>
            <a:spLocks noGrp="1"/>
          </p:cNvSpPr>
          <p:nvPr>
            <p:ph type="sldNum" sz="quarter" idx="5"/>
          </p:nvPr>
        </p:nvSpPr>
        <p:spPr>
          <a:xfrm>
            <a:off x="5272932" y="6698683"/>
            <a:ext cx="4034579" cy="352983"/>
          </a:xfrm>
          <a:prstGeom prst="rect">
            <a:avLst/>
          </a:prstGeom>
        </p:spPr>
        <p:txBody>
          <a:bodyPr vert="horz" lIns="91751" tIns="45875" rIns="91751" bIns="45875" rtlCol="0" anchor="b"/>
          <a:lstStyle>
            <a:lvl1pPr algn="r">
              <a:defRPr sz="1200"/>
            </a:lvl1pPr>
          </a:lstStyle>
          <a:p>
            <a:fld id="{99638F96-A708-4D17-A986-8CBF3C9ADCC7}" type="slidenum">
              <a:rPr lang="en-US" smtClean="0"/>
              <a:t>‹#›</a:t>
            </a:fld>
            <a:endParaRPr lang="en-US"/>
          </a:p>
        </p:txBody>
      </p:sp>
    </p:spTree>
    <p:extLst>
      <p:ext uri="{BB962C8B-B14F-4D97-AF65-F5344CB8AC3E}">
        <p14:creationId xmlns:p14="http://schemas.microsoft.com/office/powerpoint/2010/main" val="3031254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638F96-A708-4D17-A986-8CBF3C9ADCC7}" type="slidenum">
              <a:rPr lang="en-US" smtClean="0"/>
              <a:t>1</a:t>
            </a:fld>
            <a:endParaRPr lang="en-US"/>
          </a:p>
        </p:txBody>
      </p:sp>
    </p:spTree>
    <p:extLst>
      <p:ext uri="{BB962C8B-B14F-4D97-AF65-F5344CB8AC3E}">
        <p14:creationId xmlns:p14="http://schemas.microsoft.com/office/powerpoint/2010/main" val="532609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1361738"/>
            <a:ext cx="43526075" cy="7840662"/>
          </a:xfrm>
        </p:spPr>
        <p:txBody>
          <a:bodyPr/>
          <a:lstStyle/>
          <a:p>
            <a:r>
              <a:rPr lang="en-US"/>
              <a:t>Click to edit Master title style</a:t>
            </a:r>
          </a:p>
        </p:txBody>
      </p:sp>
      <p:sp>
        <p:nvSpPr>
          <p:cNvPr id="3" name="Subtitle 2"/>
          <p:cNvSpPr>
            <a:spLocks noGrp="1"/>
          </p:cNvSpPr>
          <p:nvPr>
            <p:ph type="subTitle" idx="1"/>
          </p:nvPr>
        </p:nvSpPr>
        <p:spPr>
          <a:xfrm>
            <a:off x="7680325" y="20726400"/>
            <a:ext cx="35845750" cy="93472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6B96D7-5BE3-F246-9266-EDF600594A4C}" type="slidenum">
              <a:rPr lang="en-US"/>
              <a:pPr>
                <a:defRPr/>
              </a:pPr>
              <a:t>‹#›</a:t>
            </a:fld>
            <a:endParaRPr lang="en-US"/>
          </a:p>
        </p:txBody>
      </p:sp>
    </p:spTree>
    <p:extLst>
      <p:ext uri="{BB962C8B-B14F-4D97-AF65-F5344CB8AC3E}">
        <p14:creationId xmlns:p14="http://schemas.microsoft.com/office/powerpoint/2010/main" val="1713497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C0F5F3-C502-9648-BA2A-63F2D274F169}" type="slidenum">
              <a:rPr lang="en-US"/>
              <a:pPr>
                <a:defRPr/>
              </a:pPr>
              <a:t>‹#›</a:t>
            </a:fld>
            <a:endParaRPr lang="en-US"/>
          </a:p>
        </p:txBody>
      </p:sp>
    </p:spTree>
    <p:extLst>
      <p:ext uri="{BB962C8B-B14F-4D97-AF65-F5344CB8AC3E}">
        <p14:creationId xmlns:p14="http://schemas.microsoft.com/office/powerpoint/2010/main" val="419779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5513" y="3252788"/>
            <a:ext cx="10880725" cy="292592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40163" y="3252788"/>
            <a:ext cx="32492950" cy="29259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26F27F-CBF9-BD4E-BC47-CEA0725D035C}" type="slidenum">
              <a:rPr lang="en-US"/>
              <a:pPr>
                <a:defRPr/>
              </a:pPr>
              <a:t>‹#›</a:t>
            </a:fld>
            <a:endParaRPr lang="en-US"/>
          </a:p>
        </p:txBody>
      </p:sp>
    </p:spTree>
    <p:extLst>
      <p:ext uri="{BB962C8B-B14F-4D97-AF65-F5344CB8AC3E}">
        <p14:creationId xmlns:p14="http://schemas.microsoft.com/office/powerpoint/2010/main" val="31501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9AB981-2FE6-AB42-A662-BBF0D028961B}" type="slidenum">
              <a:rPr lang="en-US"/>
              <a:pPr>
                <a:defRPr/>
              </a:pPr>
              <a:t>‹#›</a:t>
            </a:fld>
            <a:endParaRPr lang="en-US"/>
          </a:p>
        </p:txBody>
      </p:sp>
    </p:spTree>
    <p:extLst>
      <p:ext uri="{BB962C8B-B14F-4D97-AF65-F5344CB8AC3E}">
        <p14:creationId xmlns:p14="http://schemas.microsoft.com/office/powerpoint/2010/main" val="2287629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3502938"/>
            <a:ext cx="43526075" cy="72644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044950" y="15501938"/>
            <a:ext cx="43526075" cy="8001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2E909E-CF67-F246-AD6F-7625E8E56762}" type="slidenum">
              <a:rPr lang="en-US"/>
              <a:pPr>
                <a:defRPr/>
              </a:pPr>
              <a:t>‹#›</a:t>
            </a:fld>
            <a:endParaRPr lang="en-US"/>
          </a:p>
        </p:txBody>
      </p:sp>
    </p:spTree>
    <p:extLst>
      <p:ext uri="{BB962C8B-B14F-4D97-AF65-F5344CB8AC3E}">
        <p14:creationId xmlns:p14="http://schemas.microsoft.com/office/powerpoint/2010/main" val="256421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40163" y="10566400"/>
            <a:ext cx="21686837" cy="2194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79400" y="10566400"/>
            <a:ext cx="21686838" cy="2194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8764EC-6B47-924C-9730-14FBDA33D921}" type="slidenum">
              <a:rPr lang="en-US"/>
              <a:pPr>
                <a:defRPr/>
              </a:pPr>
              <a:t>‹#›</a:t>
            </a:fld>
            <a:endParaRPr lang="en-US"/>
          </a:p>
        </p:txBody>
      </p:sp>
    </p:spTree>
    <p:extLst>
      <p:ext uri="{BB962C8B-B14F-4D97-AF65-F5344CB8AC3E}">
        <p14:creationId xmlns:p14="http://schemas.microsoft.com/office/powerpoint/2010/main" val="1889127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465263"/>
            <a:ext cx="46085125" cy="609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638" y="8186738"/>
            <a:ext cx="22625050" cy="3413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60638" y="11599863"/>
            <a:ext cx="22625050" cy="2107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775" y="8186738"/>
            <a:ext cx="22632988" cy="3413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6012775" y="11599863"/>
            <a:ext cx="22632988" cy="2107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2D50C8-A9E1-A64C-A926-922B5741085D}" type="slidenum">
              <a:rPr lang="en-US"/>
              <a:pPr>
                <a:defRPr/>
              </a:pPr>
              <a:t>‹#›</a:t>
            </a:fld>
            <a:endParaRPr lang="en-US"/>
          </a:p>
        </p:txBody>
      </p:sp>
    </p:spTree>
    <p:extLst>
      <p:ext uri="{BB962C8B-B14F-4D97-AF65-F5344CB8AC3E}">
        <p14:creationId xmlns:p14="http://schemas.microsoft.com/office/powerpoint/2010/main" val="3652003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72A0EFF-B107-7F49-A613-B8F55754333E}" type="slidenum">
              <a:rPr lang="en-US"/>
              <a:pPr>
                <a:defRPr/>
              </a:pPr>
              <a:t>‹#›</a:t>
            </a:fld>
            <a:endParaRPr lang="en-US"/>
          </a:p>
        </p:txBody>
      </p:sp>
    </p:spTree>
    <p:extLst>
      <p:ext uri="{BB962C8B-B14F-4D97-AF65-F5344CB8AC3E}">
        <p14:creationId xmlns:p14="http://schemas.microsoft.com/office/powerpoint/2010/main" val="1515472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322E49-4D6A-154C-8D2D-22265F46A073}" type="slidenum">
              <a:rPr lang="en-US"/>
              <a:pPr>
                <a:defRPr/>
              </a:pPr>
              <a:t>‹#›</a:t>
            </a:fld>
            <a:endParaRPr lang="en-US"/>
          </a:p>
        </p:txBody>
      </p:sp>
    </p:spTree>
    <p:extLst>
      <p:ext uri="{BB962C8B-B14F-4D97-AF65-F5344CB8AC3E}">
        <p14:creationId xmlns:p14="http://schemas.microsoft.com/office/powerpoint/2010/main" val="2024061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455738"/>
            <a:ext cx="16846550" cy="6197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0019963" y="1455738"/>
            <a:ext cx="28625800" cy="31216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638" y="7653338"/>
            <a:ext cx="16846550" cy="2501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BBCF0B-7A00-8647-BE61-4E38171C9C0A}" type="slidenum">
              <a:rPr lang="en-US"/>
              <a:pPr>
                <a:defRPr/>
              </a:pPr>
              <a:t>‹#›</a:t>
            </a:fld>
            <a:endParaRPr lang="en-US"/>
          </a:p>
        </p:txBody>
      </p:sp>
    </p:spTree>
    <p:extLst>
      <p:ext uri="{BB962C8B-B14F-4D97-AF65-F5344CB8AC3E}">
        <p14:creationId xmlns:p14="http://schemas.microsoft.com/office/powerpoint/2010/main" val="4142419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5603200"/>
            <a:ext cx="30724475" cy="302260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0036175" y="3268663"/>
            <a:ext cx="30724475" cy="21945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0036175" y="28625800"/>
            <a:ext cx="30724475" cy="4292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5FC280-3F90-CD4D-B4C4-0166A1974408}" type="slidenum">
              <a:rPr lang="en-US"/>
              <a:pPr>
                <a:defRPr/>
              </a:pPr>
              <a:t>‹#›</a:t>
            </a:fld>
            <a:endParaRPr lang="en-US"/>
          </a:p>
        </p:txBody>
      </p:sp>
    </p:spTree>
    <p:extLst>
      <p:ext uri="{BB962C8B-B14F-4D97-AF65-F5344CB8AC3E}">
        <p14:creationId xmlns:p14="http://schemas.microsoft.com/office/powerpoint/2010/main" val="3256958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0163" y="3252788"/>
            <a:ext cx="43526075" cy="609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43410" tIns="271705" rIns="543410" bIns="27170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840163" y="10566400"/>
            <a:ext cx="43526075" cy="2194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543410" tIns="271705" rIns="543410" bIns="2717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840163" y="33324800"/>
            <a:ext cx="10668000" cy="2439988"/>
          </a:xfrm>
          <a:prstGeom prst="rect">
            <a:avLst/>
          </a:prstGeom>
          <a:noFill/>
          <a:ln w="9525">
            <a:noFill/>
            <a:miter lim="800000"/>
            <a:headEnd/>
            <a:tailEnd/>
          </a:ln>
          <a:effectLst/>
        </p:spPr>
        <p:txBody>
          <a:bodyPr vert="horz" wrap="square" lIns="543410" tIns="271705" rIns="543410" bIns="271705" numCol="1" anchor="t" anchorCtr="0" compatLnSpc="1">
            <a:prstTxWarp prst="textNoShape">
              <a:avLst/>
            </a:prstTxWarp>
          </a:bodyPr>
          <a:lstStyle>
            <a:lvl1pPr>
              <a:defRPr sz="8300">
                <a:latin typeface="Times New Roman" pitchFamily="18"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17495838" y="33324800"/>
            <a:ext cx="16214725" cy="2439988"/>
          </a:xfrm>
          <a:prstGeom prst="rect">
            <a:avLst/>
          </a:prstGeom>
          <a:noFill/>
          <a:ln w="9525">
            <a:noFill/>
            <a:miter lim="800000"/>
            <a:headEnd/>
            <a:tailEnd/>
          </a:ln>
          <a:effectLst/>
        </p:spPr>
        <p:txBody>
          <a:bodyPr vert="horz" wrap="square" lIns="543410" tIns="271705" rIns="543410" bIns="271705" numCol="1" anchor="t" anchorCtr="0" compatLnSpc="1">
            <a:prstTxWarp prst="textNoShape">
              <a:avLst/>
            </a:prstTxWarp>
          </a:bodyPr>
          <a:lstStyle>
            <a:lvl1pPr algn="ctr">
              <a:defRPr sz="8300">
                <a:latin typeface="Times New Roman" pitchFamily="18"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36698238" y="33324800"/>
            <a:ext cx="10668000" cy="2439988"/>
          </a:xfrm>
          <a:prstGeom prst="rect">
            <a:avLst/>
          </a:prstGeom>
          <a:noFill/>
          <a:ln w="9525">
            <a:noFill/>
            <a:miter lim="800000"/>
            <a:headEnd/>
            <a:tailEnd/>
          </a:ln>
          <a:effectLst/>
        </p:spPr>
        <p:txBody>
          <a:bodyPr vert="horz" wrap="square" lIns="543410" tIns="271705" rIns="543410" bIns="271705" numCol="1" anchor="t" anchorCtr="0" compatLnSpc="1">
            <a:prstTxWarp prst="textNoShape">
              <a:avLst/>
            </a:prstTxWarp>
          </a:bodyPr>
          <a:lstStyle>
            <a:lvl1pPr algn="r">
              <a:defRPr sz="8300" smtClean="0">
                <a:cs typeface="+mn-cs"/>
              </a:defRPr>
            </a:lvl1pPr>
          </a:lstStyle>
          <a:p>
            <a:pPr>
              <a:defRPr/>
            </a:pPr>
            <a:fld id="{447A24C5-3540-8042-B84E-69FF067978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434013" rtl="0" eaLnBrk="0" fontAlgn="base" hangingPunct="0">
        <a:spcBef>
          <a:spcPct val="0"/>
        </a:spcBef>
        <a:spcAft>
          <a:spcPct val="0"/>
        </a:spcAft>
        <a:defRPr sz="26100">
          <a:solidFill>
            <a:schemeClr val="tx2"/>
          </a:solidFill>
          <a:latin typeface="+mj-lt"/>
          <a:ea typeface="ＭＳ Ｐゴシック" charset="0"/>
          <a:cs typeface="ＭＳ Ｐゴシック" charset="0"/>
        </a:defRPr>
      </a:lvl1pPr>
      <a:lvl2pPr algn="ctr" defTabSz="5434013" rtl="0" eaLnBrk="0" fontAlgn="base" hangingPunct="0">
        <a:spcBef>
          <a:spcPct val="0"/>
        </a:spcBef>
        <a:spcAft>
          <a:spcPct val="0"/>
        </a:spcAft>
        <a:defRPr sz="26100">
          <a:solidFill>
            <a:schemeClr val="tx2"/>
          </a:solidFill>
          <a:latin typeface="Times New Roman" pitchFamily="18" charset="0"/>
          <a:ea typeface="ＭＳ Ｐゴシック" charset="0"/>
          <a:cs typeface="ＭＳ Ｐゴシック" charset="0"/>
        </a:defRPr>
      </a:lvl2pPr>
      <a:lvl3pPr algn="ctr" defTabSz="5434013" rtl="0" eaLnBrk="0" fontAlgn="base" hangingPunct="0">
        <a:spcBef>
          <a:spcPct val="0"/>
        </a:spcBef>
        <a:spcAft>
          <a:spcPct val="0"/>
        </a:spcAft>
        <a:defRPr sz="26100">
          <a:solidFill>
            <a:schemeClr val="tx2"/>
          </a:solidFill>
          <a:latin typeface="Times New Roman" pitchFamily="18" charset="0"/>
          <a:ea typeface="ＭＳ Ｐゴシック" charset="0"/>
          <a:cs typeface="ＭＳ Ｐゴシック" charset="0"/>
        </a:defRPr>
      </a:lvl3pPr>
      <a:lvl4pPr algn="ctr" defTabSz="5434013" rtl="0" eaLnBrk="0" fontAlgn="base" hangingPunct="0">
        <a:spcBef>
          <a:spcPct val="0"/>
        </a:spcBef>
        <a:spcAft>
          <a:spcPct val="0"/>
        </a:spcAft>
        <a:defRPr sz="26100">
          <a:solidFill>
            <a:schemeClr val="tx2"/>
          </a:solidFill>
          <a:latin typeface="Times New Roman" pitchFamily="18" charset="0"/>
          <a:ea typeface="ＭＳ Ｐゴシック" charset="0"/>
          <a:cs typeface="ＭＳ Ｐゴシック" charset="0"/>
        </a:defRPr>
      </a:lvl4pPr>
      <a:lvl5pPr algn="ctr" defTabSz="5434013" rtl="0" eaLnBrk="0" fontAlgn="base" hangingPunct="0">
        <a:spcBef>
          <a:spcPct val="0"/>
        </a:spcBef>
        <a:spcAft>
          <a:spcPct val="0"/>
        </a:spcAft>
        <a:defRPr sz="26100">
          <a:solidFill>
            <a:schemeClr val="tx2"/>
          </a:solidFill>
          <a:latin typeface="Times New Roman" pitchFamily="18" charset="0"/>
          <a:ea typeface="ＭＳ Ｐゴシック" charset="0"/>
          <a:cs typeface="ＭＳ Ｐゴシック" charset="0"/>
        </a:defRPr>
      </a:lvl5pPr>
      <a:lvl6pPr marL="457200" algn="ctr" defTabSz="5434013" rtl="0" eaLnBrk="0" fontAlgn="base" hangingPunct="0">
        <a:spcBef>
          <a:spcPct val="0"/>
        </a:spcBef>
        <a:spcAft>
          <a:spcPct val="0"/>
        </a:spcAft>
        <a:defRPr sz="26100">
          <a:solidFill>
            <a:schemeClr val="tx2"/>
          </a:solidFill>
          <a:latin typeface="Times New Roman" pitchFamily="18" charset="0"/>
        </a:defRPr>
      </a:lvl6pPr>
      <a:lvl7pPr marL="914400" algn="ctr" defTabSz="5434013" rtl="0" eaLnBrk="0" fontAlgn="base" hangingPunct="0">
        <a:spcBef>
          <a:spcPct val="0"/>
        </a:spcBef>
        <a:spcAft>
          <a:spcPct val="0"/>
        </a:spcAft>
        <a:defRPr sz="26100">
          <a:solidFill>
            <a:schemeClr val="tx2"/>
          </a:solidFill>
          <a:latin typeface="Times New Roman" pitchFamily="18" charset="0"/>
        </a:defRPr>
      </a:lvl7pPr>
      <a:lvl8pPr marL="1371600" algn="ctr" defTabSz="5434013" rtl="0" eaLnBrk="0" fontAlgn="base" hangingPunct="0">
        <a:spcBef>
          <a:spcPct val="0"/>
        </a:spcBef>
        <a:spcAft>
          <a:spcPct val="0"/>
        </a:spcAft>
        <a:defRPr sz="26100">
          <a:solidFill>
            <a:schemeClr val="tx2"/>
          </a:solidFill>
          <a:latin typeface="Times New Roman" pitchFamily="18" charset="0"/>
        </a:defRPr>
      </a:lvl8pPr>
      <a:lvl9pPr marL="1828800" algn="ctr" defTabSz="5434013" rtl="0" eaLnBrk="0" fontAlgn="base" hangingPunct="0">
        <a:spcBef>
          <a:spcPct val="0"/>
        </a:spcBef>
        <a:spcAft>
          <a:spcPct val="0"/>
        </a:spcAft>
        <a:defRPr sz="26100">
          <a:solidFill>
            <a:schemeClr val="tx2"/>
          </a:solidFill>
          <a:latin typeface="Times New Roman" pitchFamily="18" charset="0"/>
        </a:defRPr>
      </a:lvl9pPr>
    </p:titleStyle>
    <p:bodyStyle>
      <a:lvl1pPr marL="2038350" indent="-2038350" algn="l" defTabSz="5434013" rtl="0" eaLnBrk="0" fontAlgn="base" hangingPunct="0">
        <a:spcBef>
          <a:spcPct val="20000"/>
        </a:spcBef>
        <a:spcAft>
          <a:spcPct val="0"/>
        </a:spcAft>
        <a:buChar char="•"/>
        <a:defRPr sz="19000">
          <a:solidFill>
            <a:schemeClr val="tx1"/>
          </a:solidFill>
          <a:latin typeface="+mn-lt"/>
          <a:ea typeface="ＭＳ Ｐゴシック" charset="0"/>
          <a:cs typeface="ＭＳ Ｐゴシック" charset="0"/>
        </a:defRPr>
      </a:lvl1pPr>
      <a:lvl2pPr marL="4414838" indent="-1697038" algn="l" defTabSz="5434013" rtl="0" eaLnBrk="0" fontAlgn="base" hangingPunct="0">
        <a:spcBef>
          <a:spcPct val="20000"/>
        </a:spcBef>
        <a:spcAft>
          <a:spcPct val="0"/>
        </a:spcAft>
        <a:buChar char="–"/>
        <a:defRPr sz="16600">
          <a:solidFill>
            <a:schemeClr val="tx1"/>
          </a:solidFill>
          <a:latin typeface="+mn-lt"/>
          <a:ea typeface="ＭＳ Ｐゴシック" charset="0"/>
        </a:defRPr>
      </a:lvl2pPr>
      <a:lvl3pPr marL="6792913" indent="-1358900" algn="l" defTabSz="5434013" rtl="0" eaLnBrk="0" fontAlgn="base" hangingPunct="0">
        <a:spcBef>
          <a:spcPct val="20000"/>
        </a:spcBef>
        <a:spcAft>
          <a:spcPct val="0"/>
        </a:spcAft>
        <a:buChar char="•"/>
        <a:defRPr sz="14300">
          <a:solidFill>
            <a:schemeClr val="tx1"/>
          </a:solidFill>
          <a:latin typeface="+mn-lt"/>
          <a:ea typeface="ＭＳ Ｐゴシック" charset="0"/>
        </a:defRPr>
      </a:lvl3pPr>
      <a:lvl4pPr marL="9509125" indent="-1357313" algn="l" defTabSz="5434013" rtl="0" eaLnBrk="0" fontAlgn="base" hangingPunct="0">
        <a:spcBef>
          <a:spcPct val="20000"/>
        </a:spcBef>
        <a:spcAft>
          <a:spcPct val="0"/>
        </a:spcAft>
        <a:buChar char="–"/>
        <a:defRPr sz="11900">
          <a:solidFill>
            <a:schemeClr val="tx1"/>
          </a:solidFill>
          <a:latin typeface="+mn-lt"/>
          <a:ea typeface="ＭＳ Ｐゴシック" charset="0"/>
        </a:defRPr>
      </a:lvl4pPr>
      <a:lvl5pPr marL="12226925" indent="-1358900" algn="l" defTabSz="5434013" rtl="0" eaLnBrk="0" fontAlgn="base" hangingPunct="0">
        <a:spcBef>
          <a:spcPct val="20000"/>
        </a:spcBef>
        <a:spcAft>
          <a:spcPct val="0"/>
        </a:spcAft>
        <a:buChar char="»"/>
        <a:defRPr sz="11900">
          <a:solidFill>
            <a:schemeClr val="tx1"/>
          </a:solidFill>
          <a:latin typeface="+mn-lt"/>
          <a:ea typeface="ＭＳ Ｐゴシック" charset="0"/>
        </a:defRPr>
      </a:lvl5pPr>
      <a:lvl6pPr marL="12684125" indent="-1358900" algn="l" defTabSz="5434013" rtl="0" eaLnBrk="0" fontAlgn="base" hangingPunct="0">
        <a:spcBef>
          <a:spcPct val="20000"/>
        </a:spcBef>
        <a:spcAft>
          <a:spcPct val="0"/>
        </a:spcAft>
        <a:buChar char="»"/>
        <a:defRPr sz="11900">
          <a:solidFill>
            <a:schemeClr val="tx1"/>
          </a:solidFill>
          <a:latin typeface="+mn-lt"/>
        </a:defRPr>
      </a:lvl6pPr>
      <a:lvl7pPr marL="13141325" indent="-1358900" algn="l" defTabSz="5434013" rtl="0" eaLnBrk="0" fontAlgn="base" hangingPunct="0">
        <a:spcBef>
          <a:spcPct val="20000"/>
        </a:spcBef>
        <a:spcAft>
          <a:spcPct val="0"/>
        </a:spcAft>
        <a:buChar char="»"/>
        <a:defRPr sz="11900">
          <a:solidFill>
            <a:schemeClr val="tx1"/>
          </a:solidFill>
          <a:latin typeface="+mn-lt"/>
        </a:defRPr>
      </a:lvl7pPr>
      <a:lvl8pPr marL="13598525" indent="-1358900" algn="l" defTabSz="5434013" rtl="0" eaLnBrk="0" fontAlgn="base" hangingPunct="0">
        <a:spcBef>
          <a:spcPct val="20000"/>
        </a:spcBef>
        <a:spcAft>
          <a:spcPct val="0"/>
        </a:spcAft>
        <a:buChar char="»"/>
        <a:defRPr sz="11900">
          <a:solidFill>
            <a:schemeClr val="tx1"/>
          </a:solidFill>
          <a:latin typeface="+mn-lt"/>
        </a:defRPr>
      </a:lvl8pPr>
      <a:lvl9pPr marL="14055725" indent="-1358900" algn="l" defTabSz="5434013" rtl="0" eaLnBrk="0" fontAlgn="base" hangingPunct="0">
        <a:spcBef>
          <a:spcPct val="20000"/>
        </a:spcBef>
        <a:spcAft>
          <a:spcPct val="0"/>
        </a:spcAft>
        <a:buChar char="»"/>
        <a:defRPr sz="1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19744" y="-101808"/>
            <a:ext cx="51326144" cy="8071685"/>
          </a:xfrm>
          <a:solidFill>
            <a:srgbClr val="267AAB"/>
          </a:solidFill>
          <a:ln>
            <a:solidFill>
              <a:srgbClr val="267AAB"/>
            </a:solidFill>
            <a:miter lim="800000"/>
            <a:headEnd/>
            <a:tailEnd/>
          </a:ln>
        </p:spPr>
        <p:txBody>
          <a:bodyPr/>
          <a:lstStyle/>
          <a:p>
            <a:pPr eaLnBrk="1" hangingPunct="1">
              <a:spcBef>
                <a:spcPct val="50000"/>
              </a:spcBef>
            </a:pPr>
            <a:r>
              <a:rPr lang="en-US" sz="8800" b="1" i="0">
                <a:solidFill>
                  <a:schemeClr val="bg1"/>
                </a:solidFill>
                <a:effectLst/>
              </a:rPr>
              <a:t>Early </a:t>
            </a:r>
            <a:r>
              <a:rPr lang="en-US" sz="8800" b="1" i="0" dirty="0">
                <a:solidFill>
                  <a:schemeClr val="bg1"/>
                </a:solidFill>
                <a:effectLst/>
              </a:rPr>
              <a:t>Mobilization as a Strategy to Decrease </a:t>
            </a:r>
            <a:r>
              <a:rPr lang="en-US" sz="8800" b="1" dirty="0">
                <a:solidFill>
                  <a:schemeClr val="bg1"/>
                </a:solidFill>
              </a:rPr>
              <a:t>R</a:t>
            </a:r>
            <a:r>
              <a:rPr lang="en-US" sz="8800" b="1" i="0" dirty="0">
                <a:solidFill>
                  <a:schemeClr val="bg1"/>
                </a:solidFill>
                <a:effectLst/>
              </a:rPr>
              <a:t>ates of Ventilator</a:t>
            </a:r>
            <a:br>
              <a:rPr lang="en-US" sz="8800" b="1" dirty="0">
                <a:solidFill>
                  <a:schemeClr val="bg1"/>
                </a:solidFill>
              </a:rPr>
            </a:br>
            <a:r>
              <a:rPr lang="en-US" sz="8800" b="1" i="0" dirty="0">
                <a:solidFill>
                  <a:schemeClr val="bg1"/>
                </a:solidFill>
                <a:effectLst/>
              </a:rPr>
              <a:t>Associated Pneumonia</a:t>
            </a:r>
            <a:br>
              <a:rPr lang="en-US" sz="8800" b="1" i="0" dirty="0">
                <a:solidFill>
                  <a:schemeClr val="bg1"/>
                </a:solidFill>
                <a:effectLst/>
              </a:rPr>
            </a:br>
            <a:r>
              <a:rPr lang="en-US" sz="7200" i="0" dirty="0">
                <a:solidFill>
                  <a:schemeClr val="bg1"/>
                </a:solidFill>
                <a:effectLst/>
              </a:rPr>
              <a:t>Grace Conboy, S.N.</a:t>
            </a:r>
            <a:br>
              <a:rPr lang="en-US" sz="7200" i="0" dirty="0">
                <a:solidFill>
                  <a:schemeClr val="bg1"/>
                </a:solidFill>
                <a:effectLst/>
              </a:rPr>
            </a:br>
            <a:r>
              <a:rPr lang="en-US" sz="7200" i="0" dirty="0">
                <a:solidFill>
                  <a:schemeClr val="bg1"/>
                </a:solidFill>
                <a:effectLst/>
              </a:rPr>
              <a:t>Mentor: Dr. Theresa </a:t>
            </a:r>
            <a:r>
              <a:rPr lang="en-US" sz="7200" i="0" dirty="0">
                <a:solidFill>
                  <a:schemeClr val="bg1"/>
                </a:solidFill>
                <a:effectLst/>
                <a:latin typeface="Times New Roman" panose="02020603050405020304" pitchFamily="18" charset="0"/>
                <a:cs typeface="Times New Roman" panose="02020603050405020304" pitchFamily="18" charset="0"/>
              </a:rPr>
              <a:t>Soltis, </a:t>
            </a:r>
            <a:r>
              <a:rPr lang="en-US" sz="7200" dirty="0">
                <a:solidFill>
                  <a:schemeClr val="bg1"/>
                </a:solidFill>
                <a:effectLst/>
                <a:latin typeface="Times New Roman" panose="02020603050405020304" pitchFamily="18" charset="0"/>
                <a:cs typeface="Times New Roman" panose="02020603050405020304" pitchFamily="18" charset="0"/>
              </a:rPr>
              <a:t>DNP, APRN, FNP-BC</a:t>
            </a:r>
            <a:br>
              <a:rPr lang="en-US" sz="7200" dirty="0"/>
            </a:br>
            <a:r>
              <a:rPr lang="en-US" sz="7200" dirty="0">
                <a:solidFill>
                  <a:schemeClr val="bg1"/>
                </a:solidFill>
                <a:latin typeface="Times New Roman" charset="0"/>
              </a:rPr>
              <a:t>Sacred Heart University - Fairfield, CT</a:t>
            </a:r>
            <a:br>
              <a:rPr lang="en-US" sz="7200" dirty="0">
                <a:solidFill>
                  <a:schemeClr val="bg1"/>
                </a:solidFill>
                <a:latin typeface="Times New Roman" charset="0"/>
              </a:rPr>
            </a:br>
            <a:r>
              <a:rPr lang="en-US" sz="7200" dirty="0">
                <a:solidFill>
                  <a:schemeClr val="bg1"/>
                </a:solidFill>
                <a:latin typeface="Times New Roman" charset="0"/>
              </a:rPr>
              <a:t>Dr. Susan L. Davis, R.N. and Richard J. Henley College of Nursing</a:t>
            </a:r>
            <a:br>
              <a:rPr lang="en-US" sz="4400" dirty="0">
                <a:solidFill>
                  <a:schemeClr val="bg1"/>
                </a:solidFill>
                <a:latin typeface="Times New Roman" charset="0"/>
              </a:rPr>
            </a:br>
            <a:r>
              <a:rPr lang="en-US" sz="4400" dirty="0">
                <a:solidFill>
                  <a:schemeClr val="bg1"/>
                </a:solidFill>
                <a:latin typeface="Times New Roman" charset="0"/>
              </a:rPr>
              <a:t> </a:t>
            </a:r>
            <a:endParaRPr lang="en-US" sz="6600" dirty="0">
              <a:solidFill>
                <a:schemeClr val="bg1"/>
              </a:solidFill>
              <a:latin typeface="Times New Roman" charset="0"/>
            </a:endParaRPr>
          </a:p>
        </p:txBody>
      </p:sp>
      <p:sp>
        <p:nvSpPr>
          <p:cNvPr id="13326" name="Text Box 33"/>
          <p:cNvSpPr txBox="1">
            <a:spLocks noChangeArrowheads="1"/>
          </p:cNvSpPr>
          <p:nvPr/>
        </p:nvSpPr>
        <p:spPr bwMode="auto">
          <a:xfrm>
            <a:off x="53721000" y="25615900"/>
            <a:ext cx="11658600" cy="85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5000">
                <a:solidFill>
                  <a:schemeClr val="tx1"/>
                </a:solidFill>
                <a:latin typeface="Times New Roman" charset="0"/>
                <a:ea typeface="ＭＳ Ｐゴシック" charset="0"/>
                <a:cs typeface="ＭＳ Ｐゴシック" charset="0"/>
              </a:defRPr>
            </a:lvl1pPr>
            <a:lvl2pPr marL="742950" indent="-285750">
              <a:defRPr sz="5000">
                <a:solidFill>
                  <a:schemeClr val="tx1"/>
                </a:solidFill>
                <a:latin typeface="Times New Roman" charset="0"/>
                <a:ea typeface="ＭＳ Ｐゴシック" charset="0"/>
              </a:defRPr>
            </a:lvl2pPr>
            <a:lvl3pPr marL="1143000" indent="-228600">
              <a:defRPr sz="5000">
                <a:solidFill>
                  <a:schemeClr val="tx1"/>
                </a:solidFill>
                <a:latin typeface="Times New Roman" charset="0"/>
                <a:ea typeface="ＭＳ Ｐゴシック" charset="0"/>
              </a:defRPr>
            </a:lvl3pPr>
            <a:lvl4pPr marL="1600200" indent="-228600">
              <a:defRPr sz="5000">
                <a:solidFill>
                  <a:schemeClr val="tx1"/>
                </a:solidFill>
                <a:latin typeface="Times New Roman" charset="0"/>
                <a:ea typeface="ＭＳ Ｐゴシック" charset="0"/>
              </a:defRPr>
            </a:lvl4pPr>
            <a:lvl5pPr marL="2057400" indent="-228600">
              <a:defRPr sz="5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5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5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5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5000">
                <a:solidFill>
                  <a:schemeClr val="tx1"/>
                </a:solidFill>
                <a:latin typeface="Times New Roman" charset="0"/>
                <a:ea typeface="ＭＳ Ｐゴシック" charset="0"/>
              </a:defRPr>
            </a:lvl9pPr>
          </a:lstStyle>
          <a:p>
            <a:pPr>
              <a:spcBef>
                <a:spcPct val="50000"/>
              </a:spcBef>
            </a:pPr>
            <a:endParaRPr lang="en-US"/>
          </a:p>
        </p:txBody>
      </p:sp>
      <p:sp>
        <p:nvSpPr>
          <p:cNvPr id="3" name="TextBox 2"/>
          <p:cNvSpPr txBox="1"/>
          <p:nvPr/>
        </p:nvSpPr>
        <p:spPr>
          <a:xfrm>
            <a:off x="28365678" y="19981333"/>
            <a:ext cx="184666" cy="861774"/>
          </a:xfrm>
          <a:prstGeom prst="rect">
            <a:avLst/>
          </a:prstGeom>
          <a:noFill/>
        </p:spPr>
        <p:txBody>
          <a:bodyPr wrap="none" rtlCol="0">
            <a:spAutoFit/>
          </a:bodyPr>
          <a:lstStyle/>
          <a:p>
            <a:endParaRPr lang="en-US" dirty="0"/>
          </a:p>
        </p:txBody>
      </p:sp>
      <p:sp>
        <p:nvSpPr>
          <p:cNvPr id="24" name="Text Box 24"/>
          <p:cNvSpPr txBox="1">
            <a:spLocks noChangeArrowheads="1"/>
          </p:cNvSpPr>
          <p:nvPr/>
        </p:nvSpPr>
        <p:spPr bwMode="auto">
          <a:xfrm>
            <a:off x="1066800" y="8922603"/>
            <a:ext cx="15011400" cy="1015663"/>
          </a:xfrm>
          <a:prstGeom prst="rect">
            <a:avLst/>
          </a:prstGeom>
          <a:solidFill>
            <a:srgbClr val="267AAB"/>
          </a:solidFill>
          <a:ln w="9525">
            <a:solidFill>
              <a:srgbClr val="267AAB"/>
            </a:solidFill>
            <a:miter lim="800000"/>
            <a:headEnd/>
            <a:tailEnd/>
          </a:ln>
        </p:spPr>
        <p:txBody>
          <a:bodyPr wrap="square">
            <a:spAutoFit/>
          </a:bodyPr>
          <a:lstStyle>
            <a:lvl1pPr>
              <a:defRPr sz="5000">
                <a:solidFill>
                  <a:schemeClr val="tx1"/>
                </a:solidFill>
                <a:latin typeface="Times New Roman" pitchFamily="18" charset="0"/>
              </a:defRPr>
            </a:lvl1pPr>
            <a:lvl2pPr marL="742950" indent="-285750">
              <a:defRPr sz="5000">
                <a:solidFill>
                  <a:schemeClr val="tx1"/>
                </a:solidFill>
                <a:latin typeface="Times New Roman" pitchFamily="18" charset="0"/>
              </a:defRPr>
            </a:lvl2pPr>
            <a:lvl3pPr marL="1143000" indent="-228600">
              <a:defRPr sz="5000">
                <a:solidFill>
                  <a:schemeClr val="tx1"/>
                </a:solidFill>
                <a:latin typeface="Times New Roman" pitchFamily="18" charset="0"/>
              </a:defRPr>
            </a:lvl3pPr>
            <a:lvl4pPr marL="1600200" indent="-228600">
              <a:defRPr sz="5000">
                <a:solidFill>
                  <a:schemeClr val="tx1"/>
                </a:solidFill>
                <a:latin typeface="Times New Roman" pitchFamily="18" charset="0"/>
              </a:defRPr>
            </a:lvl4pPr>
            <a:lvl5pPr marL="2057400" indent="-228600">
              <a:defRPr sz="5000">
                <a:solidFill>
                  <a:schemeClr val="tx1"/>
                </a:solidFill>
                <a:latin typeface="Times New Roman" pitchFamily="18" charset="0"/>
              </a:defRPr>
            </a:lvl5pPr>
            <a:lvl6pPr marL="2514600" indent="-228600" eaLnBrk="0" fontAlgn="base" hangingPunct="0">
              <a:spcBef>
                <a:spcPct val="0"/>
              </a:spcBef>
              <a:spcAft>
                <a:spcPct val="0"/>
              </a:spcAft>
              <a:defRPr sz="5000">
                <a:solidFill>
                  <a:schemeClr val="tx1"/>
                </a:solidFill>
                <a:latin typeface="Times New Roman" pitchFamily="18" charset="0"/>
              </a:defRPr>
            </a:lvl6pPr>
            <a:lvl7pPr marL="2971800" indent="-228600" eaLnBrk="0" fontAlgn="base" hangingPunct="0">
              <a:spcBef>
                <a:spcPct val="0"/>
              </a:spcBef>
              <a:spcAft>
                <a:spcPct val="0"/>
              </a:spcAft>
              <a:defRPr sz="5000">
                <a:solidFill>
                  <a:schemeClr val="tx1"/>
                </a:solidFill>
                <a:latin typeface="Times New Roman" pitchFamily="18" charset="0"/>
              </a:defRPr>
            </a:lvl7pPr>
            <a:lvl8pPr marL="3429000" indent="-228600" eaLnBrk="0" fontAlgn="base" hangingPunct="0">
              <a:spcBef>
                <a:spcPct val="0"/>
              </a:spcBef>
              <a:spcAft>
                <a:spcPct val="0"/>
              </a:spcAft>
              <a:defRPr sz="5000">
                <a:solidFill>
                  <a:schemeClr val="tx1"/>
                </a:solidFill>
                <a:latin typeface="Times New Roman" pitchFamily="18" charset="0"/>
              </a:defRPr>
            </a:lvl8pPr>
            <a:lvl9pPr marL="3886200" indent="-228600" eaLnBrk="0" fontAlgn="base" hangingPunct="0">
              <a:spcBef>
                <a:spcPct val="0"/>
              </a:spcBef>
              <a:spcAft>
                <a:spcPct val="0"/>
              </a:spcAft>
              <a:defRPr sz="5000">
                <a:solidFill>
                  <a:schemeClr val="tx1"/>
                </a:solidFill>
                <a:latin typeface="Times New Roman" pitchFamily="18" charset="0"/>
              </a:defRPr>
            </a:lvl9pPr>
          </a:lstStyle>
          <a:p>
            <a:pPr algn="ctr">
              <a:spcBef>
                <a:spcPct val="50000"/>
              </a:spcBef>
              <a:defRPr/>
            </a:pPr>
            <a:r>
              <a:rPr lang="en-US" sz="6000" b="1" dirty="0">
                <a:solidFill>
                  <a:schemeClr val="bg1"/>
                </a:solidFill>
                <a:ea typeface="+mn-ea"/>
                <a:cs typeface="+mn-cs"/>
              </a:rPr>
              <a:t>Purpose</a:t>
            </a:r>
            <a:endParaRPr lang="en-US" sz="4800" b="1" dirty="0">
              <a:solidFill>
                <a:schemeClr val="bg1"/>
              </a:solidFill>
              <a:ea typeface="+mn-ea"/>
              <a:cs typeface="+mn-cs"/>
            </a:endParaRPr>
          </a:p>
        </p:txBody>
      </p:sp>
      <p:sp>
        <p:nvSpPr>
          <p:cNvPr id="27" name="Text Box 24"/>
          <p:cNvSpPr txBox="1">
            <a:spLocks noChangeArrowheads="1"/>
          </p:cNvSpPr>
          <p:nvPr/>
        </p:nvSpPr>
        <p:spPr bwMode="auto">
          <a:xfrm>
            <a:off x="35204400" y="8915400"/>
            <a:ext cx="14935200" cy="1015663"/>
          </a:xfrm>
          <a:prstGeom prst="rect">
            <a:avLst/>
          </a:prstGeom>
          <a:solidFill>
            <a:srgbClr val="267AAB"/>
          </a:solidFill>
          <a:ln w="9525">
            <a:solidFill>
              <a:srgbClr val="267AAB"/>
            </a:solidFill>
            <a:miter lim="800000"/>
            <a:headEnd/>
            <a:tailEnd/>
          </a:ln>
        </p:spPr>
        <p:txBody>
          <a:bodyPr wrap="square">
            <a:spAutoFit/>
          </a:bodyPr>
          <a:lstStyle>
            <a:lvl1pPr>
              <a:defRPr sz="5000">
                <a:solidFill>
                  <a:schemeClr val="tx1"/>
                </a:solidFill>
                <a:latin typeface="Times New Roman" pitchFamily="18" charset="0"/>
              </a:defRPr>
            </a:lvl1pPr>
            <a:lvl2pPr marL="742950" indent="-285750">
              <a:defRPr sz="5000">
                <a:solidFill>
                  <a:schemeClr val="tx1"/>
                </a:solidFill>
                <a:latin typeface="Times New Roman" pitchFamily="18" charset="0"/>
              </a:defRPr>
            </a:lvl2pPr>
            <a:lvl3pPr marL="1143000" indent="-228600">
              <a:defRPr sz="5000">
                <a:solidFill>
                  <a:schemeClr val="tx1"/>
                </a:solidFill>
                <a:latin typeface="Times New Roman" pitchFamily="18" charset="0"/>
              </a:defRPr>
            </a:lvl3pPr>
            <a:lvl4pPr marL="1600200" indent="-228600">
              <a:defRPr sz="5000">
                <a:solidFill>
                  <a:schemeClr val="tx1"/>
                </a:solidFill>
                <a:latin typeface="Times New Roman" pitchFamily="18" charset="0"/>
              </a:defRPr>
            </a:lvl4pPr>
            <a:lvl5pPr marL="2057400" indent="-228600">
              <a:defRPr sz="5000">
                <a:solidFill>
                  <a:schemeClr val="tx1"/>
                </a:solidFill>
                <a:latin typeface="Times New Roman" pitchFamily="18" charset="0"/>
              </a:defRPr>
            </a:lvl5pPr>
            <a:lvl6pPr marL="2514600" indent="-228600" eaLnBrk="0" fontAlgn="base" hangingPunct="0">
              <a:spcBef>
                <a:spcPct val="0"/>
              </a:spcBef>
              <a:spcAft>
                <a:spcPct val="0"/>
              </a:spcAft>
              <a:defRPr sz="5000">
                <a:solidFill>
                  <a:schemeClr val="tx1"/>
                </a:solidFill>
                <a:latin typeface="Times New Roman" pitchFamily="18" charset="0"/>
              </a:defRPr>
            </a:lvl6pPr>
            <a:lvl7pPr marL="2971800" indent="-228600" eaLnBrk="0" fontAlgn="base" hangingPunct="0">
              <a:spcBef>
                <a:spcPct val="0"/>
              </a:spcBef>
              <a:spcAft>
                <a:spcPct val="0"/>
              </a:spcAft>
              <a:defRPr sz="5000">
                <a:solidFill>
                  <a:schemeClr val="tx1"/>
                </a:solidFill>
                <a:latin typeface="Times New Roman" pitchFamily="18" charset="0"/>
              </a:defRPr>
            </a:lvl7pPr>
            <a:lvl8pPr marL="3429000" indent="-228600" eaLnBrk="0" fontAlgn="base" hangingPunct="0">
              <a:spcBef>
                <a:spcPct val="0"/>
              </a:spcBef>
              <a:spcAft>
                <a:spcPct val="0"/>
              </a:spcAft>
              <a:defRPr sz="5000">
                <a:solidFill>
                  <a:schemeClr val="tx1"/>
                </a:solidFill>
                <a:latin typeface="Times New Roman" pitchFamily="18" charset="0"/>
              </a:defRPr>
            </a:lvl8pPr>
            <a:lvl9pPr marL="3886200" indent="-228600" eaLnBrk="0" fontAlgn="base" hangingPunct="0">
              <a:spcBef>
                <a:spcPct val="0"/>
              </a:spcBef>
              <a:spcAft>
                <a:spcPct val="0"/>
              </a:spcAft>
              <a:defRPr sz="5000">
                <a:solidFill>
                  <a:schemeClr val="tx1"/>
                </a:solidFill>
                <a:latin typeface="Times New Roman" pitchFamily="18" charset="0"/>
              </a:defRPr>
            </a:lvl9pPr>
          </a:lstStyle>
          <a:p>
            <a:pPr algn="ctr">
              <a:spcBef>
                <a:spcPct val="50000"/>
              </a:spcBef>
              <a:defRPr/>
            </a:pPr>
            <a:r>
              <a:rPr lang="en-US" sz="6000" b="1" dirty="0">
                <a:solidFill>
                  <a:schemeClr val="bg1"/>
                </a:solidFill>
                <a:ea typeface="+mn-ea"/>
                <a:cs typeface="+mn-cs"/>
              </a:rPr>
              <a:t>Barriers and Limitations</a:t>
            </a:r>
          </a:p>
        </p:txBody>
      </p:sp>
      <p:sp>
        <p:nvSpPr>
          <p:cNvPr id="31" name="Text Box 24"/>
          <p:cNvSpPr txBox="1">
            <a:spLocks noChangeArrowheads="1"/>
          </p:cNvSpPr>
          <p:nvPr/>
        </p:nvSpPr>
        <p:spPr bwMode="auto">
          <a:xfrm>
            <a:off x="18097501" y="32515806"/>
            <a:ext cx="15544800" cy="1015663"/>
          </a:xfrm>
          <a:prstGeom prst="rect">
            <a:avLst/>
          </a:prstGeom>
          <a:solidFill>
            <a:srgbClr val="267AAB"/>
          </a:solidFill>
          <a:ln w="9525">
            <a:solidFill>
              <a:srgbClr val="267AAB"/>
            </a:solidFill>
            <a:miter lim="800000"/>
            <a:headEnd/>
            <a:tailEnd/>
          </a:ln>
        </p:spPr>
        <p:txBody>
          <a:bodyPr wrap="square">
            <a:spAutoFit/>
          </a:bodyPr>
          <a:lstStyle>
            <a:lvl1pPr>
              <a:defRPr sz="5000">
                <a:solidFill>
                  <a:schemeClr val="tx1"/>
                </a:solidFill>
                <a:latin typeface="Times New Roman" pitchFamily="18" charset="0"/>
              </a:defRPr>
            </a:lvl1pPr>
            <a:lvl2pPr marL="742950" indent="-285750">
              <a:defRPr sz="5000">
                <a:solidFill>
                  <a:schemeClr val="tx1"/>
                </a:solidFill>
                <a:latin typeface="Times New Roman" pitchFamily="18" charset="0"/>
              </a:defRPr>
            </a:lvl2pPr>
            <a:lvl3pPr marL="1143000" indent="-228600">
              <a:defRPr sz="5000">
                <a:solidFill>
                  <a:schemeClr val="tx1"/>
                </a:solidFill>
                <a:latin typeface="Times New Roman" pitchFamily="18" charset="0"/>
              </a:defRPr>
            </a:lvl3pPr>
            <a:lvl4pPr marL="1600200" indent="-228600">
              <a:defRPr sz="5000">
                <a:solidFill>
                  <a:schemeClr val="tx1"/>
                </a:solidFill>
                <a:latin typeface="Times New Roman" pitchFamily="18" charset="0"/>
              </a:defRPr>
            </a:lvl4pPr>
            <a:lvl5pPr marL="2057400" indent="-228600">
              <a:defRPr sz="5000">
                <a:solidFill>
                  <a:schemeClr val="tx1"/>
                </a:solidFill>
                <a:latin typeface="Times New Roman" pitchFamily="18" charset="0"/>
              </a:defRPr>
            </a:lvl5pPr>
            <a:lvl6pPr marL="2514600" indent="-228600" eaLnBrk="0" fontAlgn="base" hangingPunct="0">
              <a:spcBef>
                <a:spcPct val="0"/>
              </a:spcBef>
              <a:spcAft>
                <a:spcPct val="0"/>
              </a:spcAft>
              <a:defRPr sz="5000">
                <a:solidFill>
                  <a:schemeClr val="tx1"/>
                </a:solidFill>
                <a:latin typeface="Times New Roman" pitchFamily="18" charset="0"/>
              </a:defRPr>
            </a:lvl6pPr>
            <a:lvl7pPr marL="2971800" indent="-228600" eaLnBrk="0" fontAlgn="base" hangingPunct="0">
              <a:spcBef>
                <a:spcPct val="0"/>
              </a:spcBef>
              <a:spcAft>
                <a:spcPct val="0"/>
              </a:spcAft>
              <a:defRPr sz="5000">
                <a:solidFill>
                  <a:schemeClr val="tx1"/>
                </a:solidFill>
                <a:latin typeface="Times New Roman" pitchFamily="18" charset="0"/>
              </a:defRPr>
            </a:lvl7pPr>
            <a:lvl8pPr marL="3429000" indent="-228600" eaLnBrk="0" fontAlgn="base" hangingPunct="0">
              <a:spcBef>
                <a:spcPct val="0"/>
              </a:spcBef>
              <a:spcAft>
                <a:spcPct val="0"/>
              </a:spcAft>
              <a:defRPr sz="5000">
                <a:solidFill>
                  <a:schemeClr val="tx1"/>
                </a:solidFill>
                <a:latin typeface="Times New Roman" pitchFamily="18" charset="0"/>
              </a:defRPr>
            </a:lvl8pPr>
            <a:lvl9pPr marL="3886200" indent="-228600" eaLnBrk="0" fontAlgn="base" hangingPunct="0">
              <a:spcBef>
                <a:spcPct val="0"/>
              </a:spcBef>
              <a:spcAft>
                <a:spcPct val="0"/>
              </a:spcAft>
              <a:defRPr sz="5000">
                <a:solidFill>
                  <a:schemeClr val="tx1"/>
                </a:solidFill>
                <a:latin typeface="Times New Roman" pitchFamily="18" charset="0"/>
              </a:defRPr>
            </a:lvl9pPr>
          </a:lstStyle>
          <a:p>
            <a:pPr algn="ctr">
              <a:spcBef>
                <a:spcPct val="50000"/>
              </a:spcBef>
              <a:defRPr/>
            </a:pPr>
            <a:r>
              <a:rPr lang="en-US" sz="6000" b="1" dirty="0">
                <a:solidFill>
                  <a:schemeClr val="bg1"/>
                </a:solidFill>
                <a:ea typeface="+mn-ea"/>
                <a:cs typeface="+mn-cs"/>
              </a:rPr>
              <a:t>Acknowledgement</a:t>
            </a:r>
          </a:p>
        </p:txBody>
      </p:sp>
      <p:sp>
        <p:nvSpPr>
          <p:cNvPr id="11" name="TextBox 10"/>
          <p:cNvSpPr txBox="1"/>
          <p:nvPr/>
        </p:nvSpPr>
        <p:spPr>
          <a:xfrm>
            <a:off x="24823847" y="19319902"/>
            <a:ext cx="184666" cy="861774"/>
          </a:xfrm>
          <a:prstGeom prst="rect">
            <a:avLst/>
          </a:prstGeom>
          <a:noFill/>
        </p:spPr>
        <p:txBody>
          <a:bodyPr wrap="none" rtlCol="0">
            <a:spAutoFit/>
          </a:bodyPr>
          <a:lstStyle/>
          <a:p>
            <a:endParaRPr lang="en-US" dirty="0">
              <a:solidFill>
                <a:srgbClr val="C00000"/>
              </a:solidFill>
            </a:endParaRPr>
          </a:p>
        </p:txBody>
      </p:sp>
      <p:sp>
        <p:nvSpPr>
          <p:cNvPr id="34" name="Text Box 24"/>
          <p:cNvSpPr txBox="1">
            <a:spLocks noChangeArrowheads="1"/>
          </p:cNvSpPr>
          <p:nvPr/>
        </p:nvSpPr>
        <p:spPr bwMode="auto">
          <a:xfrm>
            <a:off x="1066799" y="14228630"/>
            <a:ext cx="15087600" cy="1015663"/>
          </a:xfrm>
          <a:prstGeom prst="rect">
            <a:avLst/>
          </a:prstGeom>
          <a:solidFill>
            <a:srgbClr val="267AAB"/>
          </a:solidFill>
          <a:ln w="9525">
            <a:solidFill>
              <a:srgbClr val="267AAB"/>
            </a:solidFill>
            <a:miter lim="800000"/>
            <a:headEnd/>
            <a:tailEnd/>
          </a:ln>
        </p:spPr>
        <p:txBody>
          <a:bodyPr wrap="square">
            <a:spAutoFit/>
          </a:bodyPr>
          <a:lstStyle>
            <a:lvl1pPr>
              <a:defRPr sz="5000">
                <a:solidFill>
                  <a:schemeClr val="tx1"/>
                </a:solidFill>
                <a:latin typeface="Times New Roman" pitchFamily="18" charset="0"/>
              </a:defRPr>
            </a:lvl1pPr>
            <a:lvl2pPr marL="742950" indent="-285750">
              <a:defRPr sz="5000">
                <a:solidFill>
                  <a:schemeClr val="tx1"/>
                </a:solidFill>
                <a:latin typeface="Times New Roman" pitchFamily="18" charset="0"/>
              </a:defRPr>
            </a:lvl2pPr>
            <a:lvl3pPr marL="1143000" indent="-228600">
              <a:defRPr sz="5000">
                <a:solidFill>
                  <a:schemeClr val="tx1"/>
                </a:solidFill>
                <a:latin typeface="Times New Roman" pitchFamily="18" charset="0"/>
              </a:defRPr>
            </a:lvl3pPr>
            <a:lvl4pPr marL="1600200" indent="-228600">
              <a:defRPr sz="5000">
                <a:solidFill>
                  <a:schemeClr val="tx1"/>
                </a:solidFill>
                <a:latin typeface="Times New Roman" pitchFamily="18" charset="0"/>
              </a:defRPr>
            </a:lvl4pPr>
            <a:lvl5pPr marL="2057400" indent="-228600">
              <a:defRPr sz="5000">
                <a:solidFill>
                  <a:schemeClr val="tx1"/>
                </a:solidFill>
                <a:latin typeface="Times New Roman" pitchFamily="18" charset="0"/>
              </a:defRPr>
            </a:lvl5pPr>
            <a:lvl6pPr marL="2514600" indent="-228600" eaLnBrk="0" fontAlgn="base" hangingPunct="0">
              <a:spcBef>
                <a:spcPct val="0"/>
              </a:spcBef>
              <a:spcAft>
                <a:spcPct val="0"/>
              </a:spcAft>
              <a:defRPr sz="5000">
                <a:solidFill>
                  <a:schemeClr val="tx1"/>
                </a:solidFill>
                <a:latin typeface="Times New Roman" pitchFamily="18" charset="0"/>
              </a:defRPr>
            </a:lvl6pPr>
            <a:lvl7pPr marL="2971800" indent="-228600" eaLnBrk="0" fontAlgn="base" hangingPunct="0">
              <a:spcBef>
                <a:spcPct val="0"/>
              </a:spcBef>
              <a:spcAft>
                <a:spcPct val="0"/>
              </a:spcAft>
              <a:defRPr sz="5000">
                <a:solidFill>
                  <a:schemeClr val="tx1"/>
                </a:solidFill>
                <a:latin typeface="Times New Roman" pitchFamily="18" charset="0"/>
              </a:defRPr>
            </a:lvl7pPr>
            <a:lvl8pPr marL="3429000" indent="-228600" eaLnBrk="0" fontAlgn="base" hangingPunct="0">
              <a:spcBef>
                <a:spcPct val="0"/>
              </a:spcBef>
              <a:spcAft>
                <a:spcPct val="0"/>
              </a:spcAft>
              <a:defRPr sz="5000">
                <a:solidFill>
                  <a:schemeClr val="tx1"/>
                </a:solidFill>
                <a:latin typeface="Times New Roman" pitchFamily="18" charset="0"/>
              </a:defRPr>
            </a:lvl8pPr>
            <a:lvl9pPr marL="3886200" indent="-228600" eaLnBrk="0" fontAlgn="base" hangingPunct="0">
              <a:spcBef>
                <a:spcPct val="0"/>
              </a:spcBef>
              <a:spcAft>
                <a:spcPct val="0"/>
              </a:spcAft>
              <a:defRPr sz="5000">
                <a:solidFill>
                  <a:schemeClr val="tx1"/>
                </a:solidFill>
                <a:latin typeface="Times New Roman" pitchFamily="18" charset="0"/>
              </a:defRPr>
            </a:lvl9pPr>
          </a:lstStyle>
          <a:p>
            <a:pPr algn="ctr">
              <a:spcBef>
                <a:spcPct val="50000"/>
              </a:spcBef>
              <a:defRPr/>
            </a:pPr>
            <a:r>
              <a:rPr lang="en-US" sz="6000" b="1" dirty="0">
                <a:solidFill>
                  <a:schemeClr val="bg1"/>
                </a:solidFill>
                <a:ea typeface="+mn-ea"/>
                <a:cs typeface="+mn-cs"/>
              </a:rPr>
              <a:t>Background</a:t>
            </a:r>
          </a:p>
        </p:txBody>
      </p:sp>
      <p:sp>
        <p:nvSpPr>
          <p:cNvPr id="28" name="Text Box 24"/>
          <p:cNvSpPr txBox="1">
            <a:spLocks noChangeArrowheads="1"/>
          </p:cNvSpPr>
          <p:nvPr/>
        </p:nvSpPr>
        <p:spPr bwMode="auto">
          <a:xfrm>
            <a:off x="18277116" y="8922603"/>
            <a:ext cx="15185570" cy="1046440"/>
          </a:xfrm>
          <a:prstGeom prst="rect">
            <a:avLst/>
          </a:prstGeom>
          <a:solidFill>
            <a:srgbClr val="267AAB"/>
          </a:solidFill>
          <a:ln w="9525">
            <a:solidFill>
              <a:srgbClr val="267AAB"/>
            </a:solidFill>
            <a:miter lim="800000"/>
            <a:headEnd/>
            <a:tailEnd/>
          </a:ln>
        </p:spPr>
        <p:txBody>
          <a:bodyPr wrap="square">
            <a:spAutoFit/>
          </a:bodyPr>
          <a:lstStyle>
            <a:lvl1pPr>
              <a:defRPr sz="5000">
                <a:solidFill>
                  <a:schemeClr val="tx1"/>
                </a:solidFill>
                <a:latin typeface="Times New Roman" pitchFamily="18" charset="0"/>
              </a:defRPr>
            </a:lvl1pPr>
            <a:lvl2pPr marL="742950" indent="-285750">
              <a:defRPr sz="5000">
                <a:solidFill>
                  <a:schemeClr val="tx1"/>
                </a:solidFill>
                <a:latin typeface="Times New Roman" pitchFamily="18" charset="0"/>
              </a:defRPr>
            </a:lvl2pPr>
            <a:lvl3pPr marL="1143000" indent="-228600">
              <a:defRPr sz="5000">
                <a:solidFill>
                  <a:schemeClr val="tx1"/>
                </a:solidFill>
                <a:latin typeface="Times New Roman" pitchFamily="18" charset="0"/>
              </a:defRPr>
            </a:lvl3pPr>
            <a:lvl4pPr marL="1600200" indent="-228600">
              <a:defRPr sz="5000">
                <a:solidFill>
                  <a:schemeClr val="tx1"/>
                </a:solidFill>
                <a:latin typeface="Times New Roman" pitchFamily="18" charset="0"/>
              </a:defRPr>
            </a:lvl4pPr>
            <a:lvl5pPr marL="2057400" indent="-228600">
              <a:defRPr sz="5000">
                <a:solidFill>
                  <a:schemeClr val="tx1"/>
                </a:solidFill>
                <a:latin typeface="Times New Roman" pitchFamily="18" charset="0"/>
              </a:defRPr>
            </a:lvl5pPr>
            <a:lvl6pPr marL="2514600" indent="-228600" eaLnBrk="0" fontAlgn="base" hangingPunct="0">
              <a:spcBef>
                <a:spcPct val="0"/>
              </a:spcBef>
              <a:spcAft>
                <a:spcPct val="0"/>
              </a:spcAft>
              <a:defRPr sz="5000">
                <a:solidFill>
                  <a:schemeClr val="tx1"/>
                </a:solidFill>
                <a:latin typeface="Times New Roman" pitchFamily="18" charset="0"/>
              </a:defRPr>
            </a:lvl6pPr>
            <a:lvl7pPr marL="2971800" indent="-228600" eaLnBrk="0" fontAlgn="base" hangingPunct="0">
              <a:spcBef>
                <a:spcPct val="0"/>
              </a:spcBef>
              <a:spcAft>
                <a:spcPct val="0"/>
              </a:spcAft>
              <a:defRPr sz="5000">
                <a:solidFill>
                  <a:schemeClr val="tx1"/>
                </a:solidFill>
                <a:latin typeface="Times New Roman" pitchFamily="18" charset="0"/>
              </a:defRPr>
            </a:lvl7pPr>
            <a:lvl8pPr marL="3429000" indent="-228600" eaLnBrk="0" fontAlgn="base" hangingPunct="0">
              <a:spcBef>
                <a:spcPct val="0"/>
              </a:spcBef>
              <a:spcAft>
                <a:spcPct val="0"/>
              </a:spcAft>
              <a:defRPr sz="5000">
                <a:solidFill>
                  <a:schemeClr val="tx1"/>
                </a:solidFill>
                <a:latin typeface="Times New Roman" pitchFamily="18" charset="0"/>
              </a:defRPr>
            </a:lvl8pPr>
            <a:lvl9pPr marL="3886200" indent="-228600" eaLnBrk="0" fontAlgn="base" hangingPunct="0">
              <a:spcBef>
                <a:spcPct val="0"/>
              </a:spcBef>
              <a:spcAft>
                <a:spcPct val="0"/>
              </a:spcAft>
              <a:defRPr sz="5000">
                <a:solidFill>
                  <a:schemeClr val="tx1"/>
                </a:solidFill>
                <a:latin typeface="Times New Roman" pitchFamily="18" charset="0"/>
              </a:defRPr>
            </a:lvl9pPr>
          </a:lstStyle>
          <a:p>
            <a:pPr algn="ctr">
              <a:spcBef>
                <a:spcPct val="50000"/>
              </a:spcBef>
              <a:defRPr/>
            </a:pPr>
            <a:r>
              <a:rPr lang="en-US" sz="6000" b="1" dirty="0">
                <a:solidFill>
                  <a:schemeClr val="bg1"/>
                </a:solidFill>
                <a:ea typeface="+mn-ea"/>
                <a:cs typeface="+mn-cs"/>
              </a:rPr>
              <a:t>Significance to Nursing </a:t>
            </a:r>
          </a:p>
        </p:txBody>
      </p:sp>
      <p:sp>
        <p:nvSpPr>
          <p:cNvPr id="33" name="Text Box 24"/>
          <p:cNvSpPr txBox="1">
            <a:spLocks noChangeArrowheads="1"/>
          </p:cNvSpPr>
          <p:nvPr/>
        </p:nvSpPr>
        <p:spPr bwMode="auto">
          <a:xfrm>
            <a:off x="35361746" y="23361320"/>
            <a:ext cx="14935200" cy="1015663"/>
          </a:xfrm>
          <a:prstGeom prst="rect">
            <a:avLst/>
          </a:prstGeom>
          <a:solidFill>
            <a:srgbClr val="267AAB"/>
          </a:solidFill>
          <a:ln w="9525">
            <a:solidFill>
              <a:srgbClr val="267AAB"/>
            </a:solidFill>
            <a:miter lim="800000"/>
            <a:headEnd/>
            <a:tailEnd/>
          </a:ln>
        </p:spPr>
        <p:txBody>
          <a:bodyPr wrap="square">
            <a:spAutoFit/>
          </a:bodyPr>
          <a:lstStyle>
            <a:lvl1pPr>
              <a:defRPr sz="5000">
                <a:solidFill>
                  <a:schemeClr val="tx1"/>
                </a:solidFill>
                <a:latin typeface="Times New Roman" pitchFamily="18" charset="0"/>
              </a:defRPr>
            </a:lvl1pPr>
            <a:lvl2pPr marL="742950" indent="-285750">
              <a:defRPr sz="5000">
                <a:solidFill>
                  <a:schemeClr val="tx1"/>
                </a:solidFill>
                <a:latin typeface="Times New Roman" pitchFamily="18" charset="0"/>
              </a:defRPr>
            </a:lvl2pPr>
            <a:lvl3pPr marL="1143000" indent="-228600">
              <a:defRPr sz="5000">
                <a:solidFill>
                  <a:schemeClr val="tx1"/>
                </a:solidFill>
                <a:latin typeface="Times New Roman" pitchFamily="18" charset="0"/>
              </a:defRPr>
            </a:lvl3pPr>
            <a:lvl4pPr marL="1600200" indent="-228600">
              <a:defRPr sz="5000">
                <a:solidFill>
                  <a:schemeClr val="tx1"/>
                </a:solidFill>
                <a:latin typeface="Times New Roman" pitchFamily="18" charset="0"/>
              </a:defRPr>
            </a:lvl4pPr>
            <a:lvl5pPr marL="2057400" indent="-228600">
              <a:defRPr sz="5000">
                <a:solidFill>
                  <a:schemeClr val="tx1"/>
                </a:solidFill>
                <a:latin typeface="Times New Roman" pitchFamily="18" charset="0"/>
              </a:defRPr>
            </a:lvl5pPr>
            <a:lvl6pPr marL="2514600" indent="-228600" eaLnBrk="0" fontAlgn="base" hangingPunct="0">
              <a:spcBef>
                <a:spcPct val="0"/>
              </a:spcBef>
              <a:spcAft>
                <a:spcPct val="0"/>
              </a:spcAft>
              <a:defRPr sz="5000">
                <a:solidFill>
                  <a:schemeClr val="tx1"/>
                </a:solidFill>
                <a:latin typeface="Times New Roman" pitchFamily="18" charset="0"/>
              </a:defRPr>
            </a:lvl6pPr>
            <a:lvl7pPr marL="2971800" indent="-228600" eaLnBrk="0" fontAlgn="base" hangingPunct="0">
              <a:spcBef>
                <a:spcPct val="0"/>
              </a:spcBef>
              <a:spcAft>
                <a:spcPct val="0"/>
              </a:spcAft>
              <a:defRPr sz="5000">
                <a:solidFill>
                  <a:schemeClr val="tx1"/>
                </a:solidFill>
                <a:latin typeface="Times New Roman" pitchFamily="18" charset="0"/>
              </a:defRPr>
            </a:lvl7pPr>
            <a:lvl8pPr marL="3429000" indent="-228600" eaLnBrk="0" fontAlgn="base" hangingPunct="0">
              <a:spcBef>
                <a:spcPct val="0"/>
              </a:spcBef>
              <a:spcAft>
                <a:spcPct val="0"/>
              </a:spcAft>
              <a:defRPr sz="5000">
                <a:solidFill>
                  <a:schemeClr val="tx1"/>
                </a:solidFill>
                <a:latin typeface="Times New Roman" pitchFamily="18" charset="0"/>
              </a:defRPr>
            </a:lvl8pPr>
            <a:lvl9pPr marL="3886200" indent="-228600" eaLnBrk="0" fontAlgn="base" hangingPunct="0">
              <a:spcBef>
                <a:spcPct val="0"/>
              </a:spcBef>
              <a:spcAft>
                <a:spcPct val="0"/>
              </a:spcAft>
              <a:defRPr sz="5000">
                <a:solidFill>
                  <a:schemeClr val="tx1"/>
                </a:solidFill>
                <a:latin typeface="Times New Roman" pitchFamily="18" charset="0"/>
              </a:defRPr>
            </a:lvl9pPr>
          </a:lstStyle>
          <a:p>
            <a:pPr algn="ctr">
              <a:spcBef>
                <a:spcPct val="50000"/>
              </a:spcBef>
              <a:defRPr/>
            </a:pPr>
            <a:r>
              <a:rPr lang="en-US" sz="6000" b="1" dirty="0">
                <a:solidFill>
                  <a:schemeClr val="bg1"/>
                </a:solidFill>
                <a:ea typeface="+mn-ea"/>
                <a:cs typeface="+mn-cs"/>
              </a:rPr>
              <a:t>Conclusion</a:t>
            </a:r>
          </a:p>
        </p:txBody>
      </p:sp>
      <p:sp>
        <p:nvSpPr>
          <p:cNvPr id="36" name="TextBox 35"/>
          <p:cNvSpPr txBox="1"/>
          <p:nvPr/>
        </p:nvSpPr>
        <p:spPr>
          <a:xfrm>
            <a:off x="35350861" y="24437471"/>
            <a:ext cx="14956971" cy="5909310"/>
          </a:xfrm>
          <a:prstGeom prst="rect">
            <a:avLst/>
          </a:prstGeom>
          <a:solidFill>
            <a:schemeClr val="bg1"/>
          </a:solidFill>
          <a:ln w="0">
            <a:solidFill>
              <a:srgbClr val="267AAB"/>
            </a:solidFill>
          </a:ln>
        </p:spPr>
        <p:txBody>
          <a:bodyPr wrap="square" rtlCol="0">
            <a:spAutoFit/>
          </a:bodyPr>
          <a:lstStyle/>
          <a:p>
            <a:pPr lvl="1" algn="just"/>
            <a:r>
              <a:rPr lang="en-US" sz="5400" dirty="0"/>
              <a:t>	Early Mobilization, when possible, can greatly reduce the incidence of Ventilator Associated Pneumonia in mechanically ventilated patients. Nurses should assess and evaluate the patient’s status and stability and implement early mobilization as nursing interventions when applicable. </a:t>
            </a:r>
          </a:p>
        </p:txBody>
      </p:sp>
      <p:sp>
        <p:nvSpPr>
          <p:cNvPr id="5" name="TextBox 4"/>
          <p:cNvSpPr txBox="1"/>
          <p:nvPr/>
        </p:nvSpPr>
        <p:spPr>
          <a:xfrm>
            <a:off x="51841429" y="18704128"/>
            <a:ext cx="184666" cy="861774"/>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3C6DD224-BDE9-1F4B-9A7D-F68846BBEA23}"/>
              </a:ext>
            </a:extLst>
          </p:cNvPr>
          <p:cNvPicPr>
            <a:picLocks noChangeAspect="1"/>
          </p:cNvPicPr>
          <p:nvPr/>
        </p:nvPicPr>
        <p:blipFill>
          <a:blip r:embed="rId3"/>
          <a:stretch>
            <a:fillRect/>
          </a:stretch>
        </p:blipFill>
        <p:spPr>
          <a:xfrm>
            <a:off x="42138600" y="2353057"/>
            <a:ext cx="6761018" cy="4098152"/>
          </a:xfrm>
          <a:prstGeom prst="rect">
            <a:avLst/>
          </a:prstGeom>
        </p:spPr>
      </p:pic>
      <p:sp>
        <p:nvSpPr>
          <p:cNvPr id="7" name="TextBox 6">
            <a:extLst>
              <a:ext uri="{FF2B5EF4-FFF2-40B4-BE49-F238E27FC236}">
                <a16:creationId xmlns:a16="http://schemas.microsoft.com/office/drawing/2014/main" id="{4E5D3F34-77F8-7596-D6F5-D75B11D0456E}"/>
              </a:ext>
            </a:extLst>
          </p:cNvPr>
          <p:cNvSpPr txBox="1"/>
          <p:nvPr/>
        </p:nvSpPr>
        <p:spPr>
          <a:xfrm>
            <a:off x="1066799" y="15244293"/>
            <a:ext cx="15087600" cy="10895290"/>
          </a:xfrm>
          <a:prstGeom prst="rect">
            <a:avLst/>
          </a:prstGeom>
          <a:noFill/>
          <a:ln>
            <a:solidFill>
              <a:srgbClr val="267AAB"/>
            </a:solidFill>
          </a:ln>
        </p:spPr>
        <p:txBody>
          <a:bodyPr wrap="square" rtlCol="0">
            <a:spAutoFit/>
          </a:bodyPr>
          <a:lstStyle/>
          <a:p>
            <a:pPr marL="685800" indent="-685800" rtl="0">
              <a:spcBef>
                <a:spcPts val="0"/>
              </a:spcBef>
              <a:spcAft>
                <a:spcPts val="0"/>
              </a:spcAft>
              <a:buFont typeface="Arial" panose="020B0604020202020204" pitchFamily="34" charset="0"/>
              <a:buChar char="•"/>
            </a:pPr>
            <a:r>
              <a:rPr lang="en-US" sz="5400" b="0" i="0" u="none" strike="noStrike" dirty="0">
                <a:solidFill>
                  <a:srgbClr val="000000"/>
                </a:solidFill>
                <a:effectLst/>
                <a:latin typeface="Times New Roman" panose="02020603050405020304" pitchFamily="18" charset="0"/>
              </a:rPr>
              <a:t> Ventilator-associated pneumonia is a lung infection that develops in a person who is on a ventilator (). </a:t>
            </a:r>
          </a:p>
          <a:p>
            <a:pPr marL="685800" indent="-685800" rtl="0">
              <a:spcBef>
                <a:spcPts val="0"/>
              </a:spcBef>
              <a:spcAft>
                <a:spcPts val="0"/>
              </a:spcAft>
              <a:buFont typeface="Arial" panose="020B0604020202020204" pitchFamily="34" charset="0"/>
              <a:buChar char="•"/>
            </a:pPr>
            <a:r>
              <a:rPr lang="en-US" sz="5400" b="0" i="0" u="none" strike="noStrike" dirty="0">
                <a:solidFill>
                  <a:srgbClr val="000000"/>
                </a:solidFill>
                <a:effectLst/>
                <a:latin typeface="Times New Roman" panose="02020603050405020304" pitchFamily="18" charset="0"/>
              </a:rPr>
              <a:t>Ventilator associated pneumonia has been reported to affect 5-40% of all patients who are mechanically ventilated for more than two days, with an estimated mortality rate of about 10% (Papazian et al., 2020). </a:t>
            </a:r>
          </a:p>
          <a:p>
            <a:pPr marL="685800" indent="-685800" rtl="0">
              <a:spcBef>
                <a:spcPts val="0"/>
              </a:spcBef>
              <a:spcAft>
                <a:spcPts val="0"/>
              </a:spcAft>
              <a:buFont typeface="Arial" panose="020B0604020202020204" pitchFamily="34" charset="0"/>
              <a:buChar char="•"/>
            </a:pPr>
            <a:r>
              <a:rPr lang="en-US" sz="5400" b="0" i="0" u="none" strike="noStrike" dirty="0">
                <a:effectLst/>
                <a:latin typeface="Times New Roman" panose="02020603050405020304" pitchFamily="18" charset="0"/>
              </a:rPr>
              <a:t>In addition to priority interventions, research shows that early mobilization in mechanically ventilated patients can be used to further prevent the incidence of ventilator associated pneumonia </a:t>
            </a:r>
            <a:r>
              <a:rPr lang="en-US" sz="5400" b="0" i="0" u="none" strike="noStrike" dirty="0" err="1">
                <a:solidFill>
                  <a:srgbClr val="000000"/>
                </a:solidFill>
                <a:effectLst/>
                <a:latin typeface="Times New Roman" panose="02020603050405020304" pitchFamily="18" charset="0"/>
              </a:rPr>
              <a:t>Vallente</a:t>
            </a:r>
            <a:r>
              <a:rPr lang="en-US" sz="5400" b="0" i="0" u="none" strike="noStrike" dirty="0">
                <a:solidFill>
                  <a:srgbClr val="000000"/>
                </a:solidFill>
                <a:effectLst/>
                <a:latin typeface="Times New Roman" panose="02020603050405020304" pitchFamily="18" charset="0"/>
              </a:rPr>
              <a:t>, 2020).</a:t>
            </a:r>
            <a:endParaRPr lang="en-US" sz="5400" b="0" dirty="0">
              <a:effectLst/>
            </a:endParaRPr>
          </a:p>
        </p:txBody>
      </p:sp>
      <p:sp>
        <p:nvSpPr>
          <p:cNvPr id="8" name="TextBox 7">
            <a:extLst>
              <a:ext uri="{FF2B5EF4-FFF2-40B4-BE49-F238E27FC236}">
                <a16:creationId xmlns:a16="http://schemas.microsoft.com/office/drawing/2014/main" id="{7DD65F03-7F52-E176-AB6B-A700CE585CCD}"/>
              </a:ext>
            </a:extLst>
          </p:cNvPr>
          <p:cNvSpPr txBox="1"/>
          <p:nvPr/>
        </p:nvSpPr>
        <p:spPr>
          <a:xfrm>
            <a:off x="18309773" y="10046970"/>
            <a:ext cx="15152913" cy="21698248"/>
          </a:xfrm>
          <a:prstGeom prst="rect">
            <a:avLst/>
          </a:prstGeom>
          <a:solidFill>
            <a:schemeClr val="bg1"/>
          </a:solidFill>
          <a:ln>
            <a:solidFill>
              <a:srgbClr val="267AAB"/>
            </a:solidFill>
          </a:ln>
        </p:spPr>
        <p:txBody>
          <a:bodyPr wrap="square" rtlCol="0">
            <a:spAutoFit/>
          </a:bodyPr>
          <a:lstStyle/>
          <a:p>
            <a:r>
              <a:rPr lang="en-US" sz="5400" dirty="0">
                <a:solidFill>
                  <a:srgbClr val="000000"/>
                </a:solidFill>
                <a:latin typeface="Times New Roman" panose="02020603050405020304" pitchFamily="18" charset="0"/>
              </a:rPr>
              <a:t>	</a:t>
            </a:r>
            <a:r>
              <a:rPr lang="en-US" sz="5400" b="0" i="0" u="none" strike="noStrike" dirty="0">
                <a:solidFill>
                  <a:srgbClr val="000000"/>
                </a:solidFill>
                <a:effectLst/>
                <a:latin typeface="Times New Roman" panose="02020603050405020304" pitchFamily="18" charset="0"/>
              </a:rPr>
              <a:t>The incidence of ventilator associated pneumonia is correlated to the quality of care provided by nurses in the clinical setting. While correlation does not mean causation, it is imperative for nurses to intervene in any ways they can to prevent nosocomial infections, especially when it comes to ventilator associated pneumonia. These interventions fall under the nurse’s scope of practice, meaning that the prevention of ventilator associated pneumonia, falls in the nurses' hands. </a:t>
            </a:r>
          </a:p>
          <a:p>
            <a:pPr marL="685800" indent="-685800">
              <a:buFont typeface="Arial" panose="020B0604020202020204" pitchFamily="34" charset="0"/>
              <a:buChar char="•"/>
            </a:pPr>
            <a:r>
              <a:rPr lang="en-US" sz="5400" b="0" i="0" u="none" strike="noStrike" dirty="0">
                <a:solidFill>
                  <a:srgbClr val="000000"/>
                </a:solidFill>
                <a:effectLst/>
                <a:latin typeface="Times New Roman" panose="02020603050405020304" pitchFamily="18" charset="0"/>
              </a:rPr>
              <a:t>Nurses play vital roles in preventing ventilator associated pneumonia, such as care provider, educator, care coordinator, as well as being the one who evaluates the efficacy of interventions, such as early mobilization.</a:t>
            </a:r>
          </a:p>
          <a:p>
            <a:pPr marL="685800" indent="-685800">
              <a:buFont typeface="Arial" panose="020B0604020202020204" pitchFamily="34" charset="0"/>
              <a:buChar char="•"/>
            </a:pPr>
            <a:r>
              <a:rPr lang="en-US" sz="5400" b="0" i="0" u="none" strike="noStrike" dirty="0">
                <a:solidFill>
                  <a:srgbClr val="000000"/>
                </a:solidFill>
                <a:effectLst/>
                <a:latin typeface="Times New Roman" panose="02020603050405020304" pitchFamily="18" charset="0"/>
              </a:rPr>
              <a:t>Ventilator associated pneumonia can lengthen patients’ hospital stays and are the most frequent intensive care unit acquired infection. </a:t>
            </a:r>
          </a:p>
          <a:p>
            <a:pPr marL="685800" indent="-685800">
              <a:buFont typeface="Arial" panose="020B0604020202020204" pitchFamily="34" charset="0"/>
              <a:buChar char="•"/>
            </a:pPr>
            <a:r>
              <a:rPr lang="en-US" sz="5400" b="0" i="0" u="none" strike="noStrike" dirty="0">
                <a:solidFill>
                  <a:srgbClr val="000000"/>
                </a:solidFill>
                <a:effectLst/>
                <a:latin typeface="Times New Roman" panose="02020603050405020304" pitchFamily="18" charset="0"/>
              </a:rPr>
              <a:t>These findings are significant as mobilizing the patient early would fall under the nurse’s scope of practice. </a:t>
            </a:r>
          </a:p>
          <a:p>
            <a:pPr marL="685800" indent="-685800" rtl="0">
              <a:spcBef>
                <a:spcPts val="0"/>
              </a:spcBef>
              <a:spcAft>
                <a:spcPts val="0"/>
              </a:spcAft>
              <a:buFont typeface="Arial" panose="020B0604020202020204" pitchFamily="34" charset="0"/>
              <a:buChar char="•"/>
            </a:pPr>
            <a:r>
              <a:rPr lang="en-US" sz="5400" b="0" i="0" u="none" strike="noStrike" dirty="0">
                <a:solidFill>
                  <a:srgbClr val="000000"/>
                </a:solidFill>
                <a:effectLst/>
                <a:latin typeface="Times New Roman" panose="02020603050405020304" pitchFamily="18" charset="0"/>
              </a:rPr>
              <a:t>Previous studies have shown that VAP affects 10 percent to 20 percent of patients who are on mechanical ventilators for more than two days, and that it is the most common life-threatening nosocomial infection in ICUs (</a:t>
            </a:r>
            <a:r>
              <a:rPr lang="en-US" sz="5400" b="0" i="0" u="none" strike="noStrike" dirty="0" err="1">
                <a:solidFill>
                  <a:srgbClr val="000000"/>
                </a:solidFill>
                <a:effectLst/>
                <a:latin typeface="Times New Roman" panose="02020603050405020304" pitchFamily="18" charset="0"/>
              </a:rPr>
              <a:t>Vallente</a:t>
            </a:r>
            <a:r>
              <a:rPr lang="en-US" sz="5400" b="0" i="0" u="none" strike="noStrike" dirty="0">
                <a:solidFill>
                  <a:srgbClr val="000000"/>
                </a:solidFill>
                <a:effectLst/>
                <a:latin typeface="Times New Roman" panose="02020603050405020304" pitchFamily="18" charset="0"/>
              </a:rPr>
              <a:t>, 2020).</a:t>
            </a:r>
            <a:endParaRPr lang="en-US" sz="5400" b="0" dirty="0">
              <a:effectLst/>
            </a:endParaRPr>
          </a:p>
        </p:txBody>
      </p:sp>
      <p:pic>
        <p:nvPicPr>
          <p:cNvPr id="1026" name="Picture 2" descr="Ventilator-Associated Pneumonia | The Rich Firm, PC">
            <a:extLst>
              <a:ext uri="{FF2B5EF4-FFF2-40B4-BE49-F238E27FC236}">
                <a16:creationId xmlns:a16="http://schemas.microsoft.com/office/drawing/2014/main" id="{0A80AFF2-A3DF-E261-1F2D-7B736E786B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4898" y="27024053"/>
            <a:ext cx="9391401" cy="8677656"/>
          </a:xfrm>
          <a:prstGeom prst="rect">
            <a:avLst/>
          </a:prstGeom>
          <a:noFill/>
          <a:ln>
            <a:solidFill>
              <a:srgbClr val="267AAB"/>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9611EE2-3BB2-BF3B-E552-B3D115F2DB84}"/>
              </a:ext>
            </a:extLst>
          </p:cNvPr>
          <p:cNvSpPr txBox="1"/>
          <p:nvPr/>
        </p:nvSpPr>
        <p:spPr>
          <a:xfrm>
            <a:off x="1066799" y="9969043"/>
            <a:ext cx="15011400" cy="3416320"/>
          </a:xfrm>
          <a:prstGeom prst="rect">
            <a:avLst/>
          </a:prstGeom>
          <a:noFill/>
          <a:ln>
            <a:solidFill>
              <a:srgbClr val="267AAB"/>
            </a:solidFill>
          </a:ln>
        </p:spPr>
        <p:txBody>
          <a:bodyPr wrap="square" rtlCol="0">
            <a:spAutoFit/>
          </a:bodyPr>
          <a:lstStyle/>
          <a:p>
            <a:r>
              <a:rPr lang="en-US" dirty="0"/>
              <a:t>	</a:t>
            </a:r>
            <a:r>
              <a:rPr lang="en-US" sz="5400" dirty="0"/>
              <a:t>The purpose of this project is to discuss the effect of early mobilization as strategy to decrease rates of Ventilator Associated Pneumonia in patients in intensive care units. </a:t>
            </a:r>
            <a:endParaRPr lang="en-US" dirty="0"/>
          </a:p>
        </p:txBody>
      </p:sp>
      <p:sp>
        <p:nvSpPr>
          <p:cNvPr id="12" name="TextBox 11">
            <a:extLst>
              <a:ext uri="{FF2B5EF4-FFF2-40B4-BE49-F238E27FC236}">
                <a16:creationId xmlns:a16="http://schemas.microsoft.com/office/drawing/2014/main" id="{21C93B9E-2C88-5EA8-19A4-D768FAD986B0}"/>
              </a:ext>
            </a:extLst>
          </p:cNvPr>
          <p:cNvSpPr txBox="1"/>
          <p:nvPr/>
        </p:nvSpPr>
        <p:spPr>
          <a:xfrm>
            <a:off x="18097501" y="33531469"/>
            <a:ext cx="15544799" cy="1754326"/>
          </a:xfrm>
          <a:prstGeom prst="rect">
            <a:avLst/>
          </a:prstGeom>
          <a:noFill/>
          <a:ln>
            <a:solidFill>
              <a:srgbClr val="267AAB"/>
            </a:solidFill>
          </a:ln>
        </p:spPr>
        <p:txBody>
          <a:bodyPr wrap="square" rtlCol="0">
            <a:spAutoFit/>
          </a:bodyPr>
          <a:lstStyle/>
          <a:p>
            <a:r>
              <a:rPr lang="en-US" sz="5400" dirty="0"/>
              <a:t>I would like to thank Dr. Soltis for her guidance on this project. </a:t>
            </a:r>
          </a:p>
        </p:txBody>
      </p:sp>
      <p:sp>
        <p:nvSpPr>
          <p:cNvPr id="13" name="TextBox 12">
            <a:extLst>
              <a:ext uri="{FF2B5EF4-FFF2-40B4-BE49-F238E27FC236}">
                <a16:creationId xmlns:a16="http://schemas.microsoft.com/office/drawing/2014/main" id="{9F929028-BFAA-3DA5-87D9-E3B84017C44F}"/>
              </a:ext>
            </a:extLst>
          </p:cNvPr>
          <p:cNvSpPr txBox="1"/>
          <p:nvPr/>
        </p:nvSpPr>
        <p:spPr>
          <a:xfrm>
            <a:off x="35204400" y="9969043"/>
            <a:ext cx="14935200" cy="4247317"/>
          </a:xfrm>
          <a:prstGeom prst="rect">
            <a:avLst/>
          </a:prstGeom>
          <a:noFill/>
          <a:ln>
            <a:solidFill>
              <a:srgbClr val="267AAB"/>
            </a:solidFill>
          </a:ln>
        </p:spPr>
        <p:txBody>
          <a:bodyPr wrap="square" rtlCol="0">
            <a:spAutoFit/>
          </a:bodyPr>
          <a:lstStyle/>
          <a:p>
            <a:pPr marL="685800" indent="-685800">
              <a:buFont typeface="Arial" panose="020B0604020202020204" pitchFamily="34" charset="0"/>
              <a:buChar char="•"/>
            </a:pPr>
            <a:r>
              <a:rPr lang="en-US" sz="5400" dirty="0"/>
              <a:t>Stability of the patient</a:t>
            </a:r>
          </a:p>
          <a:p>
            <a:pPr marL="685800" indent="-685800">
              <a:buFont typeface="Arial" panose="020B0604020202020204" pitchFamily="34" charset="0"/>
              <a:buChar char="•"/>
            </a:pPr>
            <a:r>
              <a:rPr lang="en-US" sz="5400" dirty="0"/>
              <a:t>Shortage of adequate staffing</a:t>
            </a:r>
          </a:p>
          <a:p>
            <a:pPr marL="685800" indent="-685800">
              <a:buFont typeface="Arial" panose="020B0604020202020204" pitchFamily="34" charset="0"/>
              <a:buChar char="•"/>
            </a:pPr>
            <a:r>
              <a:rPr lang="en-US" sz="5400" dirty="0"/>
              <a:t>Inadequate staff training</a:t>
            </a:r>
          </a:p>
          <a:p>
            <a:pPr marL="685800" indent="-685800">
              <a:buFont typeface="Arial" panose="020B0604020202020204" pitchFamily="34" charset="0"/>
              <a:buChar char="•"/>
            </a:pPr>
            <a:r>
              <a:rPr lang="en-US" sz="5400" dirty="0"/>
              <a:t>Heavy workload and high patient acuity </a:t>
            </a:r>
          </a:p>
          <a:p>
            <a:pPr algn="r"/>
            <a:r>
              <a:rPr lang="en-US" sz="5400" b="0" i="0" u="none" strike="noStrike" dirty="0">
                <a:solidFill>
                  <a:srgbClr val="000000"/>
                </a:solidFill>
                <a:effectLst/>
                <a:latin typeface="Times New Roman" panose="02020603050405020304" pitchFamily="18" charset="0"/>
              </a:rPr>
              <a:t>(Papazian et al., 2020).</a:t>
            </a:r>
            <a:endParaRPr lang="en-US" sz="5400" dirty="0"/>
          </a:p>
        </p:txBody>
      </p:sp>
      <p:pic>
        <p:nvPicPr>
          <p:cNvPr id="1028" name="Picture 4" descr="Invasive Mechanical Ventilation | Concise Medical Knowledge">
            <a:extLst>
              <a:ext uri="{FF2B5EF4-FFF2-40B4-BE49-F238E27FC236}">
                <a16:creationId xmlns:a16="http://schemas.microsoft.com/office/drawing/2014/main" id="{B43EBB70-398E-C952-5804-48363AF8E9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29091" y="14685006"/>
            <a:ext cx="14625843" cy="8167900"/>
          </a:xfrm>
          <a:prstGeom prst="rect">
            <a:avLst/>
          </a:prstGeom>
          <a:noFill/>
          <a:ln>
            <a:solidFill>
              <a:srgbClr val="267AAB"/>
            </a:solidFill>
          </a:ln>
          <a:extLst>
            <a:ext uri="{909E8E84-426E-40DD-AFC4-6F175D3DCCD1}">
              <a14:hiddenFill xmlns:a14="http://schemas.microsoft.com/office/drawing/2010/main">
                <a:solidFill>
                  <a:srgbClr val="FFFFFF"/>
                </a:solidFill>
              </a14:hiddenFill>
            </a:ext>
          </a:extLst>
        </p:spPr>
      </p:pic>
      <p:sp>
        <p:nvSpPr>
          <p:cNvPr id="14" name="Text Box 24">
            <a:extLst>
              <a:ext uri="{FF2B5EF4-FFF2-40B4-BE49-F238E27FC236}">
                <a16:creationId xmlns:a16="http://schemas.microsoft.com/office/drawing/2014/main" id="{92A2CC32-8A79-F75C-2FD3-36DA037ED7F9}"/>
              </a:ext>
            </a:extLst>
          </p:cNvPr>
          <p:cNvSpPr txBox="1">
            <a:spLocks noChangeArrowheads="1"/>
          </p:cNvSpPr>
          <p:nvPr/>
        </p:nvSpPr>
        <p:spPr bwMode="auto">
          <a:xfrm>
            <a:off x="35329091" y="31117187"/>
            <a:ext cx="14935200" cy="1015663"/>
          </a:xfrm>
          <a:prstGeom prst="rect">
            <a:avLst/>
          </a:prstGeom>
          <a:solidFill>
            <a:srgbClr val="267AAB"/>
          </a:solidFill>
          <a:ln w="9525">
            <a:solidFill>
              <a:srgbClr val="267AAB"/>
            </a:solidFill>
            <a:miter lim="800000"/>
            <a:headEnd/>
            <a:tailEnd/>
          </a:ln>
        </p:spPr>
        <p:txBody>
          <a:bodyPr wrap="square">
            <a:spAutoFit/>
          </a:bodyPr>
          <a:lstStyle>
            <a:lvl1pPr>
              <a:defRPr sz="5000">
                <a:solidFill>
                  <a:schemeClr val="tx1"/>
                </a:solidFill>
                <a:latin typeface="Times New Roman" pitchFamily="18" charset="0"/>
              </a:defRPr>
            </a:lvl1pPr>
            <a:lvl2pPr marL="742950" indent="-285750">
              <a:defRPr sz="5000">
                <a:solidFill>
                  <a:schemeClr val="tx1"/>
                </a:solidFill>
                <a:latin typeface="Times New Roman" pitchFamily="18" charset="0"/>
              </a:defRPr>
            </a:lvl2pPr>
            <a:lvl3pPr marL="1143000" indent="-228600">
              <a:defRPr sz="5000">
                <a:solidFill>
                  <a:schemeClr val="tx1"/>
                </a:solidFill>
                <a:latin typeface="Times New Roman" pitchFamily="18" charset="0"/>
              </a:defRPr>
            </a:lvl3pPr>
            <a:lvl4pPr marL="1600200" indent="-228600">
              <a:defRPr sz="5000">
                <a:solidFill>
                  <a:schemeClr val="tx1"/>
                </a:solidFill>
                <a:latin typeface="Times New Roman" pitchFamily="18" charset="0"/>
              </a:defRPr>
            </a:lvl4pPr>
            <a:lvl5pPr marL="2057400" indent="-228600">
              <a:defRPr sz="5000">
                <a:solidFill>
                  <a:schemeClr val="tx1"/>
                </a:solidFill>
                <a:latin typeface="Times New Roman" pitchFamily="18" charset="0"/>
              </a:defRPr>
            </a:lvl5pPr>
            <a:lvl6pPr marL="2514600" indent="-228600" eaLnBrk="0" fontAlgn="base" hangingPunct="0">
              <a:spcBef>
                <a:spcPct val="0"/>
              </a:spcBef>
              <a:spcAft>
                <a:spcPct val="0"/>
              </a:spcAft>
              <a:defRPr sz="5000">
                <a:solidFill>
                  <a:schemeClr val="tx1"/>
                </a:solidFill>
                <a:latin typeface="Times New Roman" pitchFamily="18" charset="0"/>
              </a:defRPr>
            </a:lvl6pPr>
            <a:lvl7pPr marL="2971800" indent="-228600" eaLnBrk="0" fontAlgn="base" hangingPunct="0">
              <a:spcBef>
                <a:spcPct val="0"/>
              </a:spcBef>
              <a:spcAft>
                <a:spcPct val="0"/>
              </a:spcAft>
              <a:defRPr sz="5000">
                <a:solidFill>
                  <a:schemeClr val="tx1"/>
                </a:solidFill>
                <a:latin typeface="Times New Roman" pitchFamily="18" charset="0"/>
              </a:defRPr>
            </a:lvl7pPr>
            <a:lvl8pPr marL="3429000" indent="-228600" eaLnBrk="0" fontAlgn="base" hangingPunct="0">
              <a:spcBef>
                <a:spcPct val="0"/>
              </a:spcBef>
              <a:spcAft>
                <a:spcPct val="0"/>
              </a:spcAft>
              <a:defRPr sz="5000">
                <a:solidFill>
                  <a:schemeClr val="tx1"/>
                </a:solidFill>
                <a:latin typeface="Times New Roman" pitchFamily="18" charset="0"/>
              </a:defRPr>
            </a:lvl8pPr>
            <a:lvl9pPr marL="3886200" indent="-228600" eaLnBrk="0" fontAlgn="base" hangingPunct="0">
              <a:spcBef>
                <a:spcPct val="0"/>
              </a:spcBef>
              <a:spcAft>
                <a:spcPct val="0"/>
              </a:spcAft>
              <a:defRPr sz="5000">
                <a:solidFill>
                  <a:schemeClr val="tx1"/>
                </a:solidFill>
                <a:latin typeface="Times New Roman" pitchFamily="18" charset="0"/>
              </a:defRPr>
            </a:lvl9pPr>
          </a:lstStyle>
          <a:p>
            <a:pPr algn="ctr">
              <a:spcBef>
                <a:spcPct val="50000"/>
              </a:spcBef>
              <a:defRPr/>
            </a:pPr>
            <a:r>
              <a:rPr lang="en-US" sz="6000" b="1" dirty="0">
                <a:solidFill>
                  <a:schemeClr val="bg1"/>
                </a:solidFill>
                <a:ea typeface="+mn-ea"/>
                <a:cs typeface="+mn-cs"/>
              </a:rPr>
              <a:t>References</a:t>
            </a:r>
          </a:p>
        </p:txBody>
      </p:sp>
      <p:pic>
        <p:nvPicPr>
          <p:cNvPr id="16" name="Picture 15" descr="A picture containing text, blue, sign, painted&#10;&#10;Description automatically generated">
            <a:extLst>
              <a:ext uri="{FF2B5EF4-FFF2-40B4-BE49-F238E27FC236}">
                <a16:creationId xmlns:a16="http://schemas.microsoft.com/office/drawing/2014/main" id="{A883237D-EB40-4B9A-F0BF-10FC702F17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59242" y="32345587"/>
            <a:ext cx="2792754" cy="2792754"/>
          </a:xfrm>
          <a:prstGeom prst="rect">
            <a:avLst/>
          </a:prstGeom>
        </p:spPr>
      </p:pic>
      <p:cxnSp>
        <p:nvCxnSpPr>
          <p:cNvPr id="19" name="Straight Connector 18">
            <a:extLst>
              <a:ext uri="{FF2B5EF4-FFF2-40B4-BE49-F238E27FC236}">
                <a16:creationId xmlns:a16="http://schemas.microsoft.com/office/drawing/2014/main" id="{3ED539DE-1292-3F58-AB2C-C4AE9955D511}"/>
              </a:ext>
            </a:extLst>
          </p:cNvPr>
          <p:cNvCxnSpPr>
            <a:cxnSpLocks/>
          </p:cNvCxnSpPr>
          <p:nvPr/>
        </p:nvCxnSpPr>
        <p:spPr bwMode="auto">
          <a:xfrm>
            <a:off x="35361746" y="32132850"/>
            <a:ext cx="0" cy="3233163"/>
          </a:xfrm>
          <a:prstGeom prst="line">
            <a:avLst/>
          </a:prstGeom>
          <a:solidFill>
            <a:schemeClr val="accent1"/>
          </a:solidFill>
          <a:ln w="9525" cap="flat" cmpd="sng" algn="ctr">
            <a:solidFill>
              <a:srgbClr val="267AAB"/>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DABEA90B-DF40-9E8A-863E-1651F08B7A06}"/>
              </a:ext>
            </a:extLst>
          </p:cNvPr>
          <p:cNvCxnSpPr/>
          <p:nvPr/>
        </p:nvCxnSpPr>
        <p:spPr bwMode="auto">
          <a:xfrm>
            <a:off x="35329091" y="35366013"/>
            <a:ext cx="14935200" cy="0"/>
          </a:xfrm>
          <a:prstGeom prst="line">
            <a:avLst/>
          </a:prstGeom>
          <a:solidFill>
            <a:schemeClr val="accent1"/>
          </a:solidFill>
          <a:ln w="9525" cap="flat" cmpd="sng" algn="ctr">
            <a:solidFill>
              <a:srgbClr val="267AAB"/>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EB862790-9F96-86DF-1AE9-86D732BEA174}"/>
              </a:ext>
            </a:extLst>
          </p:cNvPr>
          <p:cNvCxnSpPr>
            <a:cxnSpLocks/>
          </p:cNvCxnSpPr>
          <p:nvPr/>
        </p:nvCxnSpPr>
        <p:spPr bwMode="auto">
          <a:xfrm flipH="1">
            <a:off x="50296946" y="31815167"/>
            <a:ext cx="10886" cy="3550846"/>
          </a:xfrm>
          <a:prstGeom prst="line">
            <a:avLst/>
          </a:prstGeom>
          <a:solidFill>
            <a:schemeClr val="accent1"/>
          </a:solidFill>
          <a:ln w="9525" cap="flat" cmpd="sng" algn="ctr">
            <a:solidFill>
              <a:srgbClr val="267AAB"/>
            </a:solidFill>
            <a:prstDash val="solid"/>
            <a:round/>
            <a:headEnd type="none" w="med" len="med"/>
            <a:tailEnd type="none" w="med" len="med"/>
          </a:ln>
          <a:effectLst/>
        </p:spPr>
      </p:cxn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9E410D9EEDB54FA10D563D12039224" ma:contentTypeVersion="14" ma:contentTypeDescription="Create a new document." ma:contentTypeScope="" ma:versionID="0f835f9512c15460c28e32057138629f">
  <xsd:schema xmlns:xsd="http://www.w3.org/2001/XMLSchema" xmlns:xs="http://www.w3.org/2001/XMLSchema" xmlns:p="http://schemas.microsoft.com/office/2006/metadata/properties" xmlns:ns3="5fd0b9aa-ac02-4301-ade7-1ae91159557d" xmlns:ns4="26882305-aa26-4fc4-9b64-97db29585cb6" targetNamespace="http://schemas.microsoft.com/office/2006/metadata/properties" ma:root="true" ma:fieldsID="111b02a3dcf6878636f31071a5267f93" ns3:_="" ns4:_="">
    <xsd:import namespace="5fd0b9aa-ac02-4301-ade7-1ae91159557d"/>
    <xsd:import namespace="26882305-aa26-4fc4-9b64-97db29585cb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d0b9aa-ac02-4301-ade7-1ae91159557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882305-aa26-4fc4-9b64-97db29585cb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E0A137-43AC-4069-8F28-F1869332B6F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fd0b9aa-ac02-4301-ade7-1ae91159557d"/>
    <ds:schemaRef ds:uri="26882305-aa26-4fc4-9b64-97db29585cb6"/>
    <ds:schemaRef ds:uri="http://www.w3.org/XML/1998/namespace"/>
    <ds:schemaRef ds:uri="http://purl.org/dc/dcmitype/"/>
  </ds:schemaRefs>
</ds:datastoreItem>
</file>

<file path=customXml/itemProps2.xml><?xml version="1.0" encoding="utf-8"?>
<ds:datastoreItem xmlns:ds="http://schemas.openxmlformats.org/officeDocument/2006/customXml" ds:itemID="{DBC83DDC-E284-4A73-9C46-7C2634732593}">
  <ds:schemaRefs>
    <ds:schemaRef ds:uri="http://schemas.microsoft.com/sharepoint/v3/contenttype/forms"/>
  </ds:schemaRefs>
</ds:datastoreItem>
</file>

<file path=customXml/itemProps3.xml><?xml version="1.0" encoding="utf-8"?>
<ds:datastoreItem xmlns:ds="http://schemas.openxmlformats.org/officeDocument/2006/customXml" ds:itemID="{F6C60294-8B5B-478A-8557-8B52AA4C57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d0b9aa-ac02-4301-ade7-1ae91159557d"/>
    <ds:schemaRef ds:uri="26882305-aa26-4fc4-9b64-97db29585c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14514</TotalTime>
  <Words>473</Words>
  <Application>Microsoft Macintosh PowerPoint</Application>
  <PresentationFormat>Custom</PresentationFormat>
  <Paragraphs>25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Blank Presentation</vt:lpstr>
      <vt:lpstr>Early Mobilization as a Strategy to Decrease Rates of Ventilator Associated Pneumonia Grace Conboy, S.N. Mentor: Dr. Theresa Soltis, DNP, APRN, FNP-BC Sacred Heart University - Fairfield, CT Dr. Susan L. Davis, R.N. and Richard J. Henley College of Nursing  </vt:lpstr>
    </vt:vector>
  </TitlesOfParts>
  <Company>New York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Self-Esteem Moderates the Impact of Received Support on Distress: A Daily Diary Study</dc:title>
  <dc:creator>Niall Bolger</dc:creator>
  <cp:lastModifiedBy>Conboy, Grace M.</cp:lastModifiedBy>
  <cp:revision>281</cp:revision>
  <cp:lastPrinted>2016-03-23T13:42:29Z</cp:lastPrinted>
  <dcterms:created xsi:type="dcterms:W3CDTF">2003-01-17T16:23:59Z</dcterms:created>
  <dcterms:modified xsi:type="dcterms:W3CDTF">2023-04-17T14:23:29Z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0x010100DC9E410D9EEDB54FA10D563D12039224</vt:lpwstr>
  </property>
</Properties>
</file>