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89" r:id="rId1"/>
  </p:sldMasterIdLst>
  <p:notesMasterIdLst>
    <p:notesMasterId r:id="rId3"/>
  </p:notesMasterIdLst>
  <p:handoutMasterIdLst>
    <p:handoutMasterId r:id="rId4"/>
  </p:handoutMasterIdLst>
  <p:sldIdLst>
    <p:sldId id="256" r:id="rId2"/>
  </p:sldIdLst>
  <p:sldSz cx="43891200" cy="32918400"/>
  <p:notesSz cx="7010400" cy="9236075"/>
  <p:defaultTextStyle>
    <a:defPPr>
      <a:defRPr lang="en-US"/>
    </a:defPPr>
    <a:lvl1pPr algn="ctr" rtl="0" eaLnBrk="0" fontAlgn="base" hangingPunct="0">
      <a:spcBef>
        <a:spcPct val="0"/>
      </a:spcBef>
      <a:spcAft>
        <a:spcPct val="0"/>
      </a:spcAft>
      <a:defRPr sz="3200" kern="1200">
        <a:solidFill>
          <a:schemeClr val="tx1"/>
        </a:solidFill>
        <a:latin typeface="Times New Roman" pitchFamily="-106" charset="0"/>
        <a:ea typeface="ＭＳ Ｐゴシック" pitchFamily="-106" charset="-128"/>
        <a:cs typeface="+mn-cs"/>
      </a:defRPr>
    </a:lvl1pPr>
    <a:lvl2pPr marL="457200" algn="ctr" rtl="0" eaLnBrk="0" fontAlgn="base" hangingPunct="0">
      <a:spcBef>
        <a:spcPct val="0"/>
      </a:spcBef>
      <a:spcAft>
        <a:spcPct val="0"/>
      </a:spcAft>
      <a:defRPr sz="3200" kern="1200">
        <a:solidFill>
          <a:schemeClr val="tx1"/>
        </a:solidFill>
        <a:latin typeface="Times New Roman" pitchFamily="-106" charset="0"/>
        <a:ea typeface="ＭＳ Ｐゴシック" pitchFamily="-106" charset="-128"/>
        <a:cs typeface="+mn-cs"/>
      </a:defRPr>
    </a:lvl2pPr>
    <a:lvl3pPr marL="914400" algn="ctr" rtl="0" eaLnBrk="0" fontAlgn="base" hangingPunct="0">
      <a:spcBef>
        <a:spcPct val="0"/>
      </a:spcBef>
      <a:spcAft>
        <a:spcPct val="0"/>
      </a:spcAft>
      <a:defRPr sz="3200" kern="1200">
        <a:solidFill>
          <a:schemeClr val="tx1"/>
        </a:solidFill>
        <a:latin typeface="Times New Roman" pitchFamily="-106" charset="0"/>
        <a:ea typeface="ＭＳ Ｐゴシック" pitchFamily="-106" charset="-128"/>
        <a:cs typeface="+mn-cs"/>
      </a:defRPr>
    </a:lvl3pPr>
    <a:lvl4pPr marL="1371600" algn="ctr" rtl="0" eaLnBrk="0" fontAlgn="base" hangingPunct="0">
      <a:spcBef>
        <a:spcPct val="0"/>
      </a:spcBef>
      <a:spcAft>
        <a:spcPct val="0"/>
      </a:spcAft>
      <a:defRPr sz="3200" kern="1200">
        <a:solidFill>
          <a:schemeClr val="tx1"/>
        </a:solidFill>
        <a:latin typeface="Times New Roman" pitchFamily="-106" charset="0"/>
        <a:ea typeface="ＭＳ Ｐゴシック" pitchFamily="-106" charset="-128"/>
        <a:cs typeface="+mn-cs"/>
      </a:defRPr>
    </a:lvl4pPr>
    <a:lvl5pPr marL="1828800" algn="ctr" rtl="0" eaLnBrk="0" fontAlgn="base" hangingPunct="0">
      <a:spcBef>
        <a:spcPct val="0"/>
      </a:spcBef>
      <a:spcAft>
        <a:spcPct val="0"/>
      </a:spcAft>
      <a:defRPr sz="3200" kern="1200">
        <a:solidFill>
          <a:schemeClr val="tx1"/>
        </a:solidFill>
        <a:latin typeface="Times New Roman" pitchFamily="-106" charset="0"/>
        <a:ea typeface="ＭＳ Ｐゴシック" pitchFamily="-106" charset="-128"/>
        <a:cs typeface="+mn-cs"/>
      </a:defRPr>
    </a:lvl5pPr>
    <a:lvl6pPr marL="2286000" algn="l" defTabSz="914400" rtl="0" eaLnBrk="1" latinLnBrk="0" hangingPunct="1">
      <a:defRPr sz="3200" kern="1200">
        <a:solidFill>
          <a:schemeClr val="tx1"/>
        </a:solidFill>
        <a:latin typeface="Times New Roman" pitchFamily="-106" charset="0"/>
        <a:ea typeface="ＭＳ Ｐゴシック" pitchFamily="-106" charset="-128"/>
        <a:cs typeface="+mn-cs"/>
      </a:defRPr>
    </a:lvl6pPr>
    <a:lvl7pPr marL="2743200" algn="l" defTabSz="914400" rtl="0" eaLnBrk="1" latinLnBrk="0" hangingPunct="1">
      <a:defRPr sz="3200" kern="1200">
        <a:solidFill>
          <a:schemeClr val="tx1"/>
        </a:solidFill>
        <a:latin typeface="Times New Roman" pitchFamily="-106" charset="0"/>
        <a:ea typeface="ＭＳ Ｐゴシック" pitchFamily="-106" charset="-128"/>
        <a:cs typeface="+mn-cs"/>
      </a:defRPr>
    </a:lvl7pPr>
    <a:lvl8pPr marL="3200400" algn="l" defTabSz="914400" rtl="0" eaLnBrk="1" latinLnBrk="0" hangingPunct="1">
      <a:defRPr sz="3200" kern="1200">
        <a:solidFill>
          <a:schemeClr val="tx1"/>
        </a:solidFill>
        <a:latin typeface="Times New Roman" pitchFamily="-106" charset="0"/>
        <a:ea typeface="ＭＳ Ｐゴシック" pitchFamily="-106" charset="-128"/>
        <a:cs typeface="+mn-cs"/>
      </a:defRPr>
    </a:lvl8pPr>
    <a:lvl9pPr marL="3657600" algn="l" defTabSz="914400" rtl="0" eaLnBrk="1" latinLnBrk="0" hangingPunct="1">
      <a:defRPr sz="3200" kern="1200">
        <a:solidFill>
          <a:schemeClr val="tx1"/>
        </a:solidFill>
        <a:latin typeface="Times New Roman" pitchFamily="-106" charset="0"/>
        <a:ea typeface="ＭＳ Ｐゴシック" pitchFamily="-106" charset="-128"/>
        <a:cs typeface="+mn-cs"/>
      </a:defRPr>
    </a:lvl9pPr>
  </p:defaultTextStyle>
  <p:extLst>
    <p:ext uri="{521415D9-36F7-43E2-AB2F-B90AF26B5E84}">
      <p14:sectionLst xmlns:p14="http://schemas.microsoft.com/office/powerpoint/2010/main">
        <p14:section name="Untitled Section" id="{E7ABD552-ED52-1C45-B345-F12BEAD01F85}">
          <p14:sldIdLst/>
        </p14:section>
        <p14:section name="Untitled Section" id="{406E639E-AAC2-3A4F-9D13-0C86D1D928D4}">
          <p14:sldIdLst/>
        </p14:section>
        <p14:section name="Untitled Section" id="{16362451-E82A-4D46-9B57-6737D88B5EF0}">
          <p14:sldIdLst/>
        </p14:section>
        <p14:section name="Untitled Section" id="{BAC1FE1A-4EC7-744B-BC86-2401DD18E276}">
          <p14:sldIdLst>
            <p14:sldId id="256"/>
          </p14:sldIdLst>
        </p14:section>
      </p14:sectionLst>
    </p:ex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atthew Monaco"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C757"/>
    <a:srgbClr val="0033CC"/>
    <a:srgbClr val="8CC786"/>
    <a:srgbClr val="6AFF5E"/>
    <a:srgbClr val="FF5050"/>
    <a:srgbClr val="FF33CC"/>
    <a:srgbClr val="BEFDB9"/>
    <a:srgbClr val="CCE8EE"/>
    <a:srgbClr val="66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40" d="100"/>
          <a:sy n="40" d="100"/>
        </p:scale>
        <p:origin x="-3222" y="-738"/>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10" Type="http://schemas.microsoft.com/office/2016/11/relationships/changesInfo" Target="changesInfos/changesInfo1.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gombick, Kelly A." userId="S::sgombickk@mail.sacredheart.edu::6ab41d38-ccff-4e06-afbc-ab3456340b3a" providerId="AD" clId="Web-{BF8AE9B1-2390-67AC-A866-2B42A99D493E}"/>
    <pc:docChg chg="modSld">
      <pc:chgData name="Sgombick, Kelly A." userId="S::sgombickk@mail.sacredheart.edu::6ab41d38-ccff-4e06-afbc-ab3456340b3a" providerId="AD" clId="Web-{BF8AE9B1-2390-67AC-A866-2B42A99D493E}" dt="2023-03-28T04:02:45.906" v="116" actId="20577"/>
      <pc:docMkLst>
        <pc:docMk/>
      </pc:docMkLst>
      <pc:sldChg chg="modSp">
        <pc:chgData name="Sgombick, Kelly A." userId="S::sgombickk@mail.sacredheart.edu::6ab41d38-ccff-4e06-afbc-ab3456340b3a" providerId="AD" clId="Web-{BF8AE9B1-2390-67AC-A866-2B42A99D493E}" dt="2023-03-28T04:02:45.906" v="116" actId="20577"/>
        <pc:sldMkLst>
          <pc:docMk/>
          <pc:sldMk cId="0" sldId="256"/>
        </pc:sldMkLst>
        <pc:spChg chg="mod">
          <ac:chgData name="Sgombick, Kelly A." userId="S::sgombickk@mail.sacredheart.edu::6ab41d38-ccff-4e06-afbc-ab3456340b3a" providerId="AD" clId="Web-{BF8AE9B1-2390-67AC-A866-2B42A99D493E}" dt="2023-03-28T04:01:44.858" v="113" actId="20577"/>
          <ac:spMkLst>
            <pc:docMk/>
            <pc:sldMk cId="0" sldId="256"/>
            <ac:spMk id="4" creationId="{7AC11E83-E002-44F2-9B4D-60842B046BDC}"/>
          </ac:spMkLst>
        </pc:spChg>
        <pc:spChg chg="mod">
          <ac:chgData name="Sgombick, Kelly A." userId="S::sgombickk@mail.sacredheart.edu::6ab41d38-ccff-4e06-afbc-ab3456340b3a" providerId="AD" clId="Web-{BF8AE9B1-2390-67AC-A866-2B42A99D493E}" dt="2023-03-28T04:00:36.949" v="103" actId="1076"/>
          <ac:spMkLst>
            <pc:docMk/>
            <pc:sldMk cId="0" sldId="256"/>
            <ac:spMk id="6" creationId="{D6B65A1E-99FD-4B96-8F51-BA40AFEB0390}"/>
          </ac:spMkLst>
        </pc:spChg>
        <pc:spChg chg="mod">
          <ac:chgData name="Sgombick, Kelly A." userId="S::sgombickk@mail.sacredheart.edu::6ab41d38-ccff-4e06-afbc-ab3456340b3a" providerId="AD" clId="Web-{BF8AE9B1-2390-67AC-A866-2B42A99D493E}" dt="2023-03-28T04:02:45.906" v="116" actId="20577"/>
          <ac:spMkLst>
            <pc:docMk/>
            <pc:sldMk cId="0" sldId="256"/>
            <ac:spMk id="37" creationId="{00000000-0000-0000-0000-000000000000}"/>
          </ac:spMkLst>
        </pc:spChg>
      </pc:sldChg>
    </pc:docChg>
  </pc:docChgLst>
  <pc:docChgLst>
    <pc:chgData name="Sgombick, Kelly A." userId="S::sgombickk@mail.sacredheart.edu::6ab41d38-ccff-4e06-afbc-ab3456340b3a" providerId="AD" clId="Web-{AC06F151-DFA7-E51D-E85E-AE5D67FE656F}"/>
    <pc:docChg chg="modSld">
      <pc:chgData name="Sgombick, Kelly A." userId="S::sgombickk@mail.sacredheart.edu::6ab41d38-ccff-4e06-afbc-ab3456340b3a" providerId="AD" clId="Web-{AC06F151-DFA7-E51D-E85E-AE5D67FE656F}" dt="2023-02-28T06:05:35.590" v="152" actId="20577"/>
      <pc:docMkLst>
        <pc:docMk/>
      </pc:docMkLst>
      <pc:sldChg chg="modSp">
        <pc:chgData name="Sgombick, Kelly A." userId="S::sgombickk@mail.sacredheart.edu::6ab41d38-ccff-4e06-afbc-ab3456340b3a" providerId="AD" clId="Web-{AC06F151-DFA7-E51D-E85E-AE5D67FE656F}" dt="2023-02-28T06:05:35.590" v="152" actId="20577"/>
        <pc:sldMkLst>
          <pc:docMk/>
          <pc:sldMk cId="0" sldId="256"/>
        </pc:sldMkLst>
        <pc:spChg chg="mod">
          <ac:chgData name="Sgombick, Kelly A." userId="S::sgombickk@mail.sacredheart.edu::6ab41d38-ccff-4e06-afbc-ab3456340b3a" providerId="AD" clId="Web-{AC06F151-DFA7-E51D-E85E-AE5D67FE656F}" dt="2023-02-28T06:05:35.590" v="152" actId="20577"/>
          <ac:spMkLst>
            <pc:docMk/>
            <pc:sldMk cId="0" sldId="256"/>
            <ac:spMk id="12" creationId="{AECAF10C-DA09-40BE-AC72-43E3EB5454CC}"/>
          </ac:spMkLst>
        </pc:spChg>
      </pc:sldChg>
    </pc:docChg>
  </pc:docChgLst>
  <pc:docChgLst>
    <pc:chgData name="Anderson, Katherine" userId="S::andersonk59@mail.sacredheart.edu::92db6373-6469-45be-b933-60701a03a17e" providerId="AD" clId="Web-{302180D3-E076-1D9B-61C4-BD4F89279651}"/>
    <pc:docChg chg="modSld">
      <pc:chgData name="Anderson, Katherine" userId="S::andersonk59@mail.sacredheart.edu::92db6373-6469-45be-b933-60701a03a17e" providerId="AD" clId="Web-{302180D3-E076-1D9B-61C4-BD4F89279651}" dt="2023-03-02T21:32:54.115" v="238" actId="20577"/>
      <pc:docMkLst>
        <pc:docMk/>
      </pc:docMkLst>
      <pc:sldChg chg="modSp">
        <pc:chgData name="Anderson, Katherine" userId="S::andersonk59@mail.sacredheart.edu::92db6373-6469-45be-b933-60701a03a17e" providerId="AD" clId="Web-{302180D3-E076-1D9B-61C4-BD4F89279651}" dt="2023-03-02T21:32:54.115" v="238" actId="20577"/>
        <pc:sldMkLst>
          <pc:docMk/>
          <pc:sldMk cId="0" sldId="256"/>
        </pc:sldMkLst>
        <pc:spChg chg="mod">
          <ac:chgData name="Anderson, Katherine" userId="S::andersonk59@mail.sacredheart.edu::92db6373-6469-45be-b933-60701a03a17e" providerId="AD" clId="Web-{302180D3-E076-1D9B-61C4-BD4F89279651}" dt="2023-03-02T21:32:54.115" v="238" actId="20577"/>
          <ac:spMkLst>
            <pc:docMk/>
            <pc:sldMk cId="0" sldId="256"/>
            <ac:spMk id="12" creationId="{AECAF10C-DA09-40BE-AC72-43E3EB5454CC}"/>
          </ac:spMkLst>
        </pc:spChg>
      </pc:sldChg>
    </pc:docChg>
  </pc:docChgLst>
  <pc:docChgLst>
    <pc:chgData name="Samuolis, Prof. Jessica" userId="984ab016-2764-4c38-8ab2-79b6df7fbe9d" providerId="ADAL" clId="{6BEDDA4C-9BFB-43A3-A6DA-9DF4220F97B3}"/>
    <pc:docChg chg="undo redo custSel modSld">
      <pc:chgData name="Samuolis, Prof. Jessica" userId="984ab016-2764-4c38-8ab2-79b6df7fbe9d" providerId="ADAL" clId="{6BEDDA4C-9BFB-43A3-A6DA-9DF4220F97B3}" dt="2023-04-11T16:17:49.002" v="12815" actId="14100"/>
      <pc:docMkLst>
        <pc:docMk/>
      </pc:docMkLst>
      <pc:sldChg chg="addSp delSp modSp">
        <pc:chgData name="Samuolis, Prof. Jessica" userId="984ab016-2764-4c38-8ab2-79b6df7fbe9d" providerId="ADAL" clId="{6BEDDA4C-9BFB-43A3-A6DA-9DF4220F97B3}" dt="2023-04-11T16:17:49.002" v="12815" actId="14100"/>
        <pc:sldMkLst>
          <pc:docMk/>
          <pc:sldMk cId="0" sldId="256"/>
        </pc:sldMkLst>
        <pc:spChg chg="mod">
          <ac:chgData name="Samuolis, Prof. Jessica" userId="984ab016-2764-4c38-8ab2-79b6df7fbe9d" providerId="ADAL" clId="{6BEDDA4C-9BFB-43A3-A6DA-9DF4220F97B3}" dt="2023-04-11T16:12:06.855" v="12813" actId="20577"/>
          <ac:spMkLst>
            <pc:docMk/>
            <pc:sldMk cId="0" sldId="256"/>
            <ac:spMk id="4" creationId="{7AC11E83-E002-44F2-9B4D-60842B046BDC}"/>
          </ac:spMkLst>
        </pc:spChg>
        <pc:spChg chg="mod">
          <ac:chgData name="Samuolis, Prof. Jessica" userId="984ab016-2764-4c38-8ab2-79b6df7fbe9d" providerId="ADAL" clId="{6BEDDA4C-9BFB-43A3-A6DA-9DF4220F97B3}" dt="2023-04-11T16:08:56.029" v="12768" actId="20577"/>
          <ac:spMkLst>
            <pc:docMk/>
            <pc:sldMk cId="0" sldId="256"/>
            <ac:spMk id="5" creationId="{00000000-0000-0000-0000-000000000000}"/>
          </ac:spMkLst>
        </pc:spChg>
        <pc:spChg chg="add mod">
          <ac:chgData name="Samuolis, Prof. Jessica" userId="984ab016-2764-4c38-8ab2-79b6df7fbe9d" providerId="ADAL" clId="{6BEDDA4C-9BFB-43A3-A6DA-9DF4220F97B3}" dt="2023-03-31T14:02:53.513" v="12526" actId="20577"/>
          <ac:spMkLst>
            <pc:docMk/>
            <pc:sldMk cId="0" sldId="256"/>
            <ac:spMk id="6" creationId="{D6B65A1E-99FD-4B96-8F51-BA40AFEB0390}"/>
          </ac:spMkLst>
        </pc:spChg>
        <pc:spChg chg="mod">
          <ac:chgData name="Samuolis, Prof. Jessica" userId="984ab016-2764-4c38-8ab2-79b6df7fbe9d" providerId="ADAL" clId="{6BEDDA4C-9BFB-43A3-A6DA-9DF4220F97B3}" dt="2023-03-31T13:39:53.117" v="12305" actId="20577"/>
          <ac:spMkLst>
            <pc:docMk/>
            <pc:sldMk cId="0" sldId="256"/>
            <ac:spMk id="7" creationId="{00000000-0000-0000-0000-000000000000}"/>
          </ac:spMkLst>
        </pc:spChg>
        <pc:spChg chg="mod">
          <ac:chgData name="Samuolis, Prof. Jessica" userId="984ab016-2764-4c38-8ab2-79b6df7fbe9d" providerId="ADAL" clId="{6BEDDA4C-9BFB-43A3-A6DA-9DF4220F97B3}" dt="2023-03-29T14:09:44.115" v="10319" actId="20577"/>
          <ac:spMkLst>
            <pc:docMk/>
            <pc:sldMk cId="0" sldId="256"/>
            <ac:spMk id="8" creationId="{00000000-0000-0000-0000-000000000000}"/>
          </ac:spMkLst>
        </pc:spChg>
        <pc:spChg chg="del mod">
          <ac:chgData name="Samuolis, Prof. Jessica" userId="984ab016-2764-4c38-8ab2-79b6df7fbe9d" providerId="ADAL" clId="{6BEDDA4C-9BFB-43A3-A6DA-9DF4220F97B3}" dt="2023-03-31T13:29:45.081" v="11676" actId="478"/>
          <ac:spMkLst>
            <pc:docMk/>
            <pc:sldMk cId="0" sldId="256"/>
            <ac:spMk id="9" creationId="{8140576D-3A7E-47BD-A53D-B1B5F87ECB73}"/>
          </ac:spMkLst>
        </pc:spChg>
        <pc:spChg chg="mod">
          <ac:chgData name="Samuolis, Prof. Jessica" userId="984ab016-2764-4c38-8ab2-79b6df7fbe9d" providerId="ADAL" clId="{6BEDDA4C-9BFB-43A3-A6DA-9DF4220F97B3}" dt="2023-04-11T15:56:25.338" v="12578" actId="20577"/>
          <ac:spMkLst>
            <pc:docMk/>
            <pc:sldMk cId="0" sldId="256"/>
            <ac:spMk id="12" creationId="{AECAF10C-DA09-40BE-AC72-43E3EB5454CC}"/>
          </ac:spMkLst>
        </pc:spChg>
        <pc:spChg chg="mod">
          <ac:chgData name="Samuolis, Prof. Jessica" userId="984ab016-2764-4c38-8ab2-79b6df7fbe9d" providerId="ADAL" clId="{6BEDDA4C-9BFB-43A3-A6DA-9DF4220F97B3}" dt="2023-03-31T13:48:00.525" v="12476" actId="20577"/>
          <ac:spMkLst>
            <pc:docMk/>
            <pc:sldMk cId="0" sldId="256"/>
            <ac:spMk id="13" creationId="{6BACE21F-7AAC-4F0B-A476-B82132CD4CF5}"/>
          </ac:spMkLst>
        </pc:spChg>
        <pc:spChg chg="mod">
          <ac:chgData name="Samuolis, Prof. Jessica" userId="984ab016-2764-4c38-8ab2-79b6df7fbe9d" providerId="ADAL" clId="{6BEDDA4C-9BFB-43A3-A6DA-9DF4220F97B3}" dt="2023-04-11T15:59:36.357" v="12594" actId="20577"/>
          <ac:spMkLst>
            <pc:docMk/>
            <pc:sldMk cId="0" sldId="256"/>
            <ac:spMk id="17" creationId="{00000000-0000-0000-0000-000000000000}"/>
          </ac:spMkLst>
        </pc:spChg>
        <pc:spChg chg="mod">
          <ac:chgData name="Samuolis, Prof. Jessica" userId="984ab016-2764-4c38-8ab2-79b6df7fbe9d" providerId="ADAL" clId="{6BEDDA4C-9BFB-43A3-A6DA-9DF4220F97B3}" dt="2023-04-05T14:29:11.260" v="12527" actId="1076"/>
          <ac:spMkLst>
            <pc:docMk/>
            <pc:sldMk cId="0" sldId="256"/>
            <ac:spMk id="28" creationId="{00000000-0000-0000-0000-000000000000}"/>
          </ac:spMkLst>
        </pc:spChg>
        <pc:spChg chg="mod">
          <ac:chgData name="Samuolis, Prof. Jessica" userId="984ab016-2764-4c38-8ab2-79b6df7fbe9d" providerId="ADAL" clId="{6BEDDA4C-9BFB-43A3-A6DA-9DF4220F97B3}" dt="2023-03-31T14:00:50.622" v="12504" actId="14100"/>
          <ac:spMkLst>
            <pc:docMk/>
            <pc:sldMk cId="0" sldId="256"/>
            <ac:spMk id="29" creationId="{00000000-0000-0000-0000-000000000000}"/>
          </ac:spMkLst>
        </pc:spChg>
        <pc:spChg chg="mod">
          <ac:chgData name="Samuolis, Prof. Jessica" userId="984ab016-2764-4c38-8ab2-79b6df7fbe9d" providerId="ADAL" clId="{6BEDDA4C-9BFB-43A3-A6DA-9DF4220F97B3}" dt="2023-03-31T13:47:50.993" v="12470" actId="20577"/>
          <ac:spMkLst>
            <pc:docMk/>
            <pc:sldMk cId="0" sldId="256"/>
            <ac:spMk id="31" creationId="{2EDEA005-5927-4214-B714-67F11355DDDC}"/>
          </ac:spMkLst>
        </pc:spChg>
        <pc:spChg chg="mod">
          <ac:chgData name="Samuolis, Prof. Jessica" userId="984ab016-2764-4c38-8ab2-79b6df7fbe9d" providerId="ADAL" clId="{6BEDDA4C-9BFB-43A3-A6DA-9DF4220F97B3}" dt="2023-04-05T14:29:36.260" v="12528" actId="14100"/>
          <ac:spMkLst>
            <pc:docMk/>
            <pc:sldMk cId="0" sldId="256"/>
            <ac:spMk id="33" creationId="{00000000-0000-0000-0000-000000000000}"/>
          </ac:spMkLst>
        </pc:spChg>
        <pc:spChg chg="mod">
          <ac:chgData name="Samuolis, Prof. Jessica" userId="984ab016-2764-4c38-8ab2-79b6df7fbe9d" providerId="ADAL" clId="{6BEDDA4C-9BFB-43A3-A6DA-9DF4220F97B3}" dt="2023-03-31T13:30:18.656" v="11679" actId="14100"/>
          <ac:spMkLst>
            <pc:docMk/>
            <pc:sldMk cId="0" sldId="256"/>
            <ac:spMk id="34" creationId="{627D52F8-DCB5-41D5-9D52-F64E123AE9ED}"/>
          </ac:spMkLst>
        </pc:spChg>
        <pc:spChg chg="mod">
          <ac:chgData name="Samuolis, Prof. Jessica" userId="984ab016-2764-4c38-8ab2-79b6df7fbe9d" providerId="ADAL" clId="{6BEDDA4C-9BFB-43A3-A6DA-9DF4220F97B3}" dt="2023-04-11T16:11:11.129" v="12774" actId="20577"/>
          <ac:spMkLst>
            <pc:docMk/>
            <pc:sldMk cId="0" sldId="256"/>
            <ac:spMk id="37" creationId="{00000000-0000-0000-0000-000000000000}"/>
          </ac:spMkLst>
        </pc:spChg>
        <pc:spChg chg="mod">
          <ac:chgData name="Samuolis, Prof. Jessica" userId="984ab016-2764-4c38-8ab2-79b6df7fbe9d" providerId="ADAL" clId="{6BEDDA4C-9BFB-43A3-A6DA-9DF4220F97B3}" dt="2023-04-05T14:30:52.273" v="12534" actId="14100"/>
          <ac:spMkLst>
            <pc:docMk/>
            <pc:sldMk cId="0" sldId="256"/>
            <ac:spMk id="2502" creationId="{00000000-0000-0000-0000-000000000000}"/>
          </ac:spMkLst>
        </pc:spChg>
        <pc:spChg chg="mod">
          <ac:chgData name="Samuolis, Prof. Jessica" userId="984ab016-2764-4c38-8ab2-79b6df7fbe9d" providerId="ADAL" clId="{6BEDDA4C-9BFB-43A3-A6DA-9DF4220F97B3}" dt="2023-03-28T22:43:21.319" v="10296" actId="1076"/>
          <ac:spMkLst>
            <pc:docMk/>
            <pc:sldMk cId="0" sldId="256"/>
            <ac:spMk id="2660" creationId="{00000000-0000-0000-0000-000000000000}"/>
          </ac:spMkLst>
        </pc:spChg>
        <pc:spChg chg="mod">
          <ac:chgData name="Samuolis, Prof. Jessica" userId="984ab016-2764-4c38-8ab2-79b6df7fbe9d" providerId="ADAL" clId="{6BEDDA4C-9BFB-43A3-A6DA-9DF4220F97B3}" dt="2023-04-11T16:17:49.002" v="12815" actId="14100"/>
          <ac:spMkLst>
            <pc:docMk/>
            <pc:sldMk cId="0" sldId="256"/>
            <ac:spMk id="2683" creationId="{00000000-0000-0000-0000-000000000000}"/>
          </ac:spMkLst>
        </pc:spChg>
        <pc:spChg chg="mod">
          <ac:chgData name="Samuolis, Prof. Jessica" userId="984ab016-2764-4c38-8ab2-79b6df7fbe9d" providerId="ADAL" clId="{6BEDDA4C-9BFB-43A3-A6DA-9DF4220F97B3}" dt="2023-04-11T15:46:08.138" v="12550" actId="20577"/>
          <ac:spMkLst>
            <pc:docMk/>
            <pc:sldMk cId="0" sldId="256"/>
            <ac:spMk id="15382" creationId="{00000000-0000-0000-0000-000000000000}"/>
          </ac:spMkLst>
        </pc:spChg>
        <pc:graphicFrameChg chg="mod modGraphic">
          <ac:chgData name="Samuolis, Prof. Jessica" userId="984ab016-2764-4c38-8ab2-79b6df7fbe9d" providerId="ADAL" clId="{6BEDDA4C-9BFB-43A3-A6DA-9DF4220F97B3}" dt="2023-03-31T13:37:56.024" v="12187" actId="14100"/>
          <ac:graphicFrameMkLst>
            <pc:docMk/>
            <pc:sldMk cId="0" sldId="256"/>
            <ac:graphicFrameMk id="3" creationId="{B3D97C9C-556A-4A4B-BFCE-074F84ADD24F}"/>
          </ac:graphicFrameMkLst>
        </pc:graphicFrameChg>
        <pc:graphicFrameChg chg="del mod modGraphic">
          <ac:chgData name="Samuolis, Prof. Jessica" userId="984ab016-2764-4c38-8ab2-79b6df7fbe9d" providerId="ADAL" clId="{6BEDDA4C-9BFB-43A3-A6DA-9DF4220F97B3}" dt="2023-03-13T13:34:15.441" v="4711"/>
          <ac:graphicFrameMkLst>
            <pc:docMk/>
            <pc:sldMk cId="0" sldId="256"/>
            <ac:graphicFrameMk id="6" creationId="{FE432DE8-C5F6-4038-85C2-07C07900FC48}"/>
          </ac:graphicFrameMkLst>
        </pc:graphicFrameChg>
        <pc:graphicFrameChg chg="mod modGraphic">
          <ac:chgData name="Samuolis, Prof. Jessica" userId="984ab016-2764-4c38-8ab2-79b6df7fbe9d" providerId="ADAL" clId="{6BEDDA4C-9BFB-43A3-A6DA-9DF4220F97B3}" dt="2023-03-14T15:49:09.100" v="6677" actId="1076"/>
          <ac:graphicFrameMkLst>
            <pc:docMk/>
            <pc:sldMk cId="0" sldId="256"/>
            <ac:graphicFrameMk id="11" creationId="{165EA680-AF9B-2847-8065-F3F6D5BD0976}"/>
          </ac:graphicFrameMkLst>
        </pc:graphicFrameChg>
        <pc:graphicFrameChg chg="add mod modGraphic">
          <ac:chgData name="Samuolis, Prof. Jessica" userId="984ab016-2764-4c38-8ab2-79b6df7fbe9d" providerId="ADAL" clId="{6BEDDA4C-9BFB-43A3-A6DA-9DF4220F97B3}" dt="2023-03-21T15:39:30.475" v="9087" actId="20577"/>
          <ac:graphicFrameMkLst>
            <pc:docMk/>
            <pc:sldMk cId="0" sldId="256"/>
            <ac:graphicFrameMk id="32" creationId="{A92B2395-2633-476E-BAAC-65BB9D87BBFC}"/>
          </ac:graphicFrameMkLst>
        </pc:graphicFrameChg>
      </pc:sldChg>
    </pc:docChg>
  </pc:docChgLst>
  <pc:docChgLst>
    <pc:chgData name="Anderson, Katherine" userId="S::andersonk59@mail.sacredheart.edu::92db6373-6469-45be-b933-60701a03a17e" providerId="AD" clId="Web-{ABF04102-9A0E-F0E3-F511-34F211213A0E}"/>
    <pc:docChg chg="modSld">
      <pc:chgData name="Anderson, Katherine" userId="S::andersonk59@mail.sacredheart.edu::92db6373-6469-45be-b933-60701a03a17e" providerId="AD" clId="Web-{ABF04102-9A0E-F0E3-F511-34F211213A0E}" dt="2023-03-28T20:45:31.152" v="32" actId="20577"/>
      <pc:docMkLst>
        <pc:docMk/>
      </pc:docMkLst>
      <pc:sldChg chg="modSp">
        <pc:chgData name="Anderson, Katherine" userId="S::andersonk59@mail.sacredheart.edu::92db6373-6469-45be-b933-60701a03a17e" providerId="AD" clId="Web-{ABF04102-9A0E-F0E3-F511-34F211213A0E}" dt="2023-03-28T20:45:31.152" v="32" actId="20577"/>
        <pc:sldMkLst>
          <pc:docMk/>
          <pc:sldMk cId="0" sldId="256"/>
        </pc:sldMkLst>
        <pc:spChg chg="mod">
          <ac:chgData name="Anderson, Katherine" userId="S::andersonk59@mail.sacredheart.edu::92db6373-6469-45be-b933-60701a03a17e" providerId="AD" clId="Web-{ABF04102-9A0E-F0E3-F511-34F211213A0E}" dt="2023-03-28T20:45:00.620" v="26" actId="20577"/>
          <ac:spMkLst>
            <pc:docMk/>
            <pc:sldMk cId="0" sldId="256"/>
            <ac:spMk id="7" creationId="{00000000-0000-0000-0000-000000000000}"/>
          </ac:spMkLst>
        </pc:spChg>
        <pc:spChg chg="mod">
          <ac:chgData name="Anderson, Katherine" userId="S::andersonk59@mail.sacredheart.edu::92db6373-6469-45be-b933-60701a03a17e" providerId="AD" clId="Web-{ABF04102-9A0E-F0E3-F511-34F211213A0E}" dt="2023-03-28T20:45:31.152" v="32" actId="20577"/>
          <ac:spMkLst>
            <pc:docMk/>
            <pc:sldMk cId="0" sldId="256"/>
            <ac:spMk id="12" creationId="{AECAF10C-DA09-40BE-AC72-43E3EB5454CC}"/>
          </ac:spMkLst>
        </pc:spChg>
      </pc:sldChg>
    </pc:docChg>
  </pc:docChgLst>
  <pc:docChgLst>
    <pc:chgData name="Sgombick, Kelly A." userId="S::sgombickk@mail.sacredheart.edu::6ab41d38-ccff-4e06-afbc-ab3456340b3a" providerId="AD" clId="Web-{3B3AFDAB-A615-E1EE-5762-3E9B1F8BE404}"/>
    <pc:docChg chg="modSld">
      <pc:chgData name="Sgombick, Kelly A." userId="S::sgombickk@mail.sacredheart.edu::6ab41d38-ccff-4e06-afbc-ab3456340b3a" providerId="AD" clId="Web-{3B3AFDAB-A615-E1EE-5762-3E9B1F8BE404}" dt="2023-03-14T02:35:49.514" v="0" actId="1076"/>
      <pc:docMkLst>
        <pc:docMk/>
      </pc:docMkLst>
      <pc:sldChg chg="modSp">
        <pc:chgData name="Sgombick, Kelly A." userId="S::sgombickk@mail.sacredheart.edu::6ab41d38-ccff-4e06-afbc-ab3456340b3a" providerId="AD" clId="Web-{3B3AFDAB-A615-E1EE-5762-3E9B1F8BE404}" dt="2023-03-14T02:35:49.514" v="0" actId="1076"/>
        <pc:sldMkLst>
          <pc:docMk/>
          <pc:sldMk cId="0" sldId="256"/>
        </pc:sldMkLst>
        <pc:spChg chg="mod">
          <ac:chgData name="Sgombick, Kelly A." userId="S::sgombickk@mail.sacredheart.edu::6ab41d38-ccff-4e06-afbc-ab3456340b3a" providerId="AD" clId="Web-{3B3AFDAB-A615-E1EE-5762-3E9B1F8BE404}" dt="2023-03-14T02:35:49.514" v="0" actId="1076"/>
          <ac:spMkLst>
            <pc:docMk/>
            <pc:sldMk cId="0" sldId="256"/>
            <ac:spMk id="34" creationId="{627D52F8-DCB5-41D5-9D52-F64E123AE9ED}"/>
          </ac:spMkLst>
        </pc:spChg>
      </pc:sldChg>
    </pc:docChg>
  </pc:docChgLst>
  <pc:docChgLst>
    <pc:chgData name="Anderson, Katherine" userId="S::andersonk59@mail.sacredheart.edu::92db6373-6469-45be-b933-60701a03a17e" providerId="AD" clId="Web-{6FA69581-67AF-F6E5-2EA8-7F3EBB49B59D}"/>
    <pc:docChg chg="modSld">
      <pc:chgData name="Anderson, Katherine" userId="S::andersonk59@mail.sacredheart.edu::92db6373-6469-45be-b933-60701a03a17e" providerId="AD" clId="Web-{6FA69581-67AF-F6E5-2EA8-7F3EBB49B59D}" dt="2023-02-27T16:41:10.323" v="78" actId="20577"/>
      <pc:docMkLst>
        <pc:docMk/>
      </pc:docMkLst>
      <pc:sldChg chg="modSp">
        <pc:chgData name="Anderson, Katherine" userId="S::andersonk59@mail.sacredheart.edu::92db6373-6469-45be-b933-60701a03a17e" providerId="AD" clId="Web-{6FA69581-67AF-F6E5-2EA8-7F3EBB49B59D}" dt="2023-02-27T16:41:10.323" v="78" actId="20577"/>
        <pc:sldMkLst>
          <pc:docMk/>
          <pc:sldMk cId="0" sldId="256"/>
        </pc:sldMkLst>
        <pc:spChg chg="mod">
          <ac:chgData name="Anderson, Katherine" userId="S::andersonk59@mail.sacredheart.edu::92db6373-6469-45be-b933-60701a03a17e" providerId="AD" clId="Web-{6FA69581-67AF-F6E5-2EA8-7F3EBB49B59D}" dt="2023-02-27T16:41:10.323" v="78" actId="20577"/>
          <ac:spMkLst>
            <pc:docMk/>
            <pc:sldMk cId="0" sldId="256"/>
            <ac:spMk id="5" creationId="{00000000-0000-0000-0000-000000000000}"/>
          </ac:spMkLst>
        </pc:spChg>
        <pc:graphicFrameChg chg="mod modGraphic">
          <ac:chgData name="Anderson, Katherine" userId="S::andersonk59@mail.sacredheart.edu::92db6373-6469-45be-b933-60701a03a17e" providerId="AD" clId="Web-{6FA69581-67AF-F6E5-2EA8-7F3EBB49B59D}" dt="2023-02-27T16:35:01.498" v="9"/>
          <ac:graphicFrameMkLst>
            <pc:docMk/>
            <pc:sldMk cId="0" sldId="256"/>
            <ac:graphicFrameMk id="11" creationId="{165EA680-AF9B-2847-8065-F3F6D5BD0976}"/>
          </ac:graphicFrameMkLst>
        </pc:graphicFrameChg>
      </pc:sldChg>
    </pc:docChg>
  </pc:docChgLst>
  <pc:docChgLst>
    <pc:chgData name="Fucci, Gianna N." userId="S::fuccig343@mail.sacredheart.edu::1cbd882a-4b58-44cb-9e5f-f3b52ec04071" providerId="AD" clId="Web-{DAA5C934-36F2-D5C5-013D-0132A6E0DEE2}"/>
    <pc:docChg chg="modSld">
      <pc:chgData name="Fucci, Gianna N." userId="S::fuccig343@mail.sacredheart.edu::1cbd882a-4b58-44cb-9e5f-f3b52ec04071" providerId="AD" clId="Web-{DAA5C934-36F2-D5C5-013D-0132A6E0DEE2}" dt="2023-03-28T14:13:34.549" v="793"/>
      <pc:docMkLst>
        <pc:docMk/>
      </pc:docMkLst>
      <pc:sldChg chg="modSp">
        <pc:chgData name="Fucci, Gianna N." userId="S::fuccig343@mail.sacredheart.edu::1cbd882a-4b58-44cb-9e5f-f3b52ec04071" providerId="AD" clId="Web-{DAA5C934-36F2-D5C5-013D-0132A6E0DEE2}" dt="2023-03-28T14:13:34.549" v="793"/>
        <pc:sldMkLst>
          <pc:docMk/>
          <pc:sldMk cId="0" sldId="256"/>
        </pc:sldMkLst>
        <pc:graphicFrameChg chg="mod modGraphic">
          <ac:chgData name="Fucci, Gianna N." userId="S::fuccig343@mail.sacredheart.edu::1cbd882a-4b58-44cb-9e5f-f3b52ec04071" providerId="AD" clId="Web-{DAA5C934-36F2-D5C5-013D-0132A6E0DEE2}" dt="2023-03-28T14:13:34.549" v="793"/>
          <ac:graphicFrameMkLst>
            <pc:docMk/>
            <pc:sldMk cId="0" sldId="256"/>
            <ac:graphicFrameMk id="3" creationId="{B3D97C9C-556A-4A4B-BFCE-074F84ADD24F}"/>
          </ac:graphicFrameMkLst>
        </pc:graphicFrameChg>
      </pc:sldChg>
    </pc:docChg>
  </pc:docChgLst>
  <pc:docChgLst>
    <pc:chgData name="Anderson, Katherine" userId="S::andersonk59@mail.sacredheart.edu::92db6373-6469-45be-b933-60701a03a17e" providerId="AD" clId="Web-{B0E5583E-E37D-85AE-24CA-C7CFA1FD3E88}"/>
    <pc:docChg chg="modSld">
      <pc:chgData name="Anderson, Katherine" userId="S::andersonk59@mail.sacredheart.edu::92db6373-6469-45be-b933-60701a03a17e" providerId="AD" clId="Web-{B0E5583E-E37D-85AE-24CA-C7CFA1FD3E88}" dt="2023-02-21T16:46:40.943" v="27" actId="20577"/>
      <pc:docMkLst>
        <pc:docMk/>
      </pc:docMkLst>
      <pc:sldChg chg="modSp">
        <pc:chgData name="Anderson, Katherine" userId="S::andersonk59@mail.sacredheart.edu::92db6373-6469-45be-b933-60701a03a17e" providerId="AD" clId="Web-{B0E5583E-E37D-85AE-24CA-C7CFA1FD3E88}" dt="2023-02-21T16:46:40.943" v="27" actId="20577"/>
        <pc:sldMkLst>
          <pc:docMk/>
          <pc:sldMk cId="0" sldId="256"/>
        </pc:sldMkLst>
        <pc:spChg chg="mod">
          <ac:chgData name="Anderson, Katherine" userId="S::andersonk59@mail.sacredheart.edu::92db6373-6469-45be-b933-60701a03a17e" providerId="AD" clId="Web-{B0E5583E-E37D-85AE-24CA-C7CFA1FD3E88}" dt="2023-02-21T16:46:40.943" v="27" actId="20577"/>
          <ac:spMkLst>
            <pc:docMk/>
            <pc:sldMk cId="0" sldId="256"/>
            <ac:spMk id="5" creationId="{00000000-0000-0000-0000-000000000000}"/>
          </ac:spMkLst>
        </pc:spChg>
      </pc:sldChg>
    </pc:docChg>
  </pc:docChgLst>
  <pc:docChgLst>
    <pc:chgData name="Anderson, Katherine" userId="S::andersonk59@mail.sacredheart.edu::92db6373-6469-45be-b933-60701a03a17e" providerId="AD" clId="Web-{F889A22C-48A6-6F8D-487E-B831E02A8848}"/>
    <pc:docChg chg="modSld">
      <pc:chgData name="Anderson, Katherine" userId="S::andersonk59@mail.sacredheart.edu::92db6373-6469-45be-b933-60701a03a17e" providerId="AD" clId="Web-{F889A22C-48A6-6F8D-487E-B831E02A8848}" dt="2023-03-15T16:37:54.123" v="38" actId="20577"/>
      <pc:docMkLst>
        <pc:docMk/>
      </pc:docMkLst>
      <pc:sldChg chg="modSp">
        <pc:chgData name="Anderson, Katherine" userId="S::andersonk59@mail.sacredheart.edu::92db6373-6469-45be-b933-60701a03a17e" providerId="AD" clId="Web-{F889A22C-48A6-6F8D-487E-B831E02A8848}" dt="2023-03-15T16:37:54.123" v="38" actId="20577"/>
        <pc:sldMkLst>
          <pc:docMk/>
          <pc:sldMk cId="0" sldId="256"/>
        </pc:sldMkLst>
        <pc:spChg chg="mod">
          <ac:chgData name="Anderson, Katherine" userId="S::andersonk59@mail.sacredheart.edu::92db6373-6469-45be-b933-60701a03a17e" providerId="AD" clId="Web-{F889A22C-48A6-6F8D-487E-B831E02A8848}" dt="2023-03-15T16:36:53.638" v="34" actId="20577"/>
          <ac:spMkLst>
            <pc:docMk/>
            <pc:sldMk cId="0" sldId="256"/>
            <ac:spMk id="7" creationId="{00000000-0000-0000-0000-000000000000}"/>
          </ac:spMkLst>
        </pc:spChg>
        <pc:spChg chg="mod">
          <ac:chgData name="Anderson, Katherine" userId="S::andersonk59@mail.sacredheart.edu::92db6373-6469-45be-b933-60701a03a17e" providerId="AD" clId="Web-{F889A22C-48A6-6F8D-487E-B831E02A8848}" dt="2023-03-15T16:37:54.123" v="38" actId="20577"/>
          <ac:spMkLst>
            <pc:docMk/>
            <pc:sldMk cId="0" sldId="256"/>
            <ac:spMk id="12" creationId="{AECAF10C-DA09-40BE-AC72-43E3EB5454CC}"/>
          </ac:spMkLst>
        </pc:spChg>
      </pc:sldChg>
    </pc:docChg>
  </pc:docChgLst>
  <pc:docChgLst>
    <pc:chgData name="Fucci, Gianna N." userId="S::fuccig343@mail.sacredheart.edu::1cbd882a-4b58-44cb-9e5f-f3b52ec04071" providerId="AD" clId="Web-{08B76951-18DD-21AA-5268-BBD293C52E84}"/>
    <pc:docChg chg="modSld">
      <pc:chgData name="Fucci, Gianna N." userId="S::fuccig343@mail.sacredheart.edu::1cbd882a-4b58-44cb-9e5f-f3b52ec04071" providerId="AD" clId="Web-{08B76951-18DD-21AA-5268-BBD293C52E84}" dt="2023-03-21T15:29:53.401" v="126" actId="20577"/>
      <pc:docMkLst>
        <pc:docMk/>
      </pc:docMkLst>
      <pc:sldChg chg="modSp">
        <pc:chgData name="Fucci, Gianna N." userId="S::fuccig343@mail.sacredheart.edu::1cbd882a-4b58-44cb-9e5f-f3b52ec04071" providerId="AD" clId="Web-{08B76951-18DD-21AA-5268-BBD293C52E84}" dt="2023-03-21T15:29:53.401" v="126" actId="20577"/>
        <pc:sldMkLst>
          <pc:docMk/>
          <pc:sldMk cId="0" sldId="256"/>
        </pc:sldMkLst>
        <pc:spChg chg="mod">
          <ac:chgData name="Fucci, Gianna N." userId="S::fuccig343@mail.sacredheart.edu::1cbd882a-4b58-44cb-9e5f-f3b52ec04071" providerId="AD" clId="Web-{08B76951-18DD-21AA-5268-BBD293C52E84}" dt="2023-03-21T15:29:53.401" v="126" actId="20577"/>
          <ac:spMkLst>
            <pc:docMk/>
            <pc:sldMk cId="0" sldId="256"/>
            <ac:spMk id="9" creationId="{8140576D-3A7E-47BD-A53D-B1B5F87ECB73}"/>
          </ac:spMkLst>
        </pc:spChg>
        <pc:spChg chg="mod">
          <ac:chgData name="Fucci, Gianna N." userId="S::fuccig343@mail.sacredheart.edu::1cbd882a-4b58-44cb-9e5f-f3b52ec04071" providerId="AD" clId="Web-{08B76951-18DD-21AA-5268-BBD293C52E84}" dt="2023-03-21T15:23:12.232" v="37" actId="1076"/>
          <ac:spMkLst>
            <pc:docMk/>
            <pc:sldMk cId="0" sldId="256"/>
            <ac:spMk id="34" creationId="{627D52F8-DCB5-41D5-9D52-F64E123AE9ED}"/>
          </ac:spMkLst>
        </pc:spChg>
        <pc:spChg chg="mod">
          <ac:chgData name="Fucci, Gianna N." userId="S::fuccig343@mail.sacredheart.edu::1cbd882a-4b58-44cb-9e5f-f3b52ec04071" providerId="AD" clId="Web-{08B76951-18DD-21AA-5268-BBD293C52E84}" dt="2023-03-21T15:23:17.029" v="38" actId="1076"/>
          <ac:spMkLst>
            <pc:docMk/>
            <pc:sldMk cId="0" sldId="256"/>
            <ac:spMk id="2660" creationId="{00000000-0000-0000-0000-000000000000}"/>
          </ac:spMkLst>
        </pc:spChg>
        <pc:graphicFrameChg chg="mod modGraphic">
          <ac:chgData name="Fucci, Gianna N." userId="S::fuccig343@mail.sacredheart.edu::1cbd882a-4b58-44cb-9e5f-f3b52ec04071" providerId="AD" clId="Web-{08B76951-18DD-21AA-5268-BBD293C52E84}" dt="2023-03-21T15:23:45.827" v="54"/>
          <ac:graphicFrameMkLst>
            <pc:docMk/>
            <pc:sldMk cId="0" sldId="256"/>
            <ac:graphicFrameMk id="3" creationId="{B3D97C9C-556A-4A4B-BFCE-074F84ADD24F}"/>
          </ac:graphicFrameMkLst>
        </pc:graphicFrameChg>
      </pc:sldChg>
    </pc:docChg>
  </pc:docChgLst>
  <pc:docChgLst>
    <pc:chgData name="Samuolis, Prof. Jessica" userId="S::samuolisj@sacredheart.edu::984ab016-2764-4c38-8ab2-79b6df7fbe9d" providerId="AD" clId="Web-{D6BD3C98-A5B6-45F5-B001-2AEE1D63A71D}"/>
    <pc:docChg chg="modSld">
      <pc:chgData name="Samuolis, Prof. Jessica" userId="S::samuolisj@sacredheart.edu::984ab016-2764-4c38-8ab2-79b6df7fbe9d" providerId="AD" clId="Web-{D6BD3C98-A5B6-45F5-B001-2AEE1D63A71D}" dt="2023-02-21T16:45:20.480" v="4" actId="20577"/>
      <pc:docMkLst>
        <pc:docMk/>
      </pc:docMkLst>
      <pc:sldChg chg="modSp">
        <pc:chgData name="Samuolis, Prof. Jessica" userId="S::samuolisj@sacredheart.edu::984ab016-2764-4c38-8ab2-79b6df7fbe9d" providerId="AD" clId="Web-{D6BD3C98-A5B6-45F5-B001-2AEE1D63A71D}" dt="2023-02-21T16:45:20.480" v="4" actId="20577"/>
        <pc:sldMkLst>
          <pc:docMk/>
          <pc:sldMk cId="0" sldId="256"/>
        </pc:sldMkLst>
        <pc:spChg chg="mod">
          <ac:chgData name="Samuolis, Prof. Jessica" userId="S::samuolisj@sacredheart.edu::984ab016-2764-4c38-8ab2-79b6df7fbe9d" providerId="AD" clId="Web-{D6BD3C98-A5B6-45F5-B001-2AEE1D63A71D}" dt="2023-02-21T16:45:20.480" v="4" actId="20577"/>
          <ac:spMkLst>
            <pc:docMk/>
            <pc:sldMk cId="0" sldId="256"/>
            <ac:spMk id="5" creationId="{00000000-0000-0000-0000-000000000000}"/>
          </ac:spMkLst>
        </pc:spChg>
      </pc:sldChg>
    </pc:docChg>
  </pc:docChgLst>
  <pc:docChgLst>
    <pc:chgData name="Fucci, Gianna N." userId="S::fuccig343@mail.sacredheart.edu::1cbd882a-4b58-44cb-9e5f-f3b52ec04071" providerId="AD" clId="Web-{E4935419-041E-DB35-3EEA-14E9137D249F}"/>
    <pc:docChg chg="modSld">
      <pc:chgData name="Fucci, Gianna N." userId="S::fuccig343@mail.sacredheart.edu::1cbd882a-4b58-44cb-9e5f-f3b52ec04071" providerId="AD" clId="Web-{E4935419-041E-DB35-3EEA-14E9137D249F}" dt="2023-03-24T19:15:47.947" v="643"/>
      <pc:docMkLst>
        <pc:docMk/>
      </pc:docMkLst>
      <pc:sldChg chg="addSp delSp modSp">
        <pc:chgData name="Fucci, Gianna N." userId="S::fuccig343@mail.sacredheart.edu::1cbd882a-4b58-44cb-9e5f-f3b52ec04071" providerId="AD" clId="Web-{E4935419-041E-DB35-3EEA-14E9137D249F}" dt="2023-03-24T19:15:47.947" v="643"/>
        <pc:sldMkLst>
          <pc:docMk/>
          <pc:sldMk cId="0" sldId="256"/>
        </pc:sldMkLst>
        <pc:spChg chg="mod">
          <ac:chgData name="Fucci, Gianna N." userId="S::fuccig343@mail.sacredheart.edu::1cbd882a-4b58-44cb-9e5f-f3b52ec04071" providerId="AD" clId="Web-{E4935419-041E-DB35-3EEA-14E9137D249F}" dt="2023-03-24T19:12:45.675" v="444" actId="1076"/>
          <ac:spMkLst>
            <pc:docMk/>
            <pc:sldMk cId="0" sldId="256"/>
            <ac:spMk id="6" creationId="{D6B65A1E-99FD-4B96-8F51-BA40AFEB0390}"/>
          </ac:spMkLst>
        </pc:spChg>
        <pc:spChg chg="mod">
          <ac:chgData name="Fucci, Gianna N." userId="S::fuccig343@mail.sacredheart.edu::1cbd882a-4b58-44cb-9e5f-f3b52ec04071" providerId="AD" clId="Web-{E4935419-041E-DB35-3EEA-14E9137D249F}" dt="2023-03-24T18:58:42.993" v="26" actId="20577"/>
          <ac:spMkLst>
            <pc:docMk/>
            <pc:sldMk cId="0" sldId="256"/>
            <ac:spMk id="9" creationId="{8140576D-3A7E-47BD-A53D-B1B5F87ECB73}"/>
          </ac:spMkLst>
        </pc:spChg>
        <pc:spChg chg="add del mod">
          <ac:chgData name="Fucci, Gianna N." userId="S::fuccig343@mail.sacredheart.edu::1cbd882a-4b58-44cb-9e5f-f3b52ec04071" providerId="AD" clId="Web-{E4935419-041E-DB35-3EEA-14E9137D249F}" dt="2023-03-24T19:09:16.216" v="380"/>
          <ac:spMkLst>
            <pc:docMk/>
            <pc:sldMk cId="0" sldId="256"/>
            <ac:spMk id="10" creationId="{770DE30C-0EE7-8F46-7D73-EA0BE85CC2A6}"/>
          </ac:spMkLst>
        </pc:spChg>
        <pc:spChg chg="mod">
          <ac:chgData name="Fucci, Gianna N." userId="S::fuccig343@mail.sacredheart.edu::1cbd882a-4b58-44cb-9e5f-f3b52ec04071" providerId="AD" clId="Web-{E4935419-041E-DB35-3EEA-14E9137D249F}" dt="2023-03-24T19:12:56.129" v="445" actId="1076"/>
          <ac:spMkLst>
            <pc:docMk/>
            <pc:sldMk cId="0" sldId="256"/>
            <ac:spMk id="34" creationId="{627D52F8-DCB5-41D5-9D52-F64E123AE9ED}"/>
          </ac:spMkLst>
        </pc:spChg>
        <pc:graphicFrameChg chg="mod modGraphic">
          <ac:chgData name="Fucci, Gianna N." userId="S::fuccig343@mail.sacredheart.edu::1cbd882a-4b58-44cb-9e5f-f3b52ec04071" providerId="AD" clId="Web-{E4935419-041E-DB35-3EEA-14E9137D249F}" dt="2023-03-24T19:15:47.947" v="643"/>
          <ac:graphicFrameMkLst>
            <pc:docMk/>
            <pc:sldMk cId="0" sldId="256"/>
            <ac:graphicFrameMk id="3" creationId="{B3D97C9C-556A-4A4B-BFCE-074F84ADD24F}"/>
          </ac:graphicFrameMkLst>
        </pc:graphicFrameChg>
      </pc:sldChg>
    </pc:docChg>
  </pc:docChgLst>
  <pc:docChgLst>
    <pc:chgData name="Sgombick, Kelly A." userId="S::sgombickk@mail.sacredheart.edu::6ab41d38-ccff-4e06-afbc-ab3456340b3a" providerId="AD" clId="Web-{716A392E-44C7-3C19-9D7E-D18A698DF913}"/>
    <pc:docChg chg="modSld">
      <pc:chgData name="Sgombick, Kelly A." userId="S::sgombickk@mail.sacredheart.edu::6ab41d38-ccff-4e06-afbc-ab3456340b3a" providerId="AD" clId="Web-{716A392E-44C7-3C19-9D7E-D18A698DF913}" dt="2023-03-14T02:34:32.186" v="133" actId="20577"/>
      <pc:docMkLst>
        <pc:docMk/>
      </pc:docMkLst>
      <pc:sldChg chg="modSp">
        <pc:chgData name="Sgombick, Kelly A." userId="S::sgombickk@mail.sacredheart.edu::6ab41d38-ccff-4e06-afbc-ab3456340b3a" providerId="AD" clId="Web-{716A392E-44C7-3C19-9D7E-D18A698DF913}" dt="2023-03-14T02:34:32.186" v="133" actId="20577"/>
        <pc:sldMkLst>
          <pc:docMk/>
          <pc:sldMk cId="0" sldId="256"/>
        </pc:sldMkLst>
        <pc:spChg chg="mod">
          <ac:chgData name="Sgombick, Kelly A." userId="S::sgombickk@mail.sacredheart.edu::6ab41d38-ccff-4e06-afbc-ab3456340b3a" providerId="AD" clId="Web-{716A392E-44C7-3C19-9D7E-D18A698DF913}" dt="2023-03-14T02:32:37.511" v="121" actId="1076"/>
          <ac:spMkLst>
            <pc:docMk/>
            <pc:sldMk cId="0" sldId="256"/>
            <ac:spMk id="4" creationId="{7AC11E83-E002-44F2-9B4D-60842B046BDC}"/>
          </ac:spMkLst>
        </pc:spChg>
        <pc:spChg chg="mod">
          <ac:chgData name="Sgombick, Kelly A." userId="S::sgombickk@mail.sacredheart.edu::6ab41d38-ccff-4e06-afbc-ab3456340b3a" providerId="AD" clId="Web-{716A392E-44C7-3C19-9D7E-D18A698DF913}" dt="2023-03-14T02:31:07.446" v="1" actId="1076"/>
          <ac:spMkLst>
            <pc:docMk/>
            <pc:sldMk cId="0" sldId="256"/>
            <ac:spMk id="28" creationId="{00000000-0000-0000-0000-000000000000}"/>
          </ac:spMkLst>
        </pc:spChg>
        <pc:spChg chg="mod">
          <ac:chgData name="Sgombick, Kelly A." userId="S::sgombickk@mail.sacredheart.edu::6ab41d38-ccff-4e06-afbc-ab3456340b3a" providerId="AD" clId="Web-{716A392E-44C7-3C19-9D7E-D18A698DF913}" dt="2023-03-14T02:34:32.186" v="133" actId="20577"/>
          <ac:spMkLst>
            <pc:docMk/>
            <pc:sldMk cId="0" sldId="256"/>
            <ac:spMk id="37" creationId="{00000000-0000-0000-0000-000000000000}"/>
          </ac:spMkLst>
        </pc:spChg>
        <pc:spChg chg="mod">
          <ac:chgData name="Sgombick, Kelly A." userId="S::sgombickk@mail.sacredheart.edu::6ab41d38-ccff-4e06-afbc-ab3456340b3a" providerId="AD" clId="Web-{716A392E-44C7-3C19-9D7E-D18A698DF913}" dt="2023-03-14T02:33:36.856" v="126" actId="1076"/>
          <ac:spMkLst>
            <pc:docMk/>
            <pc:sldMk cId="0" sldId="256"/>
            <ac:spMk id="2683" creationId="{00000000-0000-0000-0000-000000000000}"/>
          </ac:spMkLst>
        </pc:spChg>
        <pc:graphicFrameChg chg="modGraphic">
          <ac:chgData name="Sgombick, Kelly A." userId="S::sgombickk@mail.sacredheart.edu::6ab41d38-ccff-4e06-afbc-ab3456340b3a" providerId="AD" clId="Web-{716A392E-44C7-3C19-9D7E-D18A698DF913}" dt="2023-03-14T02:34:13.998" v="129"/>
          <ac:graphicFrameMkLst>
            <pc:docMk/>
            <pc:sldMk cId="0" sldId="256"/>
            <ac:graphicFrameMk id="11" creationId="{165EA680-AF9B-2847-8065-F3F6D5BD0976}"/>
          </ac:graphicFrameMkLst>
        </pc:graphicFrameChg>
      </pc:sldChg>
    </pc:docChg>
  </pc:docChgLst>
  <pc:docChgLst>
    <pc:chgData name="Sgombick, Kelly A." userId="S::sgombickk@mail.sacredheart.edu::6ab41d38-ccff-4e06-afbc-ab3456340b3a" providerId="AD" clId="Web-{71ED09ED-30AB-BFB9-1E5A-AC5AA65CBFBD}"/>
    <pc:docChg chg="modSld">
      <pc:chgData name="Sgombick, Kelly A." userId="S::sgombickk@mail.sacredheart.edu::6ab41d38-ccff-4e06-afbc-ab3456340b3a" providerId="AD" clId="Web-{71ED09ED-30AB-BFB9-1E5A-AC5AA65CBFBD}" dt="2023-03-28T03:54:11.840" v="0" actId="20577"/>
      <pc:docMkLst>
        <pc:docMk/>
      </pc:docMkLst>
      <pc:sldChg chg="modSp">
        <pc:chgData name="Sgombick, Kelly A." userId="S::sgombickk@mail.sacredheart.edu::6ab41d38-ccff-4e06-afbc-ab3456340b3a" providerId="AD" clId="Web-{71ED09ED-30AB-BFB9-1E5A-AC5AA65CBFBD}" dt="2023-03-28T03:54:11.840" v="0" actId="20577"/>
        <pc:sldMkLst>
          <pc:docMk/>
          <pc:sldMk cId="0" sldId="256"/>
        </pc:sldMkLst>
        <pc:spChg chg="mod">
          <ac:chgData name="Sgombick, Kelly A." userId="S::sgombickk@mail.sacredheart.edu::6ab41d38-ccff-4e06-afbc-ab3456340b3a" providerId="AD" clId="Web-{71ED09ED-30AB-BFB9-1E5A-AC5AA65CBFBD}" dt="2023-03-28T03:54:11.840" v="0" actId="20577"/>
          <ac:spMkLst>
            <pc:docMk/>
            <pc:sldMk cId="0" sldId="256"/>
            <ac:spMk id="6" creationId="{D6B65A1E-99FD-4B96-8F51-BA40AFEB0390}"/>
          </ac:spMkLst>
        </pc:spChg>
      </pc:sldChg>
    </pc:docChg>
  </pc:docChgLst>
  <pc:docChgLst>
    <pc:chgData name="Fucci, Gianna N." userId="S::fuccig343@mail.sacredheart.edu::1cbd882a-4b58-44cb-9e5f-f3b52ec04071" providerId="AD" clId="Web-{C860041B-700A-648C-24FD-9AB7DB1F8CCD}"/>
    <pc:docChg chg="modSld">
      <pc:chgData name="Fucci, Gianna N." userId="S::fuccig343@mail.sacredheart.edu::1cbd882a-4b58-44cb-9e5f-f3b52ec04071" providerId="AD" clId="Web-{C860041B-700A-648C-24FD-9AB7DB1F8CCD}" dt="2023-03-21T15:20:33.822" v="940" actId="14100"/>
      <pc:docMkLst>
        <pc:docMk/>
      </pc:docMkLst>
      <pc:sldChg chg="modSp">
        <pc:chgData name="Fucci, Gianna N." userId="S::fuccig343@mail.sacredheart.edu::1cbd882a-4b58-44cb-9e5f-f3b52ec04071" providerId="AD" clId="Web-{C860041B-700A-648C-24FD-9AB7DB1F8CCD}" dt="2023-03-21T15:20:33.822" v="940" actId="14100"/>
        <pc:sldMkLst>
          <pc:docMk/>
          <pc:sldMk cId="0" sldId="256"/>
        </pc:sldMkLst>
        <pc:spChg chg="mod">
          <ac:chgData name="Fucci, Gianna N." userId="S::fuccig343@mail.sacredheart.edu::1cbd882a-4b58-44cb-9e5f-f3b52ec04071" providerId="AD" clId="Web-{C860041B-700A-648C-24FD-9AB7DB1F8CCD}" dt="2023-03-21T15:20:33.822" v="940" actId="14100"/>
          <ac:spMkLst>
            <pc:docMk/>
            <pc:sldMk cId="0" sldId="256"/>
            <ac:spMk id="9" creationId="{8140576D-3A7E-47BD-A53D-B1B5F87ECB73}"/>
          </ac:spMkLst>
        </pc:spChg>
        <pc:spChg chg="mod">
          <ac:chgData name="Fucci, Gianna N." userId="S::fuccig343@mail.sacredheart.edu::1cbd882a-4b58-44cb-9e5f-f3b52ec04071" providerId="AD" clId="Web-{C860041B-700A-648C-24FD-9AB7DB1F8CCD}" dt="2023-03-21T14:19:23.640" v="310" actId="1076"/>
          <ac:spMkLst>
            <pc:docMk/>
            <pc:sldMk cId="0" sldId="256"/>
            <ac:spMk id="34" creationId="{627D52F8-DCB5-41D5-9D52-F64E123AE9ED}"/>
          </ac:spMkLst>
        </pc:spChg>
        <pc:graphicFrameChg chg="mod modGraphic">
          <ac:chgData name="Fucci, Gianna N." userId="S::fuccig343@mail.sacredheart.edu::1cbd882a-4b58-44cb-9e5f-f3b52ec04071" providerId="AD" clId="Web-{C860041B-700A-648C-24FD-9AB7DB1F8CCD}" dt="2023-03-21T15:20:20.103" v="939"/>
          <ac:graphicFrameMkLst>
            <pc:docMk/>
            <pc:sldMk cId="0" sldId="256"/>
            <ac:graphicFrameMk id="3" creationId="{B3D97C9C-556A-4A4B-BFCE-074F84ADD24F}"/>
          </ac:graphicFrameMkLst>
        </pc:graphicFrameChg>
      </pc:sldChg>
    </pc:docChg>
  </pc:docChgLst>
  <pc:docChgLst>
    <pc:chgData clId="Web-{BF8AE9B1-2390-67AC-A866-2B42A99D493E}"/>
    <pc:docChg chg="modSld">
      <pc:chgData name="" userId="" providerId="" clId="Web-{BF8AE9B1-2390-67AC-A866-2B42A99D493E}" dt="2023-03-28T03:55:20.095" v="3" actId="20577"/>
      <pc:docMkLst>
        <pc:docMk/>
      </pc:docMkLst>
      <pc:sldChg chg="modSp">
        <pc:chgData name="" userId="" providerId="" clId="Web-{BF8AE9B1-2390-67AC-A866-2B42A99D493E}" dt="2023-03-28T03:55:20.095" v="3" actId="20577"/>
        <pc:sldMkLst>
          <pc:docMk/>
          <pc:sldMk cId="0" sldId="256"/>
        </pc:sldMkLst>
        <pc:spChg chg="mod">
          <ac:chgData name="" userId="" providerId="" clId="Web-{BF8AE9B1-2390-67AC-A866-2B42A99D493E}" dt="2023-03-28T03:55:20.095" v="3" actId="20577"/>
          <ac:spMkLst>
            <pc:docMk/>
            <pc:sldMk cId="0" sldId="256"/>
            <ac:spMk id="6" creationId="{D6B65A1E-99FD-4B96-8F51-BA40AFEB0390}"/>
          </ac:spMkLst>
        </pc:spChg>
      </pc:sldChg>
    </pc:docChg>
  </pc:docChgLst>
  <pc:docChgLst>
    <pc:chgData name="Anderson, Katherine" userId="S::andersonk59@mail.sacredheart.edu::92db6373-6469-45be-b933-60701a03a17e" providerId="AD" clId="Web-{876714E2-3F5F-FA98-FEAA-EA1D4171E215}"/>
    <pc:docChg chg="modSld">
      <pc:chgData name="Anderson, Katherine" userId="S::andersonk59@mail.sacredheart.edu::92db6373-6469-45be-b933-60701a03a17e" providerId="AD" clId="Web-{876714E2-3F5F-FA98-FEAA-EA1D4171E215}" dt="2023-02-21T02:14:06.840" v="263"/>
      <pc:docMkLst>
        <pc:docMk/>
      </pc:docMkLst>
      <pc:sldChg chg="modSp">
        <pc:chgData name="Anderson, Katherine" userId="S::andersonk59@mail.sacredheart.edu::92db6373-6469-45be-b933-60701a03a17e" providerId="AD" clId="Web-{876714E2-3F5F-FA98-FEAA-EA1D4171E215}" dt="2023-02-21T02:14:06.840" v="263"/>
        <pc:sldMkLst>
          <pc:docMk/>
          <pc:sldMk cId="0" sldId="256"/>
        </pc:sldMkLst>
        <pc:spChg chg="mod">
          <ac:chgData name="Anderson, Katherine" userId="S::andersonk59@mail.sacredheart.edu::92db6373-6469-45be-b933-60701a03a17e" providerId="AD" clId="Web-{876714E2-3F5F-FA98-FEAA-EA1D4171E215}" dt="2023-02-21T02:07:44.372" v="113" actId="20577"/>
          <ac:spMkLst>
            <pc:docMk/>
            <pc:sldMk cId="0" sldId="256"/>
            <ac:spMk id="5" creationId="{00000000-0000-0000-0000-000000000000}"/>
          </ac:spMkLst>
        </pc:spChg>
        <pc:spChg chg="mod">
          <ac:chgData name="Anderson, Katherine" userId="S::andersonk59@mail.sacredheart.edu::92db6373-6469-45be-b933-60701a03a17e" providerId="AD" clId="Web-{876714E2-3F5F-FA98-FEAA-EA1D4171E215}" dt="2023-02-21T02:12:23.570" v="225" actId="20577"/>
          <ac:spMkLst>
            <pc:docMk/>
            <pc:sldMk cId="0" sldId="256"/>
            <ac:spMk id="37" creationId="{00000000-0000-0000-0000-000000000000}"/>
          </ac:spMkLst>
        </pc:spChg>
        <pc:graphicFrameChg chg="mod modGraphic">
          <ac:chgData name="Anderson, Katherine" userId="S::andersonk59@mail.sacredheart.edu::92db6373-6469-45be-b933-60701a03a17e" providerId="AD" clId="Web-{876714E2-3F5F-FA98-FEAA-EA1D4171E215}" dt="2023-02-21T02:14:06.840" v="263"/>
          <ac:graphicFrameMkLst>
            <pc:docMk/>
            <pc:sldMk cId="0" sldId="256"/>
            <ac:graphicFrameMk id="11" creationId="{165EA680-AF9B-2847-8065-F3F6D5BD0976}"/>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1"/>
            <a:ext cx="3104374" cy="463587"/>
          </a:xfrm>
          <a:prstGeom prst="rect">
            <a:avLst/>
          </a:prstGeom>
          <a:noFill/>
          <a:ln w="9525">
            <a:noFill/>
            <a:miter lim="800000"/>
            <a:headEnd/>
            <a:tailEnd/>
          </a:ln>
          <a:effectLst/>
        </p:spPr>
        <p:txBody>
          <a:bodyPr vert="horz" wrap="square" lIns="94234" tIns="47116" rIns="94234" bIns="47116" numCol="1" anchor="t" anchorCtr="0" compatLnSpc="1">
            <a:prstTxWarp prst="textNoShape">
              <a:avLst/>
            </a:prstTxWarp>
          </a:bodyPr>
          <a:lstStyle>
            <a:lvl1pPr algn="l" defTabSz="942804">
              <a:defRPr sz="1300"/>
            </a:lvl1pPr>
          </a:lstStyle>
          <a:p>
            <a:endParaRPr lang="en-US"/>
          </a:p>
        </p:txBody>
      </p:sp>
      <p:sp>
        <p:nvSpPr>
          <p:cNvPr id="4099" name="Rectangle 3"/>
          <p:cNvSpPr>
            <a:spLocks noGrp="1" noChangeArrowheads="1"/>
          </p:cNvSpPr>
          <p:nvPr>
            <p:ph type="dt" sz="quarter" idx="1"/>
          </p:nvPr>
        </p:nvSpPr>
        <p:spPr bwMode="auto">
          <a:xfrm>
            <a:off x="4061815" y="1"/>
            <a:ext cx="3104373" cy="463587"/>
          </a:xfrm>
          <a:prstGeom prst="rect">
            <a:avLst/>
          </a:prstGeom>
          <a:noFill/>
          <a:ln w="9525">
            <a:noFill/>
            <a:miter lim="800000"/>
            <a:headEnd/>
            <a:tailEnd/>
          </a:ln>
          <a:effectLst/>
        </p:spPr>
        <p:txBody>
          <a:bodyPr vert="horz" wrap="square" lIns="94234" tIns="47116" rIns="94234" bIns="47116" numCol="1" anchor="t" anchorCtr="0" compatLnSpc="1">
            <a:prstTxWarp prst="textNoShape">
              <a:avLst/>
            </a:prstTxWarp>
          </a:bodyPr>
          <a:lstStyle>
            <a:lvl1pPr algn="r" defTabSz="942804">
              <a:defRPr sz="1300"/>
            </a:lvl1pPr>
          </a:lstStyle>
          <a:p>
            <a:endParaRPr lang="en-US"/>
          </a:p>
        </p:txBody>
      </p:sp>
      <p:sp>
        <p:nvSpPr>
          <p:cNvPr id="4100" name="Rectangle 4"/>
          <p:cNvSpPr>
            <a:spLocks noGrp="1" noChangeArrowheads="1"/>
          </p:cNvSpPr>
          <p:nvPr>
            <p:ph type="ftr" sz="quarter" idx="2"/>
          </p:nvPr>
        </p:nvSpPr>
        <p:spPr bwMode="auto">
          <a:xfrm>
            <a:off x="0" y="8886201"/>
            <a:ext cx="3104374" cy="465179"/>
          </a:xfrm>
          <a:prstGeom prst="rect">
            <a:avLst/>
          </a:prstGeom>
          <a:noFill/>
          <a:ln w="9525">
            <a:noFill/>
            <a:miter lim="800000"/>
            <a:headEnd/>
            <a:tailEnd/>
          </a:ln>
          <a:effectLst/>
        </p:spPr>
        <p:txBody>
          <a:bodyPr vert="horz" wrap="square" lIns="94234" tIns="47116" rIns="94234" bIns="47116" numCol="1" anchor="b" anchorCtr="0" compatLnSpc="1">
            <a:prstTxWarp prst="textNoShape">
              <a:avLst/>
            </a:prstTxWarp>
          </a:bodyPr>
          <a:lstStyle>
            <a:lvl1pPr algn="l" defTabSz="942804">
              <a:defRPr sz="1300"/>
            </a:lvl1pPr>
          </a:lstStyle>
          <a:p>
            <a:endParaRPr lang="en-US"/>
          </a:p>
        </p:txBody>
      </p:sp>
      <p:sp>
        <p:nvSpPr>
          <p:cNvPr id="4101" name="Rectangle 5"/>
          <p:cNvSpPr>
            <a:spLocks noGrp="1" noChangeArrowheads="1"/>
          </p:cNvSpPr>
          <p:nvPr>
            <p:ph type="sldNum" sz="quarter" idx="3"/>
          </p:nvPr>
        </p:nvSpPr>
        <p:spPr bwMode="auto">
          <a:xfrm>
            <a:off x="4061815" y="8886201"/>
            <a:ext cx="3104373" cy="465179"/>
          </a:xfrm>
          <a:prstGeom prst="rect">
            <a:avLst/>
          </a:prstGeom>
          <a:noFill/>
          <a:ln w="9525">
            <a:noFill/>
            <a:miter lim="800000"/>
            <a:headEnd/>
            <a:tailEnd/>
          </a:ln>
          <a:effectLst/>
        </p:spPr>
        <p:txBody>
          <a:bodyPr vert="horz" wrap="square" lIns="94234" tIns="47116" rIns="94234" bIns="47116" numCol="1" anchor="b" anchorCtr="0" compatLnSpc="1">
            <a:prstTxWarp prst="textNoShape">
              <a:avLst/>
            </a:prstTxWarp>
          </a:bodyPr>
          <a:lstStyle>
            <a:lvl1pPr algn="r" defTabSz="942804">
              <a:defRPr sz="1300"/>
            </a:lvl1pPr>
          </a:lstStyle>
          <a:p>
            <a:fld id="{AE971CF6-C6C3-4F60-8CAB-980D8D98BE73}" type="slidenum">
              <a:rPr lang="en-US"/>
              <a:pPr/>
              <a:t>‹#›</a:t>
            </a:fld>
            <a:endParaRPr lang="en-US"/>
          </a:p>
        </p:txBody>
      </p:sp>
    </p:spTree>
    <p:extLst>
      <p:ext uri="{BB962C8B-B14F-4D97-AF65-F5344CB8AC3E}">
        <p14:creationId xmlns:p14="http://schemas.microsoft.com/office/powerpoint/2010/main" val="12009091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2" name="Rectangle 3074"/>
          <p:cNvSpPr>
            <a:spLocks noGrp="1" noChangeArrowheads="1"/>
          </p:cNvSpPr>
          <p:nvPr>
            <p:ph type="hdr" sz="quarter"/>
          </p:nvPr>
        </p:nvSpPr>
        <p:spPr bwMode="auto">
          <a:xfrm>
            <a:off x="0" y="0"/>
            <a:ext cx="3115733" cy="458807"/>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l">
              <a:defRPr sz="1200"/>
            </a:lvl1pPr>
          </a:lstStyle>
          <a:p>
            <a:endParaRPr lang="en-US"/>
          </a:p>
        </p:txBody>
      </p:sp>
      <p:sp>
        <p:nvSpPr>
          <p:cNvPr id="20483" name="Rectangle 3075"/>
          <p:cNvSpPr>
            <a:spLocks noGrp="1" noChangeArrowheads="1"/>
          </p:cNvSpPr>
          <p:nvPr>
            <p:ph type="dt" idx="1"/>
          </p:nvPr>
        </p:nvSpPr>
        <p:spPr bwMode="auto">
          <a:xfrm>
            <a:off x="4050454" y="0"/>
            <a:ext cx="3115733" cy="458807"/>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lvl1pPr algn="r">
              <a:defRPr sz="1200"/>
            </a:lvl1pPr>
          </a:lstStyle>
          <a:p>
            <a:endParaRPr lang="en-US"/>
          </a:p>
        </p:txBody>
      </p:sp>
      <p:sp>
        <p:nvSpPr>
          <p:cNvPr id="14340" name="Rectangle 3076"/>
          <p:cNvSpPr>
            <a:spLocks noGrp="1" noRot="1" noChangeAspect="1" noChangeArrowheads="1" noTextEdit="1"/>
          </p:cNvSpPr>
          <p:nvPr>
            <p:ph type="sldImg" idx="2"/>
          </p:nvPr>
        </p:nvSpPr>
        <p:spPr bwMode="auto">
          <a:xfrm>
            <a:off x="1238250" y="687388"/>
            <a:ext cx="4691063" cy="3517900"/>
          </a:xfrm>
          <a:prstGeom prst="rect">
            <a:avLst/>
          </a:prstGeom>
          <a:noFill/>
          <a:ln w="9525">
            <a:solidFill>
              <a:srgbClr val="000000"/>
            </a:solidFill>
            <a:miter lim="800000"/>
            <a:headEnd/>
            <a:tailEnd/>
          </a:ln>
        </p:spPr>
      </p:sp>
      <p:sp>
        <p:nvSpPr>
          <p:cNvPr id="20485" name="Rectangle 3077"/>
          <p:cNvSpPr>
            <a:spLocks noGrp="1" noChangeArrowheads="1"/>
          </p:cNvSpPr>
          <p:nvPr>
            <p:ph type="body" sz="quarter" idx="3"/>
          </p:nvPr>
        </p:nvSpPr>
        <p:spPr bwMode="auto">
          <a:xfrm>
            <a:off x="934720" y="4435135"/>
            <a:ext cx="5296747" cy="4205731"/>
          </a:xfrm>
          <a:prstGeom prst="rect">
            <a:avLst/>
          </a:prstGeom>
          <a:noFill/>
          <a:ln w="9525">
            <a:noFill/>
            <a:miter lim="800000"/>
            <a:headEnd/>
            <a:tailEnd/>
          </a:ln>
          <a:effectLst/>
        </p:spPr>
        <p:txBody>
          <a:bodyPr vert="horz" wrap="square" lIns="92830" tIns="46415" rIns="92830" bIns="4641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486" name="Rectangle 3078"/>
          <p:cNvSpPr>
            <a:spLocks noGrp="1" noChangeArrowheads="1"/>
          </p:cNvSpPr>
          <p:nvPr>
            <p:ph type="ftr" sz="quarter" idx="4"/>
          </p:nvPr>
        </p:nvSpPr>
        <p:spPr bwMode="auto">
          <a:xfrm>
            <a:off x="0" y="8870271"/>
            <a:ext cx="3115733" cy="458807"/>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l">
              <a:defRPr sz="1200"/>
            </a:lvl1pPr>
          </a:lstStyle>
          <a:p>
            <a:endParaRPr lang="en-US"/>
          </a:p>
        </p:txBody>
      </p:sp>
      <p:sp>
        <p:nvSpPr>
          <p:cNvPr id="20487" name="Rectangle 3079"/>
          <p:cNvSpPr>
            <a:spLocks noGrp="1" noChangeArrowheads="1"/>
          </p:cNvSpPr>
          <p:nvPr>
            <p:ph type="sldNum" sz="quarter" idx="5"/>
          </p:nvPr>
        </p:nvSpPr>
        <p:spPr bwMode="auto">
          <a:xfrm>
            <a:off x="4050454" y="8870271"/>
            <a:ext cx="3115733" cy="458807"/>
          </a:xfrm>
          <a:prstGeom prst="rect">
            <a:avLst/>
          </a:prstGeom>
          <a:noFill/>
          <a:ln w="9525">
            <a:noFill/>
            <a:miter lim="800000"/>
            <a:headEnd/>
            <a:tailEnd/>
          </a:ln>
          <a:effectLst/>
        </p:spPr>
        <p:txBody>
          <a:bodyPr vert="horz" wrap="square" lIns="92830" tIns="46415" rIns="92830" bIns="46415" numCol="1" anchor="b" anchorCtr="0" compatLnSpc="1">
            <a:prstTxWarp prst="textNoShape">
              <a:avLst/>
            </a:prstTxWarp>
          </a:bodyPr>
          <a:lstStyle>
            <a:lvl1pPr algn="r">
              <a:defRPr sz="1200"/>
            </a:lvl1pPr>
          </a:lstStyle>
          <a:p>
            <a:fld id="{A83D553D-9862-4A24-8309-C44D94B38D3E}" type="slidenum">
              <a:rPr lang="en-US"/>
              <a:pPr/>
              <a:t>‹#›</a:t>
            </a:fld>
            <a:endParaRPr lang="en-US"/>
          </a:p>
        </p:txBody>
      </p:sp>
    </p:spTree>
    <p:extLst>
      <p:ext uri="{BB962C8B-B14F-4D97-AF65-F5344CB8AC3E}">
        <p14:creationId xmlns:p14="http://schemas.microsoft.com/office/powerpoint/2010/main" val="101643800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08" charset="0"/>
        <a:ea typeface="ＭＳ Ｐゴシック" charset="0"/>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08" charset="0"/>
        <a:ea typeface="ＭＳ Ｐゴシック" pitchFamily="-108"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83D553D-9862-4A24-8309-C44D94B38D3E}" type="slidenum">
              <a:rPr lang="en-US" smtClean="0"/>
              <a:pPr/>
              <a:t>1</a:t>
            </a:fld>
            <a:endParaRPr lang="en-US"/>
          </a:p>
        </p:txBody>
      </p:sp>
    </p:spTree>
    <p:extLst>
      <p:ext uri="{BB962C8B-B14F-4D97-AF65-F5344CB8AC3E}">
        <p14:creationId xmlns:p14="http://schemas.microsoft.com/office/powerpoint/2010/main" val="1654783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0" y="5387342"/>
            <a:ext cx="32918400" cy="11460480"/>
          </a:xfrm>
        </p:spPr>
        <p:txBody>
          <a:bodyPr anchor="b"/>
          <a:lstStyle>
            <a:lvl1pPr algn="ctr">
              <a:defRPr sz="21600"/>
            </a:lvl1pPr>
          </a:lstStyle>
          <a:p>
            <a:r>
              <a:rPr lang="en-US"/>
              <a:t>Click to edit Master title style</a:t>
            </a:r>
          </a:p>
        </p:txBody>
      </p:sp>
      <p:sp>
        <p:nvSpPr>
          <p:cNvPr id="3" name="Subtitle 2"/>
          <p:cNvSpPr>
            <a:spLocks noGrp="1"/>
          </p:cNvSpPr>
          <p:nvPr>
            <p:ph type="subTitle" idx="1"/>
          </p:nvPr>
        </p:nvSpPr>
        <p:spPr>
          <a:xfrm>
            <a:off x="5486400" y="17289782"/>
            <a:ext cx="32918400" cy="7947658"/>
          </a:xfrm>
        </p:spPr>
        <p:txBody>
          <a:bodyPr/>
          <a:lstStyle>
            <a:lvl1pPr marL="0" indent="0" algn="ctr">
              <a:buNone/>
              <a:defRPr sz="8640"/>
            </a:lvl1pPr>
            <a:lvl2pPr marL="1645920" indent="0" algn="ctr">
              <a:buNone/>
              <a:defRPr sz="7200"/>
            </a:lvl2pPr>
            <a:lvl3pPr marL="3291840" indent="0" algn="ctr">
              <a:buNone/>
              <a:defRPr sz="6480"/>
            </a:lvl3pPr>
            <a:lvl4pPr marL="4937760" indent="0" algn="ctr">
              <a:buNone/>
              <a:defRPr sz="5760"/>
            </a:lvl4pPr>
            <a:lvl5pPr marL="6583680" indent="0" algn="ctr">
              <a:buNone/>
              <a:defRPr sz="5760"/>
            </a:lvl5pPr>
            <a:lvl6pPr marL="8229600" indent="0" algn="ctr">
              <a:buNone/>
              <a:defRPr sz="5760"/>
            </a:lvl6pPr>
            <a:lvl7pPr marL="9875520" indent="0" algn="ctr">
              <a:buNone/>
              <a:defRPr sz="5760"/>
            </a:lvl7pPr>
            <a:lvl8pPr marL="11521440" indent="0" algn="ctr">
              <a:buNone/>
              <a:defRPr sz="5760"/>
            </a:lvl8pPr>
            <a:lvl9pPr marL="13167360" indent="0" algn="ctr">
              <a:buNone/>
              <a:defRPr sz="5760"/>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45F78B-0950-4F5E-BDD6-D7D1F4D9A8A1}" type="slidenum">
              <a:rPr lang="en-US" smtClean="0"/>
              <a:pPr/>
              <a:t>‹#›</a:t>
            </a:fld>
            <a:endParaRPr lang="en-US"/>
          </a:p>
        </p:txBody>
      </p:sp>
    </p:spTree>
    <p:extLst>
      <p:ext uri="{BB962C8B-B14F-4D97-AF65-F5344CB8AC3E}">
        <p14:creationId xmlns:p14="http://schemas.microsoft.com/office/powerpoint/2010/main" val="811563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2F8EA0-0DCD-4C3B-945E-ED6F0CFF2C03}" type="slidenum">
              <a:rPr lang="en-US" smtClean="0"/>
              <a:pPr/>
              <a:t>‹#›</a:t>
            </a:fld>
            <a:endParaRPr lang="en-US"/>
          </a:p>
        </p:txBody>
      </p:sp>
    </p:spTree>
    <p:extLst>
      <p:ext uri="{BB962C8B-B14F-4D97-AF65-F5344CB8AC3E}">
        <p14:creationId xmlns:p14="http://schemas.microsoft.com/office/powerpoint/2010/main" val="921024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0" y="1752600"/>
            <a:ext cx="9464040" cy="27896822"/>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3017520"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ADD81F-6D81-452E-9840-DAF195D125D7}" type="slidenum">
              <a:rPr lang="en-US" smtClean="0"/>
              <a:pPr/>
              <a:t>‹#›</a:t>
            </a:fld>
            <a:endParaRPr lang="en-US"/>
          </a:p>
        </p:txBody>
      </p:sp>
    </p:spTree>
    <p:extLst>
      <p:ext uri="{BB962C8B-B14F-4D97-AF65-F5344CB8AC3E}">
        <p14:creationId xmlns:p14="http://schemas.microsoft.com/office/powerpoint/2010/main" val="3785378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3069D7-8DC3-4CA4-9053-1CE6878AD0AB}" type="slidenum">
              <a:rPr lang="en-US" smtClean="0"/>
              <a:pPr/>
              <a:t>‹#›</a:t>
            </a:fld>
            <a:endParaRPr lang="en-US"/>
          </a:p>
        </p:txBody>
      </p:sp>
    </p:spTree>
    <p:extLst>
      <p:ext uri="{BB962C8B-B14F-4D97-AF65-F5344CB8AC3E}">
        <p14:creationId xmlns:p14="http://schemas.microsoft.com/office/powerpoint/2010/main" val="1591033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0" y="8206745"/>
            <a:ext cx="37856160" cy="13693138"/>
          </a:xfrm>
        </p:spPr>
        <p:txBody>
          <a:bodyPr anchor="b"/>
          <a:lstStyle>
            <a:lvl1pPr>
              <a:defRPr sz="21600"/>
            </a:lvl1pPr>
          </a:lstStyle>
          <a:p>
            <a:r>
              <a:rPr lang="en-US"/>
              <a:t>Click to edit Master title style</a:t>
            </a:r>
          </a:p>
        </p:txBody>
      </p:sp>
      <p:sp>
        <p:nvSpPr>
          <p:cNvPr id="3" name="Text Placeholder 2"/>
          <p:cNvSpPr>
            <a:spLocks noGrp="1"/>
          </p:cNvSpPr>
          <p:nvPr>
            <p:ph type="body" idx="1"/>
          </p:nvPr>
        </p:nvSpPr>
        <p:spPr>
          <a:xfrm>
            <a:off x="2994660" y="22029425"/>
            <a:ext cx="37856160" cy="7200898"/>
          </a:xfrm>
        </p:spPr>
        <p:txBody>
          <a:bodyPr/>
          <a:lstStyle>
            <a:lvl1pPr marL="0" indent="0">
              <a:buNone/>
              <a:defRPr sz="8640">
                <a:solidFill>
                  <a:schemeClr val="tx1">
                    <a:tint val="75000"/>
                  </a:schemeClr>
                </a:solidFill>
              </a:defRPr>
            </a:lvl1pPr>
            <a:lvl2pPr marL="1645920" indent="0">
              <a:buNone/>
              <a:defRPr sz="7200">
                <a:solidFill>
                  <a:schemeClr val="tx1">
                    <a:tint val="75000"/>
                  </a:schemeClr>
                </a:solidFill>
              </a:defRPr>
            </a:lvl2pPr>
            <a:lvl3pPr marL="3291840" indent="0">
              <a:buNone/>
              <a:defRPr sz="6480">
                <a:solidFill>
                  <a:schemeClr val="tx1">
                    <a:tint val="75000"/>
                  </a:schemeClr>
                </a:solidFill>
              </a:defRPr>
            </a:lvl3pPr>
            <a:lvl4pPr marL="4937760" indent="0">
              <a:buNone/>
              <a:defRPr sz="5760">
                <a:solidFill>
                  <a:schemeClr val="tx1">
                    <a:tint val="75000"/>
                  </a:schemeClr>
                </a:solidFill>
              </a:defRPr>
            </a:lvl4pPr>
            <a:lvl5pPr marL="6583680" indent="0">
              <a:buNone/>
              <a:defRPr sz="5760">
                <a:solidFill>
                  <a:schemeClr val="tx1">
                    <a:tint val="75000"/>
                  </a:schemeClr>
                </a:solidFill>
              </a:defRPr>
            </a:lvl5pPr>
            <a:lvl6pPr marL="8229600" indent="0">
              <a:buNone/>
              <a:defRPr sz="5760">
                <a:solidFill>
                  <a:schemeClr val="tx1">
                    <a:tint val="75000"/>
                  </a:schemeClr>
                </a:solidFill>
              </a:defRPr>
            </a:lvl6pPr>
            <a:lvl7pPr marL="9875520" indent="0">
              <a:buNone/>
              <a:defRPr sz="5760">
                <a:solidFill>
                  <a:schemeClr val="tx1">
                    <a:tint val="75000"/>
                  </a:schemeClr>
                </a:solidFill>
              </a:defRPr>
            </a:lvl7pPr>
            <a:lvl8pPr marL="11521440" indent="0">
              <a:buNone/>
              <a:defRPr sz="5760">
                <a:solidFill>
                  <a:schemeClr val="tx1">
                    <a:tint val="75000"/>
                  </a:schemeClr>
                </a:solidFill>
              </a:defRPr>
            </a:lvl8pPr>
            <a:lvl9pPr marL="13167360" indent="0">
              <a:buNone/>
              <a:defRPr sz="57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EF921A-8169-4701-B2A8-17B44031B11D}" type="slidenum">
              <a:rPr lang="en-US" smtClean="0"/>
              <a:pPr/>
              <a:t>‹#›</a:t>
            </a:fld>
            <a:endParaRPr lang="en-US"/>
          </a:p>
        </p:txBody>
      </p:sp>
    </p:spTree>
    <p:extLst>
      <p:ext uri="{BB962C8B-B14F-4D97-AF65-F5344CB8AC3E}">
        <p14:creationId xmlns:p14="http://schemas.microsoft.com/office/powerpoint/2010/main" val="4258764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B8737A-4364-418E-A0A6-FDBF851BE52E}" type="slidenum">
              <a:rPr lang="en-US" smtClean="0"/>
              <a:pPr/>
              <a:t>‹#›</a:t>
            </a:fld>
            <a:endParaRPr lang="en-US"/>
          </a:p>
        </p:txBody>
      </p:sp>
    </p:spTree>
    <p:extLst>
      <p:ext uri="{BB962C8B-B14F-4D97-AF65-F5344CB8AC3E}">
        <p14:creationId xmlns:p14="http://schemas.microsoft.com/office/powerpoint/2010/main" val="36292724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3"/>
            <a:ext cx="37856160" cy="6362702"/>
          </a:xfrm>
        </p:spPr>
        <p:txBody>
          <a:bodyPr/>
          <a:lstStyle/>
          <a:p>
            <a:r>
              <a:rPr lang="en-US"/>
              <a:t>Click to edit Master title style</a:t>
            </a:r>
          </a:p>
        </p:txBody>
      </p:sp>
      <p:sp>
        <p:nvSpPr>
          <p:cNvPr id="3" name="Text Placeholder 2"/>
          <p:cNvSpPr>
            <a:spLocks noGrp="1"/>
          </p:cNvSpPr>
          <p:nvPr>
            <p:ph type="body" idx="1"/>
          </p:nvPr>
        </p:nvSpPr>
        <p:spPr>
          <a:xfrm>
            <a:off x="3023239" y="8069582"/>
            <a:ext cx="18568033"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4" name="Content Placeholder 3"/>
          <p:cNvSpPr>
            <a:spLocks noGrp="1"/>
          </p:cNvSpPr>
          <p:nvPr>
            <p:ph sz="half" idx="2"/>
          </p:nvPr>
        </p:nvSpPr>
        <p:spPr>
          <a:xfrm>
            <a:off x="3023239" y="12024360"/>
            <a:ext cx="18568033"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19920" y="8069582"/>
            <a:ext cx="18659477" cy="3954778"/>
          </a:xfrm>
        </p:spPr>
        <p:txBody>
          <a:bodyPr anchor="b"/>
          <a:lstStyle>
            <a:lvl1pPr marL="0" indent="0">
              <a:buNone/>
              <a:defRPr sz="8640" b="1"/>
            </a:lvl1pPr>
            <a:lvl2pPr marL="1645920" indent="0">
              <a:buNone/>
              <a:defRPr sz="7200" b="1"/>
            </a:lvl2pPr>
            <a:lvl3pPr marL="3291840" indent="0">
              <a:buNone/>
              <a:defRPr sz="6480" b="1"/>
            </a:lvl3pPr>
            <a:lvl4pPr marL="4937760" indent="0">
              <a:buNone/>
              <a:defRPr sz="5760" b="1"/>
            </a:lvl4pPr>
            <a:lvl5pPr marL="6583680" indent="0">
              <a:buNone/>
              <a:defRPr sz="5760" b="1"/>
            </a:lvl5pPr>
            <a:lvl6pPr marL="8229600" indent="0">
              <a:buNone/>
              <a:defRPr sz="5760" b="1"/>
            </a:lvl6pPr>
            <a:lvl7pPr marL="9875520" indent="0">
              <a:buNone/>
              <a:defRPr sz="5760" b="1"/>
            </a:lvl7pPr>
            <a:lvl8pPr marL="11521440" indent="0">
              <a:buNone/>
              <a:defRPr sz="5760" b="1"/>
            </a:lvl8pPr>
            <a:lvl9pPr marL="13167360" indent="0">
              <a:buNone/>
              <a:defRPr sz="5760" b="1"/>
            </a:lvl9pPr>
          </a:lstStyle>
          <a:p>
            <a:pPr lvl="0"/>
            <a:r>
              <a:rPr lang="en-US"/>
              <a:t>Click to edit Master text styles</a:t>
            </a:r>
          </a:p>
        </p:txBody>
      </p:sp>
      <p:sp>
        <p:nvSpPr>
          <p:cNvPr id="6" name="Content Placeholder 5"/>
          <p:cNvSpPr>
            <a:spLocks noGrp="1"/>
          </p:cNvSpPr>
          <p:nvPr>
            <p:ph sz="quarter" idx="4"/>
          </p:nvPr>
        </p:nvSpPr>
        <p:spPr>
          <a:xfrm>
            <a:off x="22219920"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C8A2D32-BF98-4078-B89D-89E5DC3CF268}" type="slidenum">
              <a:rPr lang="en-US" smtClean="0"/>
              <a:pPr/>
              <a:t>‹#›</a:t>
            </a:fld>
            <a:endParaRPr lang="en-US"/>
          </a:p>
        </p:txBody>
      </p:sp>
    </p:spTree>
    <p:extLst>
      <p:ext uri="{BB962C8B-B14F-4D97-AF65-F5344CB8AC3E}">
        <p14:creationId xmlns:p14="http://schemas.microsoft.com/office/powerpoint/2010/main" val="2791296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81D83B-6466-4791-81BD-51D7BC8F5754}" type="slidenum">
              <a:rPr lang="en-US" smtClean="0"/>
              <a:pPr/>
              <a:t>‹#›</a:t>
            </a:fld>
            <a:endParaRPr lang="en-US"/>
          </a:p>
        </p:txBody>
      </p:sp>
    </p:spTree>
    <p:extLst>
      <p:ext uri="{BB962C8B-B14F-4D97-AF65-F5344CB8AC3E}">
        <p14:creationId xmlns:p14="http://schemas.microsoft.com/office/powerpoint/2010/main" val="23585695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2E56636-6EC0-470C-8DA6-0AFDB3207DFD}" type="slidenum">
              <a:rPr lang="en-US" smtClean="0"/>
              <a:pPr/>
              <a:t>‹#›</a:t>
            </a:fld>
            <a:endParaRPr lang="en-US"/>
          </a:p>
        </p:txBody>
      </p:sp>
    </p:spTree>
    <p:extLst>
      <p:ext uri="{BB962C8B-B14F-4D97-AF65-F5344CB8AC3E}">
        <p14:creationId xmlns:p14="http://schemas.microsoft.com/office/powerpoint/2010/main" val="1267545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Content Placeholder 2"/>
          <p:cNvSpPr>
            <a:spLocks noGrp="1"/>
          </p:cNvSpPr>
          <p:nvPr>
            <p:ph idx="1"/>
          </p:nvPr>
        </p:nvSpPr>
        <p:spPr>
          <a:xfrm>
            <a:off x="18659477" y="4739642"/>
            <a:ext cx="22219920" cy="23393400"/>
          </a:xfrm>
        </p:spPr>
        <p:txBody>
          <a:bodyPr/>
          <a:lstStyle>
            <a:lvl1pPr>
              <a:defRPr sz="11520"/>
            </a:lvl1pPr>
            <a:lvl2pPr>
              <a:defRPr sz="10080"/>
            </a:lvl2pPr>
            <a:lvl3pPr>
              <a:defRPr sz="864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0D761C-C23B-40B6-A9FC-8310F7CBD6EB}" type="slidenum">
              <a:rPr lang="en-US" smtClean="0"/>
              <a:pPr/>
              <a:t>‹#›</a:t>
            </a:fld>
            <a:endParaRPr lang="en-US"/>
          </a:p>
        </p:txBody>
      </p:sp>
    </p:spTree>
    <p:extLst>
      <p:ext uri="{BB962C8B-B14F-4D97-AF65-F5344CB8AC3E}">
        <p14:creationId xmlns:p14="http://schemas.microsoft.com/office/powerpoint/2010/main" val="40728881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9" y="2194560"/>
            <a:ext cx="14156053" cy="7680960"/>
          </a:xfrm>
        </p:spPr>
        <p:txBody>
          <a:bodyPr anchor="b"/>
          <a:lstStyle>
            <a:lvl1pPr>
              <a:defRPr sz="11520"/>
            </a:lvl1pPr>
          </a:lstStyle>
          <a:p>
            <a:r>
              <a:rPr lang="en-US"/>
              <a:t>Click to edit Master title style</a:t>
            </a:r>
          </a:p>
        </p:txBody>
      </p:sp>
      <p:sp>
        <p:nvSpPr>
          <p:cNvPr id="3" name="Picture Placeholder 2"/>
          <p:cNvSpPr>
            <a:spLocks noGrp="1"/>
          </p:cNvSpPr>
          <p:nvPr>
            <p:ph type="pic" idx="1"/>
          </p:nvPr>
        </p:nvSpPr>
        <p:spPr>
          <a:xfrm>
            <a:off x="18659477" y="4739642"/>
            <a:ext cx="22219920" cy="23393400"/>
          </a:xfrm>
        </p:spPr>
        <p:txBody>
          <a:bodyPr/>
          <a:lstStyle>
            <a:lvl1pPr marL="0" indent="0">
              <a:buNone/>
              <a:defRPr sz="11520"/>
            </a:lvl1pPr>
            <a:lvl2pPr marL="1645920" indent="0">
              <a:buNone/>
              <a:defRPr sz="10080"/>
            </a:lvl2pPr>
            <a:lvl3pPr marL="3291840" indent="0">
              <a:buNone/>
              <a:defRPr sz="8640"/>
            </a:lvl3pPr>
            <a:lvl4pPr marL="4937760" indent="0">
              <a:buNone/>
              <a:defRPr sz="7200"/>
            </a:lvl4pPr>
            <a:lvl5pPr marL="6583680" indent="0">
              <a:buNone/>
              <a:defRPr sz="7200"/>
            </a:lvl5pPr>
            <a:lvl6pPr marL="8229600" indent="0">
              <a:buNone/>
              <a:defRPr sz="7200"/>
            </a:lvl6pPr>
            <a:lvl7pPr marL="9875520" indent="0">
              <a:buNone/>
              <a:defRPr sz="7200"/>
            </a:lvl7pPr>
            <a:lvl8pPr marL="11521440" indent="0">
              <a:buNone/>
              <a:defRPr sz="7200"/>
            </a:lvl8pPr>
            <a:lvl9pPr marL="13167360" indent="0">
              <a:buNone/>
              <a:defRPr sz="7200"/>
            </a:lvl9pPr>
          </a:lstStyle>
          <a:p>
            <a:endParaRPr lang="en-US"/>
          </a:p>
        </p:txBody>
      </p:sp>
      <p:sp>
        <p:nvSpPr>
          <p:cNvPr id="4" name="Text Placeholder 3"/>
          <p:cNvSpPr>
            <a:spLocks noGrp="1"/>
          </p:cNvSpPr>
          <p:nvPr>
            <p:ph type="body" sz="half" idx="2"/>
          </p:nvPr>
        </p:nvSpPr>
        <p:spPr>
          <a:xfrm>
            <a:off x="3023239" y="9875520"/>
            <a:ext cx="14156053" cy="18295622"/>
          </a:xfrm>
        </p:spPr>
        <p:txBody>
          <a:bodyPr/>
          <a:lstStyle>
            <a:lvl1pPr marL="0" indent="0">
              <a:buNone/>
              <a:defRPr sz="5760"/>
            </a:lvl1pPr>
            <a:lvl2pPr marL="1645920" indent="0">
              <a:buNone/>
              <a:defRPr sz="5040"/>
            </a:lvl2pPr>
            <a:lvl3pPr marL="3291840" indent="0">
              <a:buNone/>
              <a:defRPr sz="4320"/>
            </a:lvl3pPr>
            <a:lvl4pPr marL="4937760" indent="0">
              <a:buNone/>
              <a:defRPr sz="3600"/>
            </a:lvl4pPr>
            <a:lvl5pPr marL="6583680" indent="0">
              <a:buNone/>
              <a:defRPr sz="3600"/>
            </a:lvl5pPr>
            <a:lvl6pPr marL="8229600" indent="0">
              <a:buNone/>
              <a:defRPr sz="3600"/>
            </a:lvl6pPr>
            <a:lvl7pPr marL="9875520" indent="0">
              <a:buNone/>
              <a:defRPr sz="3600"/>
            </a:lvl7pPr>
            <a:lvl8pPr marL="11521440" indent="0">
              <a:buNone/>
              <a:defRPr sz="3600"/>
            </a:lvl8pPr>
            <a:lvl9pPr marL="13167360" indent="0">
              <a:buNone/>
              <a:defRPr sz="3600"/>
            </a:lvl9pPr>
          </a:lstStyle>
          <a:p>
            <a:pPr lvl="0"/>
            <a:r>
              <a:rPr lang="en-US"/>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8A6D7A5-53BD-4A0D-9128-D7C1945F9958}" type="slidenum">
              <a:rPr lang="en-US" smtClean="0"/>
              <a:pPr/>
              <a:t>‹#›</a:t>
            </a:fld>
            <a:endParaRPr lang="en-US"/>
          </a:p>
        </p:txBody>
      </p:sp>
    </p:spTree>
    <p:extLst>
      <p:ext uri="{BB962C8B-B14F-4D97-AF65-F5344CB8AC3E}">
        <p14:creationId xmlns:p14="http://schemas.microsoft.com/office/powerpoint/2010/main" val="885164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
              <a:schemeClr val="accent5">
                <a:lumMod val="40000"/>
                <a:lumOff val="60000"/>
              </a:schemeClr>
            </a:gs>
            <a:gs pos="100000">
              <a:schemeClr val="bg1">
                <a:shade val="30000"/>
                <a:satMod val="200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3"/>
            <a:ext cx="37856160" cy="6362702"/>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3017520" y="30510482"/>
            <a:ext cx="9875520" cy="1752600"/>
          </a:xfrm>
          <a:prstGeom prst="rect">
            <a:avLst/>
          </a:prstGeom>
        </p:spPr>
        <p:txBody>
          <a:bodyPr vert="horz" lIns="91440" tIns="45720" rIns="91440" bIns="45720" rtlCol="0" anchor="ctr"/>
          <a:lstStyle>
            <a:lvl1pPr algn="l">
              <a:defRPr sz="432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14538960" y="30510482"/>
            <a:ext cx="14813280" cy="1752600"/>
          </a:xfrm>
          <a:prstGeom prst="rect">
            <a:avLst/>
          </a:prstGeom>
        </p:spPr>
        <p:txBody>
          <a:bodyPr vert="horz" lIns="91440" tIns="45720" rIns="91440" bIns="45720" rtlCol="0" anchor="ctr"/>
          <a:lstStyle>
            <a:lvl1pPr algn="ctr">
              <a:defRPr sz="43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2"/>
            <a:ext cx="9875520" cy="1752600"/>
          </a:xfrm>
          <a:prstGeom prst="rect">
            <a:avLst/>
          </a:prstGeom>
        </p:spPr>
        <p:txBody>
          <a:bodyPr vert="horz" lIns="91440" tIns="45720" rIns="91440" bIns="45720" rtlCol="0" anchor="ctr"/>
          <a:lstStyle>
            <a:lvl1pPr algn="r">
              <a:defRPr sz="4320">
                <a:solidFill>
                  <a:schemeClr val="tx1">
                    <a:tint val="75000"/>
                  </a:schemeClr>
                </a:solidFill>
              </a:defRPr>
            </a:lvl1pPr>
          </a:lstStyle>
          <a:p>
            <a:fld id="{8B642819-C4FD-4CBA-92F5-D4A28C0672AF}" type="slidenum">
              <a:rPr lang="en-US" smtClean="0"/>
              <a:pPr/>
              <a:t>‹#›</a:t>
            </a:fld>
            <a:endParaRPr lang="en-US"/>
          </a:p>
        </p:txBody>
      </p:sp>
    </p:spTree>
    <p:extLst>
      <p:ext uri="{BB962C8B-B14F-4D97-AF65-F5344CB8AC3E}">
        <p14:creationId xmlns:p14="http://schemas.microsoft.com/office/powerpoint/2010/main" val="1937555354"/>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3291840" rtl="0" eaLnBrk="1" latinLnBrk="0" hangingPunct="1">
        <a:lnSpc>
          <a:spcPct val="90000"/>
        </a:lnSpc>
        <a:spcBef>
          <a:spcPct val="0"/>
        </a:spcBef>
        <a:buNone/>
        <a:defRPr sz="15840" kern="1200">
          <a:solidFill>
            <a:schemeClr val="tx1"/>
          </a:solidFill>
          <a:latin typeface="+mj-lt"/>
          <a:ea typeface="+mj-ea"/>
          <a:cs typeface="+mj-cs"/>
        </a:defRPr>
      </a:lvl1pPr>
    </p:titleStyle>
    <p:bodyStyle>
      <a:lvl1pPr marL="822960" indent="-822960" algn="l" defTabSz="3291840" rtl="0" eaLnBrk="1" latinLnBrk="0" hangingPunct="1">
        <a:lnSpc>
          <a:spcPct val="90000"/>
        </a:lnSpc>
        <a:spcBef>
          <a:spcPts val="3600"/>
        </a:spcBef>
        <a:buFont typeface="Arial" panose="020B0604020202020204" pitchFamily="34" charset="0"/>
        <a:buChar char="•"/>
        <a:defRPr sz="10080" kern="1200">
          <a:solidFill>
            <a:schemeClr val="tx1"/>
          </a:solidFill>
          <a:latin typeface="+mn-lt"/>
          <a:ea typeface="+mn-ea"/>
          <a:cs typeface="+mn-cs"/>
        </a:defRPr>
      </a:lvl1pPr>
      <a:lvl2pPr marL="2468880" indent="-822960" algn="l" defTabSz="3291840" rtl="0" eaLnBrk="1" latinLnBrk="0" hangingPunct="1">
        <a:lnSpc>
          <a:spcPct val="90000"/>
        </a:lnSpc>
        <a:spcBef>
          <a:spcPts val="1800"/>
        </a:spcBef>
        <a:buFont typeface="Arial" panose="020B0604020202020204" pitchFamily="34" charset="0"/>
        <a:buChar char="•"/>
        <a:defRPr sz="8640" kern="1200">
          <a:solidFill>
            <a:schemeClr val="tx1"/>
          </a:solidFill>
          <a:latin typeface="+mn-lt"/>
          <a:ea typeface="+mn-ea"/>
          <a:cs typeface="+mn-cs"/>
        </a:defRPr>
      </a:lvl2pPr>
      <a:lvl3pPr marL="4114800" indent="-822960" algn="l" defTabSz="3291840" rtl="0" eaLnBrk="1" latinLnBrk="0" hangingPunct="1">
        <a:lnSpc>
          <a:spcPct val="90000"/>
        </a:lnSpc>
        <a:spcBef>
          <a:spcPts val="1800"/>
        </a:spcBef>
        <a:buFont typeface="Arial" panose="020B0604020202020204" pitchFamily="34" charset="0"/>
        <a:buChar char="•"/>
        <a:defRPr sz="7200" kern="1200">
          <a:solidFill>
            <a:schemeClr val="tx1"/>
          </a:solidFill>
          <a:latin typeface="+mn-lt"/>
          <a:ea typeface="+mn-ea"/>
          <a:cs typeface="+mn-cs"/>
        </a:defRPr>
      </a:lvl3pPr>
      <a:lvl4pPr marL="57607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4pPr>
      <a:lvl5pPr marL="740664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5pPr>
      <a:lvl6pPr marL="905256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6pPr>
      <a:lvl7pPr marL="1069848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7pPr>
      <a:lvl8pPr marL="1234440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8pPr>
      <a:lvl9pPr marL="13990320" indent="-822960" algn="l" defTabSz="3291840" rtl="0" eaLnBrk="1" latinLnBrk="0" hangingPunct="1">
        <a:lnSpc>
          <a:spcPct val="90000"/>
        </a:lnSpc>
        <a:spcBef>
          <a:spcPts val="1800"/>
        </a:spcBef>
        <a:buFont typeface="Arial" panose="020B0604020202020204" pitchFamily="34" charset="0"/>
        <a:buChar char="•"/>
        <a:defRPr sz="6480" kern="1200">
          <a:solidFill>
            <a:schemeClr val="tx1"/>
          </a:solidFill>
          <a:latin typeface="+mn-lt"/>
          <a:ea typeface="+mn-ea"/>
          <a:cs typeface="+mn-cs"/>
        </a:defRPr>
      </a:lvl9pPr>
    </p:bodyStyle>
    <p:otherStyle>
      <a:defPPr>
        <a:defRPr lang="en-US"/>
      </a:defPPr>
      <a:lvl1pPr marL="0" algn="l" defTabSz="3291840" rtl="0" eaLnBrk="1" latinLnBrk="0" hangingPunct="1">
        <a:defRPr sz="6480" kern="1200">
          <a:solidFill>
            <a:schemeClr val="tx1"/>
          </a:solidFill>
          <a:latin typeface="+mn-lt"/>
          <a:ea typeface="+mn-ea"/>
          <a:cs typeface="+mn-cs"/>
        </a:defRPr>
      </a:lvl1pPr>
      <a:lvl2pPr marL="1645920" algn="l" defTabSz="3291840" rtl="0" eaLnBrk="1" latinLnBrk="0" hangingPunct="1">
        <a:defRPr sz="6480" kern="1200">
          <a:solidFill>
            <a:schemeClr val="tx1"/>
          </a:solidFill>
          <a:latin typeface="+mn-lt"/>
          <a:ea typeface="+mn-ea"/>
          <a:cs typeface="+mn-cs"/>
        </a:defRPr>
      </a:lvl2pPr>
      <a:lvl3pPr marL="3291840" algn="l" defTabSz="3291840" rtl="0" eaLnBrk="1" latinLnBrk="0" hangingPunct="1">
        <a:defRPr sz="6480" kern="1200">
          <a:solidFill>
            <a:schemeClr val="tx1"/>
          </a:solidFill>
          <a:latin typeface="+mn-lt"/>
          <a:ea typeface="+mn-ea"/>
          <a:cs typeface="+mn-cs"/>
        </a:defRPr>
      </a:lvl3pPr>
      <a:lvl4pPr marL="4937760" algn="l" defTabSz="3291840" rtl="0" eaLnBrk="1" latinLnBrk="0" hangingPunct="1">
        <a:defRPr sz="6480" kern="1200">
          <a:solidFill>
            <a:schemeClr val="tx1"/>
          </a:solidFill>
          <a:latin typeface="+mn-lt"/>
          <a:ea typeface="+mn-ea"/>
          <a:cs typeface="+mn-cs"/>
        </a:defRPr>
      </a:lvl4pPr>
      <a:lvl5pPr marL="6583680" algn="l" defTabSz="3291840" rtl="0" eaLnBrk="1" latinLnBrk="0" hangingPunct="1">
        <a:defRPr sz="6480" kern="1200">
          <a:solidFill>
            <a:schemeClr val="tx1"/>
          </a:solidFill>
          <a:latin typeface="+mn-lt"/>
          <a:ea typeface="+mn-ea"/>
          <a:cs typeface="+mn-cs"/>
        </a:defRPr>
      </a:lvl5pPr>
      <a:lvl6pPr marL="8229600" algn="l" defTabSz="3291840" rtl="0" eaLnBrk="1" latinLnBrk="0" hangingPunct="1">
        <a:defRPr sz="6480" kern="1200">
          <a:solidFill>
            <a:schemeClr val="tx1"/>
          </a:solidFill>
          <a:latin typeface="+mn-lt"/>
          <a:ea typeface="+mn-ea"/>
          <a:cs typeface="+mn-cs"/>
        </a:defRPr>
      </a:lvl6pPr>
      <a:lvl7pPr marL="9875520" algn="l" defTabSz="3291840" rtl="0" eaLnBrk="1" latinLnBrk="0" hangingPunct="1">
        <a:defRPr sz="6480" kern="1200">
          <a:solidFill>
            <a:schemeClr val="tx1"/>
          </a:solidFill>
          <a:latin typeface="+mn-lt"/>
          <a:ea typeface="+mn-ea"/>
          <a:cs typeface="+mn-cs"/>
        </a:defRPr>
      </a:lvl7pPr>
      <a:lvl8pPr marL="11521440" algn="l" defTabSz="3291840" rtl="0" eaLnBrk="1" latinLnBrk="0" hangingPunct="1">
        <a:defRPr sz="6480" kern="1200">
          <a:solidFill>
            <a:schemeClr val="tx1"/>
          </a:solidFill>
          <a:latin typeface="+mn-lt"/>
          <a:ea typeface="+mn-ea"/>
          <a:cs typeface="+mn-cs"/>
        </a:defRPr>
      </a:lvl8pPr>
      <a:lvl9pPr marL="13167360" algn="l" defTabSz="3291840" rtl="0" eaLnBrk="1" latinLnBrk="0" hangingPunct="1">
        <a:defRPr sz="648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15363" name="Line 15"/>
          <p:cNvSpPr>
            <a:spLocks noChangeShapeType="1"/>
          </p:cNvSpPr>
          <p:nvPr/>
        </p:nvSpPr>
        <p:spPr bwMode="auto">
          <a:xfrm>
            <a:off x="2283933" y="2907226"/>
            <a:ext cx="39319200" cy="0"/>
          </a:xfrm>
          <a:prstGeom prst="line">
            <a:avLst/>
          </a:prstGeom>
          <a:noFill/>
          <a:ln w="76200">
            <a:solidFill>
              <a:srgbClr val="FFFF00"/>
            </a:solidFill>
            <a:round/>
            <a:headEnd/>
            <a:tailEnd/>
          </a:ln>
        </p:spPr>
        <p:txBody>
          <a:bodyPr wrap="none" anchor="ctr"/>
          <a:lstStyle/>
          <a:p>
            <a:endParaRPr lang="en-US"/>
          </a:p>
        </p:txBody>
      </p:sp>
      <p:sp>
        <p:nvSpPr>
          <p:cNvPr id="2067" name="Text Box 19"/>
          <p:cNvSpPr txBox="1">
            <a:spLocks noChangeArrowheads="1"/>
          </p:cNvSpPr>
          <p:nvPr/>
        </p:nvSpPr>
        <p:spPr bwMode="auto">
          <a:xfrm>
            <a:off x="1835838" y="3228573"/>
            <a:ext cx="12954624" cy="935641"/>
          </a:xfrm>
          <a:prstGeom prst="rect">
            <a:avLst/>
          </a:prstGeom>
          <a:solidFill>
            <a:schemeClr val="bg1"/>
          </a:solidFill>
          <a:ln w="57150">
            <a:solidFill>
              <a:schemeClr val="tx1"/>
            </a:solidFill>
            <a:miter lim="800000"/>
            <a:headEnd/>
            <a:tailEnd/>
          </a:ln>
          <a:effectLst/>
        </p:spPr>
        <p:txBody>
          <a:bodyPr wrap="square" lIns="164592" tIns="82296" rIns="164592" bIns="82296" anchor="ctr">
            <a:spAutoFit/>
          </a:bodyPr>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INTRODUCTION</a:t>
            </a:r>
          </a:p>
        </p:txBody>
      </p:sp>
      <p:sp>
        <p:nvSpPr>
          <p:cNvPr id="15366" name="Rectangle 31"/>
          <p:cNvSpPr>
            <a:spLocks noChangeArrowheads="1"/>
          </p:cNvSpPr>
          <p:nvPr/>
        </p:nvSpPr>
        <p:spPr bwMode="auto">
          <a:xfrm>
            <a:off x="910841" y="460375"/>
            <a:ext cx="42062400" cy="32004000"/>
          </a:xfrm>
          <a:prstGeom prst="rect">
            <a:avLst/>
          </a:prstGeom>
          <a:noFill/>
          <a:ln w="76200">
            <a:solidFill>
              <a:srgbClr val="FFFF00"/>
            </a:solidFill>
            <a:miter lim="800000"/>
            <a:headEnd/>
            <a:tailEnd/>
          </a:ln>
        </p:spPr>
        <p:txBody>
          <a:bodyPr wrap="none" anchor="ctr"/>
          <a:lstStyle/>
          <a:p>
            <a:endParaRPr lang="en-US"/>
          </a:p>
        </p:txBody>
      </p:sp>
      <p:sp>
        <p:nvSpPr>
          <p:cNvPr id="2502" name="Text Box 454"/>
          <p:cNvSpPr txBox="1">
            <a:spLocks noChangeArrowheads="1"/>
          </p:cNvSpPr>
          <p:nvPr/>
        </p:nvSpPr>
        <p:spPr bwMode="auto">
          <a:xfrm>
            <a:off x="1781539" y="21996247"/>
            <a:ext cx="12913584" cy="935641"/>
          </a:xfrm>
          <a:prstGeom prst="rect">
            <a:avLst/>
          </a:prstGeom>
          <a:solidFill>
            <a:schemeClr val="bg1"/>
          </a:solidFill>
          <a:ln w="57150">
            <a:solidFill>
              <a:schemeClr val="tx1"/>
            </a:solidFill>
            <a:miter lim="800000"/>
            <a:headEnd/>
            <a:tailEnd/>
          </a:ln>
          <a:effectLst/>
        </p:spPr>
        <p:txBody>
          <a:bodyPr wrap="square" lIns="164592" tIns="82296" rIns="164592" bIns="82296">
            <a:spAutoFit/>
          </a:bodyPr>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METHODS</a:t>
            </a:r>
          </a:p>
        </p:txBody>
      </p:sp>
      <p:sp>
        <p:nvSpPr>
          <p:cNvPr id="15372" name="Text Box 603"/>
          <p:cNvSpPr txBox="1">
            <a:spLocks noChangeArrowheads="1"/>
          </p:cNvSpPr>
          <p:nvPr/>
        </p:nvSpPr>
        <p:spPr bwMode="auto">
          <a:xfrm flipH="1" flipV="1">
            <a:off x="37642800" y="12039600"/>
            <a:ext cx="304800" cy="582613"/>
          </a:xfrm>
          <a:prstGeom prst="rect">
            <a:avLst/>
          </a:prstGeom>
          <a:noFill/>
          <a:ln w="9525">
            <a:noFill/>
            <a:miter lim="800000"/>
            <a:headEnd/>
            <a:tailEnd/>
          </a:ln>
        </p:spPr>
        <p:txBody>
          <a:bodyPr rot="10800000" lIns="95380" tIns="47691" rIns="95380" bIns="47691">
            <a:spAutoFit/>
          </a:bodyPr>
          <a:lstStyle/>
          <a:p>
            <a:pPr marL="263525" indent="-263525" algn="l" defTabSz="954088">
              <a:spcBef>
                <a:spcPct val="50000"/>
              </a:spcBef>
              <a:buClr>
                <a:srgbClr val="990033"/>
              </a:buClr>
            </a:pPr>
            <a:endParaRPr lang="en-US"/>
          </a:p>
        </p:txBody>
      </p:sp>
      <p:sp>
        <p:nvSpPr>
          <p:cNvPr id="2660" name="Text Box 612"/>
          <p:cNvSpPr txBox="1">
            <a:spLocks noChangeArrowheads="1"/>
          </p:cNvSpPr>
          <p:nvPr/>
        </p:nvSpPr>
        <p:spPr bwMode="auto">
          <a:xfrm>
            <a:off x="28668141" y="27138043"/>
            <a:ext cx="13382817" cy="930471"/>
          </a:xfrm>
          <a:prstGeom prst="rect">
            <a:avLst/>
          </a:prstGeom>
          <a:solidFill>
            <a:schemeClr val="bg1"/>
          </a:solidFill>
          <a:ln w="57150">
            <a:solidFill>
              <a:schemeClr val="tx1"/>
            </a:solidFill>
            <a:miter lim="800000"/>
            <a:headEnd/>
            <a:tailEnd/>
          </a:ln>
          <a:effectLst/>
        </p:spPr>
        <p:txBody>
          <a:bodyPr wrap="square" lIns="164592" tIns="82296" rIns="164592" bIns="82296">
            <a:spAutoFit/>
          </a:bodyPr>
          <a:lstStyle/>
          <a:p>
            <a:pPr defTabSz="1646238">
              <a:spcBef>
                <a:spcPct val="50000"/>
              </a:spcBef>
            </a:pPr>
            <a:r>
              <a:rPr lang="en-US" sz="5000" b="1" dirty="0">
                <a:solidFill>
                  <a:srgbClr val="92D050"/>
                </a:solidFill>
                <a:effectLst>
                  <a:outerShdw blurRad="38100" dist="38100" dir="2700000" algn="tl">
                    <a:srgbClr val="000000"/>
                  </a:outerShdw>
                </a:effectLst>
                <a:latin typeface="Arial" charset="0"/>
              </a:rPr>
              <a:t>REFERENCES</a:t>
            </a:r>
          </a:p>
        </p:txBody>
      </p:sp>
      <p:sp>
        <p:nvSpPr>
          <p:cNvPr id="15376" name="Text Box 616"/>
          <p:cNvSpPr txBox="1">
            <a:spLocks noChangeArrowheads="1"/>
          </p:cNvSpPr>
          <p:nvPr/>
        </p:nvSpPr>
        <p:spPr bwMode="auto">
          <a:xfrm>
            <a:off x="42291000" y="32577088"/>
            <a:ext cx="12595225" cy="585787"/>
          </a:xfrm>
          <a:prstGeom prst="rect">
            <a:avLst/>
          </a:prstGeom>
          <a:noFill/>
          <a:ln w="9525">
            <a:noFill/>
            <a:miter lim="800000"/>
            <a:headEnd/>
            <a:tailEnd/>
          </a:ln>
        </p:spPr>
        <p:txBody>
          <a:bodyPr lIns="0" tIns="0" rIns="0" bIns="0">
            <a:spAutoFit/>
          </a:bodyPr>
          <a:lstStyle/>
          <a:p>
            <a:pPr marL="263525" indent="-263525" algn="just" defTabSz="954088">
              <a:lnSpc>
                <a:spcPct val="55000"/>
              </a:lnSpc>
              <a:spcBef>
                <a:spcPct val="50000"/>
              </a:spcBef>
              <a:buClr>
                <a:srgbClr val="990033"/>
              </a:buClr>
            </a:pPr>
            <a:endParaRPr lang="en-US" sz="2400">
              <a:latin typeface="Arial" charset="0"/>
            </a:endParaRPr>
          </a:p>
          <a:p>
            <a:pPr marL="263525" indent="-263525" algn="just" defTabSz="954088">
              <a:lnSpc>
                <a:spcPct val="55000"/>
              </a:lnSpc>
              <a:spcBef>
                <a:spcPct val="50000"/>
              </a:spcBef>
              <a:buClr>
                <a:srgbClr val="990033"/>
              </a:buClr>
            </a:pPr>
            <a:r>
              <a:rPr lang="en-US" sz="2400">
                <a:latin typeface="Arial" charset="0"/>
              </a:rPr>
              <a:t> </a:t>
            </a:r>
          </a:p>
        </p:txBody>
      </p:sp>
      <p:sp>
        <p:nvSpPr>
          <p:cNvPr id="2683" name="Text Box 635"/>
          <p:cNvSpPr txBox="1">
            <a:spLocks noChangeArrowheads="1"/>
          </p:cNvSpPr>
          <p:nvPr/>
        </p:nvSpPr>
        <p:spPr bwMode="auto">
          <a:xfrm>
            <a:off x="15230240" y="10272840"/>
            <a:ext cx="12895273" cy="1010232"/>
          </a:xfrm>
          <a:prstGeom prst="rect">
            <a:avLst/>
          </a:prstGeom>
          <a:solidFill>
            <a:schemeClr val="bg1"/>
          </a:solidFill>
          <a:ln w="57150">
            <a:solidFill>
              <a:schemeClr val="tx1"/>
            </a:solidFill>
            <a:miter lim="800000"/>
            <a:headEnd/>
            <a:tailEnd/>
          </a:ln>
          <a:effectLst/>
        </p:spPr>
        <p:txBody>
          <a:bodyPr lIns="164592" tIns="82296" rIns="164592" bIns="82296"/>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RESULTS</a:t>
            </a:r>
          </a:p>
        </p:txBody>
      </p:sp>
      <p:sp>
        <p:nvSpPr>
          <p:cNvPr id="15381" name="Rectangle 640"/>
          <p:cNvSpPr>
            <a:spLocks noChangeArrowheads="1"/>
          </p:cNvSpPr>
          <p:nvPr/>
        </p:nvSpPr>
        <p:spPr bwMode="auto">
          <a:xfrm>
            <a:off x="37430075" y="9829800"/>
            <a:ext cx="184150" cy="579438"/>
          </a:xfrm>
          <a:prstGeom prst="rect">
            <a:avLst/>
          </a:prstGeom>
          <a:noFill/>
          <a:ln w="9525">
            <a:noFill/>
            <a:miter lim="800000"/>
            <a:headEnd/>
            <a:tailEnd/>
          </a:ln>
        </p:spPr>
        <p:txBody>
          <a:bodyPr wrap="none">
            <a:spAutoFit/>
          </a:bodyPr>
          <a:lstStyle/>
          <a:p>
            <a:endParaRPr lang="en-US"/>
          </a:p>
        </p:txBody>
      </p:sp>
      <p:sp>
        <p:nvSpPr>
          <p:cNvPr id="15382" name="Text Box 644"/>
          <p:cNvSpPr txBox="1">
            <a:spLocks noChangeArrowheads="1"/>
          </p:cNvSpPr>
          <p:nvPr/>
        </p:nvSpPr>
        <p:spPr bwMode="auto">
          <a:xfrm>
            <a:off x="914400" y="502588"/>
            <a:ext cx="42062400" cy="3174079"/>
          </a:xfrm>
          <a:prstGeom prst="rect">
            <a:avLst/>
          </a:prstGeom>
          <a:noFill/>
          <a:ln w="9525">
            <a:noFill/>
            <a:miter lim="800000"/>
            <a:headEnd/>
            <a:tailEnd/>
          </a:ln>
        </p:spPr>
        <p:txBody>
          <a:bodyPr wrap="square" lIns="95380" tIns="47691" rIns="95380" bIns="47691">
            <a:spAutoFit/>
          </a:bodyPr>
          <a:lstStyle/>
          <a:p>
            <a:r>
              <a:rPr lang="en-US" sz="5000" b="1" dirty="0"/>
              <a:t>Cannabis Use Risk Level and Expected Positive Impacts from Changing Use among College Students who Completed a Web-Based Form of </a:t>
            </a:r>
          </a:p>
          <a:p>
            <a:r>
              <a:rPr lang="en-US" sz="5000" b="1" dirty="0"/>
              <a:t>Screening, Brief Intervention, and Referral to Treatment (SBIRT)</a:t>
            </a:r>
          </a:p>
          <a:p>
            <a:r>
              <a:rPr lang="en-US" sz="5000" b="1" dirty="0"/>
              <a:t>Jessica Samuolis, Katherine Anderson, Gianna Fucci &amp; Kelly Sgombick</a:t>
            </a:r>
            <a:r>
              <a:rPr lang="en-US" sz="5000" dirty="0"/>
              <a:t> </a:t>
            </a:r>
            <a:r>
              <a:rPr lang="en-US" sz="5000" b="1" dirty="0"/>
              <a:t>- Psychology Department, Sacred Heart University</a:t>
            </a:r>
            <a:endParaRPr lang="en-US" sz="5000" dirty="0"/>
          </a:p>
          <a:p>
            <a:endParaRPr lang="en-US" sz="5000" b="1" dirty="0">
              <a:latin typeface="Times New Roman" panose="02020603050405020304" pitchFamily="18" charset="0"/>
              <a:cs typeface="Times New Roman" panose="02020603050405020304" pitchFamily="18" charset="0"/>
            </a:endParaRPr>
          </a:p>
        </p:txBody>
      </p:sp>
      <p:sp>
        <p:nvSpPr>
          <p:cNvPr id="2" name="TextBox 1"/>
          <p:cNvSpPr txBox="1"/>
          <p:nvPr/>
        </p:nvSpPr>
        <p:spPr>
          <a:xfrm>
            <a:off x="2655408" y="28054963"/>
            <a:ext cx="184666" cy="584776"/>
          </a:xfrm>
          <a:prstGeom prst="rect">
            <a:avLst/>
          </a:prstGeom>
          <a:noFill/>
        </p:spPr>
        <p:txBody>
          <a:bodyPr wrap="none" rtlCol="0">
            <a:spAutoFit/>
          </a:bodyPr>
          <a:lstStyle/>
          <a:p>
            <a:endParaRPr lang="en-US"/>
          </a:p>
        </p:txBody>
      </p:sp>
      <p:sp>
        <p:nvSpPr>
          <p:cNvPr id="37" name="TextBox 36"/>
          <p:cNvSpPr txBox="1"/>
          <p:nvPr/>
        </p:nvSpPr>
        <p:spPr>
          <a:xfrm>
            <a:off x="15181577" y="4245054"/>
            <a:ext cx="12943936" cy="5940088"/>
          </a:xfrm>
          <a:prstGeom prst="rect">
            <a:avLst/>
          </a:prstGeom>
          <a:noFill/>
        </p:spPr>
        <p:txBody>
          <a:bodyPr wrap="square" lIns="91440" tIns="45720" rIns="91440" bIns="45720" rtlCol="0" anchor="t">
            <a:spAutoFit/>
          </a:bodyPr>
          <a:lstStyle/>
          <a:p>
            <a:pPr algn="just"/>
            <a:r>
              <a:rPr lang="en-US" sz="3800" dirty="0">
                <a:latin typeface="Times New Roman"/>
                <a:ea typeface="ＭＳ Ｐゴシック"/>
                <a:cs typeface="Times New Roman"/>
              </a:rPr>
              <a:t>ScreenU Cannabis is a web-based version of Screening, Brief Intervention, and Referral to Treatment (SBIRT) developed by the Higher Education Center for Alcohol and Drug Misuse Prevention and Recovery (HECAOD). This program includes a brief screening that evaluates cannabis use risk level. Students receive questions that prompt for decisional balance factors and that assess motivation to change their cannabis use based on the risk level assessed within the screening. Students receive information on campus and national resources. The program is anonymous and can be completed in approximately ten minutes.</a:t>
            </a:r>
            <a:endParaRPr lang="en-US" sz="3800" dirty="0">
              <a:cs typeface="Times New Roman"/>
            </a:endParaRPr>
          </a:p>
        </p:txBody>
      </p:sp>
      <p:sp>
        <p:nvSpPr>
          <p:cNvPr id="33" name="Text Box 454"/>
          <p:cNvSpPr txBox="1">
            <a:spLocks noChangeArrowheads="1"/>
          </p:cNvSpPr>
          <p:nvPr/>
        </p:nvSpPr>
        <p:spPr bwMode="auto">
          <a:xfrm>
            <a:off x="1835840" y="17877934"/>
            <a:ext cx="12850694" cy="935641"/>
          </a:xfrm>
          <a:prstGeom prst="rect">
            <a:avLst/>
          </a:prstGeom>
          <a:solidFill>
            <a:schemeClr val="bg1"/>
          </a:solidFill>
          <a:ln w="57150">
            <a:solidFill>
              <a:schemeClr val="tx1"/>
            </a:solidFill>
            <a:miter lim="800000"/>
            <a:headEnd/>
            <a:tailEnd/>
          </a:ln>
          <a:effectLst/>
        </p:spPr>
        <p:txBody>
          <a:bodyPr wrap="square" lIns="164592" tIns="82296" rIns="164592" bIns="82296">
            <a:spAutoFit/>
          </a:bodyPr>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OBJECTIVES</a:t>
            </a:r>
          </a:p>
        </p:txBody>
      </p:sp>
      <p:sp>
        <p:nvSpPr>
          <p:cNvPr id="5" name="TextBox 4"/>
          <p:cNvSpPr txBox="1"/>
          <p:nvPr/>
        </p:nvSpPr>
        <p:spPr>
          <a:xfrm>
            <a:off x="1720812" y="22977109"/>
            <a:ext cx="12996960" cy="9448740"/>
          </a:xfrm>
          <a:prstGeom prst="rect">
            <a:avLst/>
          </a:prstGeom>
          <a:noFill/>
        </p:spPr>
        <p:txBody>
          <a:bodyPr wrap="square" lIns="91440" tIns="45720" rIns="91440" bIns="45720" rtlCol="0" anchor="t">
            <a:spAutoFit/>
          </a:bodyPr>
          <a:lstStyle/>
          <a:p>
            <a:pPr algn="just"/>
            <a:r>
              <a:rPr lang="en-US" sz="3800" b="1" dirty="0"/>
              <a:t>Participants</a:t>
            </a:r>
          </a:p>
          <a:p>
            <a:pPr marL="571500" indent="-571500" algn="just">
              <a:buFont typeface="Arial"/>
              <a:buChar char="•"/>
            </a:pPr>
            <a:r>
              <a:rPr lang="en-US" sz="3800" dirty="0">
                <a:latin typeface="Times New Roman"/>
                <a:ea typeface="ＭＳ Ｐゴシック"/>
                <a:cs typeface="Times New Roman"/>
              </a:rPr>
              <a:t>424 undergraduate students </a:t>
            </a:r>
          </a:p>
          <a:p>
            <a:pPr marL="571500" indent="-571500" algn="just">
              <a:buFont typeface="Arial"/>
              <a:buChar char="•"/>
            </a:pPr>
            <a:r>
              <a:rPr lang="en-US" sz="3800" dirty="0">
                <a:latin typeface="Times New Roman"/>
                <a:ea typeface="ＭＳ Ｐゴシック"/>
                <a:cs typeface="Times New Roman"/>
              </a:rPr>
              <a:t>Mid-sized, Catholic, liberal arts university in northeast</a:t>
            </a:r>
            <a:endParaRPr lang="en-US" dirty="0"/>
          </a:p>
          <a:p>
            <a:pPr algn="just"/>
            <a:r>
              <a:rPr lang="en-US" sz="3800" b="1" dirty="0"/>
              <a:t>Procedures</a:t>
            </a:r>
            <a:endParaRPr lang="en-US" sz="3800" dirty="0"/>
          </a:p>
          <a:p>
            <a:pPr marL="571500" indent="-571500" algn="just">
              <a:buFont typeface="Arial"/>
              <a:buChar char="•"/>
            </a:pPr>
            <a:r>
              <a:rPr lang="en-US" sz="3800" dirty="0">
                <a:latin typeface="Times New Roman"/>
                <a:ea typeface="ＭＳ Ｐゴシック"/>
                <a:cs typeface="Times New Roman"/>
              </a:rPr>
              <a:t>IRB exemption approved</a:t>
            </a:r>
          </a:p>
          <a:p>
            <a:pPr marL="571500" indent="-571500" algn="just">
              <a:buFont typeface="Arial"/>
              <a:buChar char="•"/>
            </a:pPr>
            <a:r>
              <a:rPr lang="en-US" sz="3800" dirty="0">
                <a:latin typeface="Times New Roman"/>
                <a:ea typeface="ＭＳ Ｐゴシック"/>
                <a:cs typeface="Times New Roman"/>
              </a:rPr>
              <a:t>Completed during Fall 2022 semester</a:t>
            </a:r>
          </a:p>
          <a:p>
            <a:pPr marL="571500" indent="-571500" algn="just">
              <a:buFont typeface="Arial"/>
              <a:buChar char="•"/>
            </a:pPr>
            <a:r>
              <a:rPr lang="en-US" sz="3800" dirty="0">
                <a:latin typeface="Times New Roman"/>
                <a:ea typeface="ＭＳ Ｐゴシック"/>
                <a:cs typeface="Times New Roman"/>
              </a:rPr>
              <a:t>Started 30 days after semester started</a:t>
            </a:r>
            <a:endParaRPr lang="en-US" sz="3800" dirty="0">
              <a:cs typeface="Times New Roman" pitchFamily="-106" charset="0"/>
            </a:endParaRPr>
          </a:p>
          <a:p>
            <a:pPr marL="571500" indent="-571500" algn="just">
              <a:buFont typeface="Arial"/>
              <a:buChar char="•"/>
            </a:pPr>
            <a:r>
              <a:rPr lang="en-US" sz="3800" dirty="0">
                <a:latin typeface="Times New Roman"/>
                <a:ea typeface="ＭＳ Ｐゴシック"/>
                <a:cs typeface="Times New Roman"/>
              </a:rPr>
              <a:t>Recruitment using a research management system and campus-wide emails</a:t>
            </a:r>
            <a:endParaRPr lang="en-US" sz="3800" dirty="0">
              <a:cs typeface="Times New Roman" pitchFamily="-106" charset="0"/>
            </a:endParaRPr>
          </a:p>
          <a:p>
            <a:pPr marL="571500" indent="-571500" algn="just">
              <a:buFont typeface="Arial"/>
              <a:buChar char="•"/>
            </a:pPr>
            <a:r>
              <a:rPr lang="en-US" sz="3800" dirty="0">
                <a:latin typeface="Times New Roman"/>
                <a:ea typeface="ＭＳ Ｐゴシック"/>
                <a:cs typeface="Times New Roman"/>
              </a:rPr>
              <a:t>Informed consent  </a:t>
            </a:r>
          </a:p>
          <a:p>
            <a:pPr marL="571500" indent="-571500" algn="just">
              <a:buFont typeface="Arial"/>
              <a:buChar char="•"/>
            </a:pPr>
            <a:r>
              <a:rPr lang="en-US" sz="3800" dirty="0">
                <a:latin typeface="Times New Roman"/>
                <a:ea typeface="ＭＳ Ｐゴシック"/>
                <a:cs typeface="Times New Roman"/>
              </a:rPr>
              <a:t>Participants completed web-based cannabis use screening program called ScreenU Cannabis </a:t>
            </a:r>
          </a:p>
          <a:p>
            <a:pPr marL="571500" indent="-571500" algn="just">
              <a:buFont typeface="Arial"/>
              <a:buChar char="•"/>
            </a:pPr>
            <a:r>
              <a:rPr lang="en-US" sz="3800" dirty="0">
                <a:latin typeface="Times New Roman"/>
                <a:ea typeface="ＭＳ Ｐゴシック"/>
                <a:cs typeface="Times New Roman"/>
              </a:rPr>
              <a:t>ScreenU Cannabis is web-based version of Screening, Brief Intervention, and Referral to Treatment (SBIRT)</a:t>
            </a:r>
            <a:endParaRPr lang="en-US" dirty="0"/>
          </a:p>
          <a:p>
            <a:pPr marL="571500" indent="-571500" algn="just">
              <a:buFont typeface="Arial"/>
              <a:buChar char="•"/>
            </a:pPr>
            <a:r>
              <a:rPr lang="en-US" sz="3800" dirty="0">
                <a:latin typeface="Times New Roman"/>
                <a:ea typeface="ＭＳ Ｐゴシック"/>
                <a:cs typeface="Times New Roman"/>
              </a:rPr>
              <a:t>Screening was anonymous </a:t>
            </a:r>
          </a:p>
          <a:p>
            <a:pPr marL="571500" indent="-571500" algn="just">
              <a:buFont typeface="Arial"/>
              <a:buChar char="•"/>
            </a:pPr>
            <a:r>
              <a:rPr lang="en-US" sz="3800" dirty="0">
                <a:latin typeface="Times New Roman"/>
                <a:ea typeface="ＭＳ Ｐゴシック"/>
                <a:cs typeface="Times New Roman"/>
              </a:rPr>
              <a:t>Data downloaded and then analyzed in SPSS</a:t>
            </a:r>
            <a:endParaRPr lang="en-US" sz="3800" dirty="0">
              <a:cs typeface="Times New Roman" pitchFamily="-106" charset="0"/>
            </a:endParaRPr>
          </a:p>
        </p:txBody>
      </p:sp>
      <p:sp>
        <p:nvSpPr>
          <p:cNvPr id="17" name="TextBox 16"/>
          <p:cNvSpPr txBox="1"/>
          <p:nvPr/>
        </p:nvSpPr>
        <p:spPr>
          <a:xfrm>
            <a:off x="1731550" y="18884495"/>
            <a:ext cx="12975485" cy="3508653"/>
          </a:xfrm>
          <a:prstGeom prst="rect">
            <a:avLst/>
          </a:prstGeom>
          <a:noFill/>
        </p:spPr>
        <p:txBody>
          <a:bodyPr wrap="square" rtlCol="0">
            <a:spAutoFit/>
          </a:bodyPr>
          <a:lstStyle/>
          <a:p>
            <a:pPr marL="742950" lvl="0" indent="-742950" algn="just">
              <a:buAutoNum type="arabicPeriod"/>
            </a:pPr>
            <a:r>
              <a:rPr lang="en-US" sz="3800" dirty="0"/>
              <a:t>Identify students’ level of cannabis use risk assessed in a brief, anonymous, web-based screening.  </a:t>
            </a:r>
          </a:p>
          <a:p>
            <a:pPr marL="742950" lvl="0" indent="-742950" algn="just">
              <a:buAutoNum type="arabicPeriod" startAt="2"/>
            </a:pPr>
            <a:r>
              <a:rPr lang="en-US" sz="3800" dirty="0"/>
              <a:t>Code cannabis users’ expected positive impacts of changing  cannabis use based on themes identified.</a:t>
            </a:r>
          </a:p>
          <a:p>
            <a:pPr marL="742950" lvl="0" indent="-742950" algn="just">
              <a:buAutoNum type="arabicPeriod" startAt="3"/>
            </a:pPr>
            <a:r>
              <a:rPr lang="en-US" sz="3800" dirty="0"/>
              <a:t>Determine number of expected positive impacts reported.</a:t>
            </a:r>
          </a:p>
          <a:p>
            <a:pPr algn="l"/>
            <a:endParaRPr lang="en-US" dirty="0"/>
          </a:p>
        </p:txBody>
      </p:sp>
      <p:sp>
        <p:nvSpPr>
          <p:cNvPr id="7" name="Rectangle 6"/>
          <p:cNvSpPr/>
          <p:nvPr/>
        </p:nvSpPr>
        <p:spPr>
          <a:xfrm>
            <a:off x="28553993" y="28149153"/>
            <a:ext cx="13402449" cy="4308872"/>
          </a:xfrm>
          <a:prstGeom prst="rect">
            <a:avLst/>
          </a:prstGeom>
        </p:spPr>
        <p:txBody>
          <a:bodyPr wrap="square" lIns="91440" tIns="45720" rIns="91440" bIns="45720" anchor="t">
            <a:spAutoFit/>
          </a:bodyPr>
          <a:lstStyle/>
          <a:p>
            <a:pPr algn="just"/>
            <a:r>
              <a:rPr lang="en-US" sz="2000" dirty="0">
                <a:latin typeface="Times New Roman"/>
                <a:ea typeface="ＭＳ Ｐゴシック"/>
                <a:cs typeface="Times New Roman"/>
              </a:rPr>
              <a:t>*Adamson, S. J., Kay-Lambkin, F. J., Baker, A.L., Lewin, T.J., Thornton, L., Kelly, B. J., &amp; Sellman, J. D. (2010). An Improved brief measure of cannabis misuse: The Cannabis Use Disorders Identification Test-Revised (CUDIT-R). </a:t>
            </a:r>
            <a:r>
              <a:rPr lang="en-US" sz="2000" i="1" dirty="0">
                <a:latin typeface="Times New Roman"/>
                <a:ea typeface="ＭＳ Ｐゴシック"/>
                <a:cs typeface="Times New Roman"/>
              </a:rPr>
              <a:t>Drug and Alcohol Dependence, 110</a:t>
            </a:r>
            <a:r>
              <a:rPr lang="en-US" sz="2000" dirty="0">
                <a:latin typeface="Times New Roman"/>
                <a:ea typeface="ＭＳ Ｐゴシック"/>
                <a:cs typeface="Times New Roman"/>
              </a:rPr>
              <a:t>, 137-143.</a:t>
            </a:r>
            <a:endParaRPr lang="en-US" sz="2000" dirty="0">
              <a:cs typeface="Times New Roman"/>
            </a:endParaRPr>
          </a:p>
          <a:p>
            <a:pPr algn="just"/>
            <a:r>
              <a:rPr lang="en-US" sz="2000" dirty="0">
                <a:latin typeface="Times New Roman"/>
                <a:ea typeface="ＭＳ Ｐゴシック"/>
                <a:cs typeface="Times New Roman"/>
              </a:rPr>
              <a:t>*Adamson, S.J. &amp; Sellman, D. (2003). A prototype screening instrument for cannabis use disorder: The Cannabis Use Disorders Identification Test (CUDIT) in an alcohol-dependent clinical sample. </a:t>
            </a:r>
            <a:r>
              <a:rPr lang="en-US" sz="2000" i="1" dirty="0">
                <a:latin typeface="Times New Roman"/>
                <a:ea typeface="ＭＳ Ｐゴシック"/>
                <a:cs typeface="Times New Roman"/>
              </a:rPr>
              <a:t>Drug and Alcohol Review, 22,</a:t>
            </a:r>
            <a:r>
              <a:rPr lang="en-US" sz="2000" dirty="0">
                <a:latin typeface="Times New Roman"/>
                <a:ea typeface="ＭＳ Ｐゴシック"/>
                <a:cs typeface="Times New Roman"/>
              </a:rPr>
              <a:t> 309-315. </a:t>
            </a:r>
            <a:endParaRPr lang="en-US" sz="2000" dirty="0">
              <a:cs typeface="Times New Roman"/>
            </a:endParaRPr>
          </a:p>
          <a:p>
            <a:pPr algn="just"/>
            <a:r>
              <a:rPr lang="en-US" sz="2000" dirty="0">
                <a:latin typeface="Times New Roman"/>
                <a:ea typeface="ＭＳ Ｐゴシック"/>
                <a:cs typeface="Times New Roman"/>
              </a:rPr>
              <a:t>*Kroon, E., Kuhns, L., &amp; Cousijn, J. (2021). The short-term and long-term effects of cannabis on cognition: Recent advances in the field. </a:t>
            </a:r>
            <a:r>
              <a:rPr lang="en-US" sz="2000" i="1" dirty="0">
                <a:latin typeface="Times New Roman"/>
                <a:ea typeface="ＭＳ Ｐゴシック"/>
                <a:cs typeface="Times New Roman"/>
              </a:rPr>
              <a:t>Current Opinion in Psychology</a:t>
            </a:r>
            <a:r>
              <a:rPr lang="en-US" sz="2000" dirty="0">
                <a:latin typeface="Times New Roman"/>
                <a:ea typeface="ＭＳ Ｐゴシック"/>
                <a:cs typeface="Times New Roman"/>
              </a:rPr>
              <a:t>, </a:t>
            </a:r>
            <a:r>
              <a:rPr lang="en-US" sz="2000" i="1" dirty="0">
                <a:latin typeface="Times New Roman"/>
                <a:ea typeface="ＭＳ Ｐゴシック"/>
                <a:cs typeface="Times New Roman"/>
              </a:rPr>
              <a:t>38</a:t>
            </a:r>
            <a:r>
              <a:rPr lang="en-US" sz="2000" dirty="0">
                <a:latin typeface="Times New Roman"/>
                <a:ea typeface="ＭＳ Ｐゴシック"/>
                <a:cs typeface="Times New Roman"/>
              </a:rPr>
              <a:t>, 49–55. </a:t>
            </a:r>
            <a:endParaRPr lang="en-US" dirty="0"/>
          </a:p>
          <a:p>
            <a:pPr algn="just"/>
            <a:r>
              <a:rPr lang="en-US" sz="2000" dirty="0">
                <a:latin typeface="Times New Roman"/>
                <a:ea typeface="ＭＳ Ｐゴシック"/>
                <a:cs typeface="Times New Roman"/>
              </a:rPr>
              <a:t>*Patrick, M. E., Schulenberg, J. E., Miech, R. A., Johnston, L. D., O’Malley, P. M., &amp; Bachman, J. G. (2022). </a:t>
            </a:r>
            <a:r>
              <a:rPr lang="en-US" sz="2000" i="1" dirty="0">
                <a:latin typeface="Times New Roman"/>
                <a:ea typeface="ＭＳ Ｐゴシック"/>
                <a:cs typeface="Times New Roman"/>
              </a:rPr>
              <a:t>Monitoring the future panel study annual report: National data on substance use among adults ages 19 to 60, 1976-2021</a:t>
            </a:r>
            <a:r>
              <a:rPr lang="en-US" sz="2000" dirty="0">
                <a:latin typeface="Times New Roman"/>
                <a:ea typeface="ＭＳ Ｐゴシック"/>
                <a:cs typeface="Times New Roman"/>
              </a:rPr>
              <a:t>. </a:t>
            </a:r>
            <a:r>
              <a:rPr lang="en-US" sz="2000" i="1" dirty="0">
                <a:latin typeface="Times New Roman"/>
                <a:ea typeface="ＭＳ Ｐゴシック"/>
                <a:cs typeface="Times New Roman"/>
              </a:rPr>
              <a:t>Monitoring the Future Monograph Series. Ann Arbor: Institute for Social Research, The University of Michigan</a:t>
            </a:r>
            <a:r>
              <a:rPr lang="en-US" sz="2000" dirty="0">
                <a:latin typeface="Times New Roman"/>
                <a:ea typeface="ＭＳ Ｐゴシック"/>
                <a:cs typeface="Times New Roman"/>
              </a:rPr>
              <a:t>. </a:t>
            </a:r>
            <a:endParaRPr lang="en-US" sz="2000" dirty="0">
              <a:cs typeface="Times New Roman"/>
            </a:endParaRPr>
          </a:p>
          <a:p>
            <a:pPr algn="just"/>
            <a:r>
              <a:rPr lang="en-US" sz="2000" dirty="0">
                <a:latin typeface="Times New Roman"/>
                <a:ea typeface="ＭＳ Ｐゴシック"/>
                <a:cs typeface="Times New Roman"/>
              </a:rPr>
              <a:t>*Pearson, M. R., Liese, B. S., &amp; Dvorak, R. D. (2017). College student marijuana involvement: Perceptions, use, and consequences across 11 college campuses. </a:t>
            </a:r>
            <a:r>
              <a:rPr lang="en-US" sz="2000" i="1" dirty="0">
                <a:latin typeface="Times New Roman"/>
                <a:ea typeface="ＭＳ Ｐゴシック"/>
                <a:cs typeface="Times New Roman"/>
              </a:rPr>
              <a:t>Addictive Behaviors</a:t>
            </a:r>
            <a:r>
              <a:rPr lang="en-US" sz="2000" dirty="0">
                <a:latin typeface="Times New Roman"/>
                <a:ea typeface="ＭＳ Ｐゴシック"/>
                <a:cs typeface="Times New Roman"/>
              </a:rPr>
              <a:t>, </a:t>
            </a:r>
            <a:r>
              <a:rPr lang="en-US" sz="2000" i="1" dirty="0">
                <a:latin typeface="Times New Roman"/>
                <a:ea typeface="ＭＳ Ｐゴシック"/>
                <a:cs typeface="Times New Roman"/>
              </a:rPr>
              <a:t>66</a:t>
            </a:r>
            <a:r>
              <a:rPr lang="en-US" sz="2000" dirty="0">
                <a:latin typeface="Times New Roman"/>
                <a:ea typeface="ＭＳ Ｐゴシック"/>
                <a:cs typeface="Times New Roman"/>
              </a:rPr>
              <a:t>, 83–89.</a:t>
            </a:r>
          </a:p>
          <a:p>
            <a:pPr algn="just"/>
            <a:endParaRPr lang="en-US" sz="1700" dirty="0"/>
          </a:p>
          <a:p>
            <a:pPr marL="457200" indent="-457200"/>
            <a:r>
              <a:rPr lang="en-US" sz="1700" dirty="0">
                <a:latin typeface="Times New Roman"/>
                <a:ea typeface="ＭＳ Ｐゴシック"/>
                <a:cs typeface="Times New Roman"/>
              </a:rPr>
              <a:t>Access to ScreenU Cannabis funded by a Connecticut Healthy Campus Initiative grant awarded to Dr. Samuolis</a:t>
            </a:r>
          </a:p>
        </p:txBody>
      </p:sp>
      <p:sp>
        <p:nvSpPr>
          <p:cNvPr id="8" name="TextBox 7"/>
          <p:cNvSpPr txBox="1"/>
          <p:nvPr/>
        </p:nvSpPr>
        <p:spPr>
          <a:xfrm>
            <a:off x="15210864" y="20344791"/>
            <a:ext cx="13134611" cy="646331"/>
          </a:xfrm>
          <a:prstGeom prst="rect">
            <a:avLst/>
          </a:prstGeom>
          <a:noFill/>
        </p:spPr>
        <p:txBody>
          <a:bodyPr wrap="square" rtlCol="0">
            <a:spAutoFit/>
          </a:bodyPr>
          <a:lstStyle/>
          <a:p>
            <a:pPr algn="just"/>
            <a:r>
              <a:rPr lang="en-US" sz="3600" b="1" dirty="0"/>
              <a:t>Table 1. Cannabis Use Risk Level (N=421) </a:t>
            </a:r>
          </a:p>
        </p:txBody>
      </p:sp>
      <p:sp>
        <p:nvSpPr>
          <p:cNvPr id="20" name="TextBox 19"/>
          <p:cNvSpPr txBox="1"/>
          <p:nvPr/>
        </p:nvSpPr>
        <p:spPr>
          <a:xfrm>
            <a:off x="16312226" y="12738766"/>
            <a:ext cx="184666" cy="584776"/>
          </a:xfrm>
          <a:prstGeom prst="rect">
            <a:avLst/>
          </a:prstGeom>
          <a:noFill/>
        </p:spPr>
        <p:txBody>
          <a:bodyPr wrap="none" rtlCol="0">
            <a:spAutoFit/>
          </a:bodyPr>
          <a:lstStyle/>
          <a:p>
            <a:endParaRPr lang="en-US"/>
          </a:p>
        </p:txBody>
      </p:sp>
      <p:sp>
        <p:nvSpPr>
          <p:cNvPr id="28" name="Text Box 19"/>
          <p:cNvSpPr txBox="1">
            <a:spLocks noChangeArrowheads="1"/>
          </p:cNvSpPr>
          <p:nvPr/>
        </p:nvSpPr>
        <p:spPr bwMode="auto">
          <a:xfrm>
            <a:off x="15242692" y="3231271"/>
            <a:ext cx="12914649" cy="935641"/>
          </a:xfrm>
          <a:prstGeom prst="rect">
            <a:avLst/>
          </a:prstGeom>
          <a:solidFill>
            <a:schemeClr val="bg1"/>
          </a:solidFill>
          <a:ln w="57150">
            <a:solidFill>
              <a:schemeClr val="tx1"/>
            </a:solidFill>
            <a:miter lim="800000"/>
            <a:headEnd/>
            <a:tailEnd/>
          </a:ln>
          <a:effectLst/>
        </p:spPr>
        <p:txBody>
          <a:bodyPr wrap="square" lIns="164592" tIns="82296" rIns="164592" bIns="82296" anchor="ctr">
            <a:spAutoFit/>
          </a:bodyPr>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METHODS</a:t>
            </a:r>
          </a:p>
        </p:txBody>
      </p:sp>
      <p:sp>
        <p:nvSpPr>
          <p:cNvPr id="29" name="Text Box 19"/>
          <p:cNvSpPr txBox="1">
            <a:spLocks noChangeArrowheads="1"/>
          </p:cNvSpPr>
          <p:nvPr/>
        </p:nvSpPr>
        <p:spPr bwMode="auto">
          <a:xfrm>
            <a:off x="28648509" y="3235755"/>
            <a:ext cx="13510144" cy="935641"/>
          </a:xfrm>
          <a:prstGeom prst="rect">
            <a:avLst/>
          </a:prstGeom>
          <a:solidFill>
            <a:schemeClr val="bg1"/>
          </a:solidFill>
          <a:ln w="57150">
            <a:solidFill>
              <a:schemeClr val="tx1"/>
            </a:solidFill>
            <a:miter lim="800000"/>
            <a:headEnd/>
            <a:tailEnd/>
          </a:ln>
          <a:effectLst/>
        </p:spPr>
        <p:txBody>
          <a:bodyPr wrap="square" lIns="164592" tIns="82296" rIns="164592" bIns="82296" anchor="ctr">
            <a:spAutoFit/>
          </a:bodyPr>
          <a:lstStyle/>
          <a:p>
            <a:pPr defTabSz="1646238">
              <a:spcBef>
                <a:spcPct val="50000"/>
              </a:spcBef>
            </a:pPr>
            <a:r>
              <a:rPr lang="en-US" sz="5000" b="1">
                <a:solidFill>
                  <a:srgbClr val="92D050"/>
                </a:solidFill>
                <a:effectLst>
                  <a:outerShdw blurRad="38100" dist="38100" dir="2700000" algn="tl">
                    <a:srgbClr val="000000"/>
                  </a:outerShdw>
                </a:effectLst>
                <a:latin typeface="Arial" charset="0"/>
              </a:rPr>
              <a:t>RESULTS</a:t>
            </a:r>
          </a:p>
        </p:txBody>
      </p:sp>
      <p:graphicFrame>
        <p:nvGraphicFramePr>
          <p:cNvPr id="11" name="Table 10">
            <a:extLst>
              <a:ext uri="{FF2B5EF4-FFF2-40B4-BE49-F238E27FC236}">
                <a16:creationId xmlns:a16="http://schemas.microsoft.com/office/drawing/2014/main" id="{165EA680-AF9B-2847-8065-F3F6D5BD0976}"/>
              </a:ext>
            </a:extLst>
          </p:cNvPr>
          <p:cNvGraphicFramePr>
            <a:graphicFrameLocks noGrp="1"/>
          </p:cNvGraphicFramePr>
          <p:nvPr>
            <p:extLst>
              <p:ext uri="{D42A27DB-BD31-4B8C-83A1-F6EECF244321}">
                <p14:modId xmlns:p14="http://schemas.microsoft.com/office/powerpoint/2010/main" val="339475571"/>
              </p:ext>
            </p:extLst>
          </p:nvPr>
        </p:nvGraphicFramePr>
        <p:xfrm>
          <a:off x="15303831" y="21170397"/>
          <a:ext cx="12634907" cy="5189505"/>
        </p:xfrm>
        <a:graphic>
          <a:graphicData uri="http://schemas.openxmlformats.org/drawingml/2006/table">
            <a:tbl>
              <a:tblPr firstRow="1" bandRow="1">
                <a:tableStyleId>{93296810-A885-4BE3-A3E7-6D5BEEA58F35}</a:tableStyleId>
              </a:tblPr>
              <a:tblGrid>
                <a:gridCol w="8948820">
                  <a:extLst>
                    <a:ext uri="{9D8B030D-6E8A-4147-A177-3AD203B41FA5}">
                      <a16:colId xmlns:a16="http://schemas.microsoft.com/office/drawing/2014/main" val="177511462"/>
                    </a:ext>
                  </a:extLst>
                </a:gridCol>
                <a:gridCol w="3686087">
                  <a:extLst>
                    <a:ext uri="{9D8B030D-6E8A-4147-A177-3AD203B41FA5}">
                      <a16:colId xmlns:a16="http://schemas.microsoft.com/office/drawing/2014/main" val="3295054679"/>
                    </a:ext>
                  </a:extLst>
                </a:gridCol>
              </a:tblGrid>
              <a:tr h="1219551">
                <a:tc>
                  <a:txBody>
                    <a:bodyPr/>
                    <a:lstStyle/>
                    <a:p>
                      <a:pPr algn="ctr"/>
                      <a:endParaRPr lang="en-US" sz="3500">
                        <a:solidFill>
                          <a:schemeClr val="tx1"/>
                        </a:solidFill>
                        <a:latin typeface="Times New Roman" panose="02020603050405020304" pitchFamily="18" charset="0"/>
                        <a:cs typeface="Times New Roman" panose="02020603050405020304" pitchFamily="18" charset="0"/>
                      </a:endParaRPr>
                    </a:p>
                    <a:p>
                      <a:pPr algn="l"/>
                      <a:r>
                        <a:rPr lang="en-US" sz="3500">
                          <a:solidFill>
                            <a:schemeClr val="tx1"/>
                          </a:solidFill>
                          <a:latin typeface="Times New Roman"/>
                          <a:cs typeface="Times New Roman"/>
                        </a:rPr>
                        <a:t>Cannabis Use Risk Level</a:t>
                      </a:r>
                    </a:p>
                  </a:txBody>
                  <a:tcP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endParaRPr lang="en-US" sz="3500">
                        <a:solidFill>
                          <a:schemeClr val="tx1"/>
                        </a:solidFill>
                        <a:latin typeface="Times New Roman" panose="02020603050405020304" pitchFamily="18" charset="0"/>
                        <a:cs typeface="Times New Roman" panose="02020603050405020304" pitchFamily="18" charset="0"/>
                      </a:endParaRPr>
                    </a:p>
                    <a:p>
                      <a:pPr marL="0" marR="0" lvl="0" indent="0" algn="ctr" defTabSz="3291840" rtl="0" eaLnBrk="1" fontAlgn="auto" latinLnBrk="0" hangingPunct="1">
                        <a:lnSpc>
                          <a:spcPct val="100000"/>
                        </a:lnSpc>
                        <a:spcBef>
                          <a:spcPts val="0"/>
                        </a:spcBef>
                        <a:spcAft>
                          <a:spcPts val="0"/>
                        </a:spcAft>
                        <a:buClrTx/>
                        <a:buSzTx/>
                        <a:buFontTx/>
                        <a:buNone/>
                        <a:tabLst/>
                        <a:defRPr/>
                      </a:pPr>
                      <a:r>
                        <a:rPr lang="en-US" sz="3500">
                          <a:solidFill>
                            <a:schemeClr val="tx1"/>
                          </a:solidFill>
                          <a:latin typeface="Times New Roman"/>
                          <a:cs typeface="Times New Roman"/>
                        </a:rPr>
                        <a:t>%</a:t>
                      </a:r>
                    </a:p>
                  </a:txBody>
                  <a:tcPr/>
                </a:tc>
                <a:extLst>
                  <a:ext uri="{0D108BD9-81ED-4DB2-BD59-A6C34878D82A}">
                    <a16:rowId xmlns:a16="http://schemas.microsoft.com/office/drawing/2014/main" val="3754157098"/>
                  </a:ext>
                </a:extLst>
              </a:tr>
              <a:tr h="812036">
                <a:tc>
                  <a:txBody>
                    <a:bodyPr/>
                    <a:lstStyle/>
                    <a:p>
                      <a:r>
                        <a:rPr lang="en-US" sz="3500">
                          <a:latin typeface="Times New Roman"/>
                          <a:cs typeface="Times New Roman"/>
                        </a:rPr>
                        <a:t>In Recovery</a:t>
                      </a:r>
                    </a:p>
                  </a:txBody>
                  <a:tcPr>
                    <a:solidFill>
                      <a:schemeClr val="accent6">
                        <a:lumMod val="40000"/>
                        <a:lumOff val="60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3500">
                          <a:latin typeface="Times New Roman"/>
                          <a:cs typeface="Times New Roman"/>
                        </a:rPr>
                        <a:t>   1%</a:t>
                      </a:r>
                      <a:endParaRPr lang="en-US" sz="3500">
                        <a:latin typeface="Times New Roman" panose="02020603050405020304" pitchFamily="18" charset="0"/>
                        <a:cs typeface="Times New Roman" panose="02020603050405020304" pitchFamily="18" charset="0"/>
                      </a:endParaRPr>
                    </a:p>
                  </a:txBody>
                  <a:tcPr>
                    <a:solidFill>
                      <a:schemeClr val="accent6">
                        <a:lumMod val="40000"/>
                        <a:lumOff val="60000"/>
                      </a:schemeClr>
                    </a:solidFill>
                  </a:tcPr>
                </a:tc>
                <a:extLst>
                  <a:ext uri="{0D108BD9-81ED-4DB2-BD59-A6C34878D82A}">
                    <a16:rowId xmlns:a16="http://schemas.microsoft.com/office/drawing/2014/main" val="2985961487"/>
                  </a:ext>
                </a:extLst>
              </a:tr>
              <a:tr h="812036">
                <a:tc>
                  <a:txBody>
                    <a:bodyPr/>
                    <a:lstStyle/>
                    <a:p>
                      <a:r>
                        <a:rPr lang="en-US" sz="3500">
                          <a:latin typeface="Times New Roman"/>
                          <a:cs typeface="Times New Roman"/>
                        </a:rPr>
                        <a:t>No Use</a:t>
                      </a:r>
                    </a:p>
                  </a:txBody>
                  <a:tcPr>
                    <a:solidFill>
                      <a:schemeClr val="bg1"/>
                    </a:solidFill>
                  </a:tcPr>
                </a:tc>
                <a:tc>
                  <a:txBody>
                    <a:bodyPr/>
                    <a:lstStyle/>
                    <a:p>
                      <a:pPr algn="ctr"/>
                      <a:r>
                        <a:rPr lang="en-US" sz="3500" dirty="0">
                          <a:latin typeface="Times New Roman"/>
                          <a:cs typeface="Times New Roman"/>
                        </a:rPr>
                        <a:t>75%</a:t>
                      </a:r>
                    </a:p>
                  </a:txBody>
                  <a:tcPr>
                    <a:solidFill>
                      <a:schemeClr val="bg1"/>
                    </a:solidFill>
                  </a:tcPr>
                </a:tc>
                <a:extLst>
                  <a:ext uri="{0D108BD9-81ED-4DB2-BD59-A6C34878D82A}">
                    <a16:rowId xmlns:a16="http://schemas.microsoft.com/office/drawing/2014/main" val="3450667051"/>
                  </a:ext>
                </a:extLst>
              </a:tr>
              <a:tr h="812036">
                <a:tc>
                  <a:txBody>
                    <a:bodyPr/>
                    <a:lstStyle/>
                    <a:p>
                      <a:r>
                        <a:rPr lang="en-US" sz="3500" dirty="0">
                          <a:latin typeface="Times New Roman"/>
                          <a:cs typeface="Times New Roman"/>
                        </a:rPr>
                        <a:t>Low/Some Risk</a:t>
                      </a:r>
                    </a:p>
                  </a:txBody>
                  <a:tcPr>
                    <a:solidFill>
                      <a:schemeClr val="accent6">
                        <a:lumMod val="40000"/>
                        <a:lumOff val="60000"/>
                      </a:schemeClr>
                    </a:solidFill>
                  </a:tcPr>
                </a:tc>
                <a:tc>
                  <a:txBody>
                    <a:bodyPr/>
                    <a:lstStyle/>
                    <a:p>
                      <a:pPr algn="ctr"/>
                      <a:r>
                        <a:rPr lang="en-US" sz="3500">
                          <a:latin typeface="Times New Roman"/>
                          <a:cs typeface="Times New Roman"/>
                        </a:rPr>
                        <a:t>12%</a:t>
                      </a:r>
                    </a:p>
                  </a:txBody>
                  <a:tcPr>
                    <a:solidFill>
                      <a:schemeClr val="accent6">
                        <a:lumMod val="40000"/>
                        <a:lumOff val="60000"/>
                      </a:schemeClr>
                    </a:solidFill>
                  </a:tcPr>
                </a:tc>
                <a:extLst>
                  <a:ext uri="{0D108BD9-81ED-4DB2-BD59-A6C34878D82A}">
                    <a16:rowId xmlns:a16="http://schemas.microsoft.com/office/drawing/2014/main" val="3049677226"/>
                  </a:ext>
                </a:extLst>
              </a:tr>
              <a:tr h="721810">
                <a:tc>
                  <a:txBody>
                    <a:bodyPr/>
                    <a:lstStyle/>
                    <a:p>
                      <a:r>
                        <a:rPr lang="en-US" sz="3500">
                          <a:latin typeface="Times New Roman" panose="02020603050405020304" pitchFamily="18" charset="0"/>
                          <a:cs typeface="Times New Roman" panose="02020603050405020304" pitchFamily="18" charset="0"/>
                        </a:rPr>
                        <a:t>Moderate Risk</a:t>
                      </a:r>
                    </a:p>
                  </a:txBody>
                  <a:tcPr>
                    <a:solidFill>
                      <a:schemeClr val="bg1"/>
                    </a:solidFill>
                  </a:tcP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3500">
                          <a:latin typeface="Times New Roman"/>
                          <a:cs typeface="Times New Roman"/>
                        </a:rPr>
                        <a:t> 6%</a:t>
                      </a:r>
                    </a:p>
                  </a:txBody>
                  <a:tcPr>
                    <a:solidFill>
                      <a:schemeClr val="bg1"/>
                    </a:solidFill>
                  </a:tcPr>
                </a:tc>
                <a:extLst>
                  <a:ext uri="{0D108BD9-81ED-4DB2-BD59-A6C34878D82A}">
                    <a16:rowId xmlns:a16="http://schemas.microsoft.com/office/drawing/2014/main" val="2239254807"/>
                  </a:ext>
                </a:extLst>
              </a:tr>
              <a:tr h="812036">
                <a:tc>
                  <a:txBody>
                    <a:bodyPr/>
                    <a:lstStyle/>
                    <a:p>
                      <a:r>
                        <a:rPr lang="en-US" sz="3500" dirty="0">
                          <a:latin typeface="Times New Roman" panose="02020603050405020304" pitchFamily="18" charset="0"/>
                          <a:cs typeface="Times New Roman" panose="02020603050405020304" pitchFamily="18" charset="0"/>
                        </a:rPr>
                        <a:t>High Risk</a:t>
                      </a:r>
                    </a:p>
                  </a:txBody>
                  <a:tcPr>
                    <a:solidFill>
                      <a:schemeClr val="accent6">
                        <a:lumMod val="40000"/>
                        <a:lumOff val="60000"/>
                      </a:schemeClr>
                    </a:solidFill>
                  </a:tcPr>
                </a:tc>
                <a:tc>
                  <a:txBody>
                    <a:bodyPr/>
                    <a:lstStyle/>
                    <a:p>
                      <a:pPr algn="ctr"/>
                      <a:r>
                        <a:rPr lang="en-US" sz="3500" dirty="0">
                          <a:latin typeface="Times New Roman"/>
                          <a:cs typeface="Times New Roman"/>
                        </a:rPr>
                        <a:t>6%</a:t>
                      </a:r>
                    </a:p>
                  </a:txBody>
                  <a:tcPr>
                    <a:solidFill>
                      <a:schemeClr val="accent6">
                        <a:lumMod val="40000"/>
                        <a:lumOff val="60000"/>
                      </a:schemeClr>
                    </a:solidFill>
                  </a:tcPr>
                </a:tc>
                <a:extLst>
                  <a:ext uri="{0D108BD9-81ED-4DB2-BD59-A6C34878D82A}">
                    <a16:rowId xmlns:a16="http://schemas.microsoft.com/office/drawing/2014/main" val="2536099342"/>
                  </a:ext>
                </a:extLst>
              </a:tr>
            </a:tbl>
          </a:graphicData>
        </a:graphic>
      </p:graphicFrame>
      <p:sp>
        <p:nvSpPr>
          <p:cNvPr id="12" name="Rectangle 11">
            <a:extLst>
              <a:ext uri="{FF2B5EF4-FFF2-40B4-BE49-F238E27FC236}">
                <a16:creationId xmlns:a16="http://schemas.microsoft.com/office/drawing/2014/main" id="{AECAF10C-DA09-40BE-AC72-43E3EB5454CC}"/>
              </a:ext>
            </a:extLst>
          </p:cNvPr>
          <p:cNvSpPr/>
          <p:nvPr/>
        </p:nvSpPr>
        <p:spPr>
          <a:xfrm>
            <a:off x="1781539" y="4249989"/>
            <a:ext cx="12975485" cy="13542169"/>
          </a:xfrm>
          <a:prstGeom prst="rect">
            <a:avLst/>
          </a:prstGeom>
        </p:spPr>
        <p:txBody>
          <a:bodyPr wrap="square" lIns="91440" tIns="45720" rIns="91440" bIns="45720" anchor="t">
            <a:spAutoFit/>
          </a:bodyPr>
          <a:lstStyle/>
          <a:p>
            <a:pPr algn="just"/>
            <a:r>
              <a:rPr lang="en-US" sz="3800" dirty="0">
                <a:latin typeface="Times New Roman"/>
                <a:ea typeface="ＭＳ Ｐゴシック"/>
                <a:cs typeface="Times New Roman"/>
              </a:rPr>
              <a:t>Cannabis (also called marijuana) use is prevalent and increasing among college students. One recent study reported a prevalence rate of approximately 40% for past year use among college students (Patrick et al., 2022). Additionally, past 30-day use was approximately 24% in 2021 among college students and that reflected an almost 5% increase from 2011 (Patrick et al., 2022). </a:t>
            </a:r>
            <a:r>
              <a:rPr lang="en-US" sz="3800" dirty="0"/>
              <a:t>In a review by Kroon et al. (2021) a range of effects of cannabis use on cognitive functioning were identified, including memory, attention, and decision-making. Additionally, some students who use cannabis experience negative consequences, such as driving while intoxicated </a:t>
            </a:r>
            <a:r>
              <a:rPr lang="en-US" sz="3800" dirty="0">
                <a:latin typeface="Times New Roman"/>
                <a:ea typeface="ＭＳ Ｐゴシック"/>
                <a:cs typeface="Times New Roman"/>
              </a:rPr>
              <a:t>(Pearson et al., 2017). Screening, Brief Intervention, and Referral to Treatment (SBIRT) is one prevention approach available for use in campus counseling and health centers. Digital versions of SBIRT have been developed, such as ScreenU Cannabis, that allow for dissemination campus-wide. Although screenings typically focus on assessing risk level and providing a brief intervention and referral to treatment based on the risk level assessed, students’ qualitative responses within screenings may provide insight regarding reasons to change use and expectations of benefits from changing use that can inform prevention, research, and treatment. The current exploratory study examined students’ responses regarding expected positive impacts from changing cannabis use.   </a:t>
            </a:r>
            <a:r>
              <a:rPr lang="en-US" dirty="0">
                <a:latin typeface="Times New Roman"/>
                <a:ea typeface="ＭＳ Ｐゴシック"/>
                <a:cs typeface="Times New Roman"/>
              </a:rPr>
              <a:t> </a:t>
            </a:r>
          </a:p>
        </p:txBody>
      </p:sp>
      <p:sp>
        <p:nvSpPr>
          <p:cNvPr id="4" name="TextBox 3">
            <a:extLst>
              <a:ext uri="{FF2B5EF4-FFF2-40B4-BE49-F238E27FC236}">
                <a16:creationId xmlns:a16="http://schemas.microsoft.com/office/drawing/2014/main" id="{7AC11E83-E002-44F2-9B4D-60842B046BDC}"/>
              </a:ext>
            </a:extLst>
          </p:cNvPr>
          <p:cNvSpPr txBox="1"/>
          <p:nvPr/>
        </p:nvSpPr>
        <p:spPr>
          <a:xfrm>
            <a:off x="15189274" y="11344158"/>
            <a:ext cx="12850693" cy="8863965"/>
          </a:xfrm>
          <a:prstGeom prst="rect">
            <a:avLst/>
          </a:prstGeom>
          <a:noFill/>
        </p:spPr>
        <p:txBody>
          <a:bodyPr wrap="square" lIns="91440" tIns="45720" rIns="91440" bIns="45720" rtlCol="0" anchor="t">
            <a:spAutoFit/>
          </a:bodyPr>
          <a:lstStyle/>
          <a:p>
            <a:pPr algn="just"/>
            <a:r>
              <a:rPr lang="en-US" sz="3800" dirty="0">
                <a:latin typeface="Times New Roman"/>
                <a:ea typeface="ＭＳ Ｐゴシック"/>
                <a:cs typeface="Times New Roman"/>
              </a:rPr>
              <a:t>Cannabis Use Disorders Identification Test – Revised (CUDIT-R: Adamson et al., 2010) is a briefer version of the Cannabis Use Disorders Identification Test (CUDIT: Adamson &amp; Sellman, 2003) designed as a screening tool for identifying harmful and/or problematic cannabis use. The tool consists of eight items assessing abuse, dependence, and related psychological symptoms and is used as part of ScreenU Cannabis to assess risk use levels (see Table 1). Students who reported cannabis use (N=104) completed three open-ended, decisional balance questions in ScreenU Cannabis. One item was “If you were going to make a change with your use of marijuana, what positive impacts might that have?”. Use of a systematic, process to code responses to this question resulted in final themes (see Table 3). The number of different positive impacts students reported were calculated (see Table 2).</a:t>
            </a:r>
            <a:endParaRPr lang="en-US" sz="3600" strike="sngStrike" dirty="0">
              <a:highlight>
                <a:srgbClr val="FFFF00"/>
              </a:highlight>
              <a:latin typeface="Times New Roman"/>
              <a:ea typeface="ＭＳ Ｐゴシック"/>
              <a:cs typeface="Times New Roman"/>
            </a:endParaRPr>
          </a:p>
        </p:txBody>
      </p:sp>
      <p:sp>
        <p:nvSpPr>
          <p:cNvPr id="13" name="Rectangle 12">
            <a:extLst>
              <a:ext uri="{FF2B5EF4-FFF2-40B4-BE49-F238E27FC236}">
                <a16:creationId xmlns:a16="http://schemas.microsoft.com/office/drawing/2014/main" id="{6BACE21F-7AAC-4F0B-A476-B82132CD4CF5}"/>
              </a:ext>
            </a:extLst>
          </p:cNvPr>
          <p:cNvSpPr/>
          <p:nvPr/>
        </p:nvSpPr>
        <p:spPr>
          <a:xfrm>
            <a:off x="28668141" y="4268135"/>
            <a:ext cx="13382817" cy="646331"/>
          </a:xfrm>
          <a:prstGeom prst="rect">
            <a:avLst/>
          </a:prstGeom>
        </p:spPr>
        <p:txBody>
          <a:bodyPr wrap="square">
            <a:spAutoFit/>
          </a:bodyPr>
          <a:lstStyle/>
          <a:p>
            <a:pPr algn="just"/>
            <a:r>
              <a:rPr lang="en-US" sz="3600" b="1" dirty="0"/>
              <a:t>Table 3. Expected Positive Impacts from Changing Use (N=104)</a:t>
            </a:r>
            <a:r>
              <a:rPr lang="en-US" sz="3600" dirty="0"/>
              <a:t>  </a:t>
            </a:r>
          </a:p>
        </p:txBody>
      </p:sp>
      <p:graphicFrame>
        <p:nvGraphicFramePr>
          <p:cNvPr id="3" name="Table 2">
            <a:extLst>
              <a:ext uri="{FF2B5EF4-FFF2-40B4-BE49-F238E27FC236}">
                <a16:creationId xmlns:a16="http://schemas.microsoft.com/office/drawing/2014/main" id="{B3D97C9C-556A-4A4B-BFCE-074F84ADD24F}"/>
              </a:ext>
            </a:extLst>
          </p:cNvPr>
          <p:cNvGraphicFramePr>
            <a:graphicFrameLocks noGrp="1"/>
          </p:cNvGraphicFramePr>
          <p:nvPr>
            <p:extLst>
              <p:ext uri="{D42A27DB-BD31-4B8C-83A1-F6EECF244321}">
                <p14:modId xmlns:p14="http://schemas.microsoft.com/office/powerpoint/2010/main" val="2684102430"/>
              </p:ext>
            </p:extLst>
          </p:nvPr>
        </p:nvGraphicFramePr>
        <p:xfrm>
          <a:off x="28685599" y="5044990"/>
          <a:ext cx="13409457" cy="17031928"/>
        </p:xfrm>
        <a:graphic>
          <a:graphicData uri="http://schemas.openxmlformats.org/drawingml/2006/table">
            <a:tbl>
              <a:tblPr firstRow="1" firstCol="1" bandRow="1">
                <a:tableStyleId>{5C22544A-7EE6-4342-B048-85BDC9FD1C3A}</a:tableStyleId>
              </a:tblPr>
              <a:tblGrid>
                <a:gridCol w="3927592">
                  <a:extLst>
                    <a:ext uri="{9D8B030D-6E8A-4147-A177-3AD203B41FA5}">
                      <a16:colId xmlns:a16="http://schemas.microsoft.com/office/drawing/2014/main" val="2796796409"/>
                    </a:ext>
                  </a:extLst>
                </a:gridCol>
                <a:gridCol w="7673992">
                  <a:extLst>
                    <a:ext uri="{9D8B030D-6E8A-4147-A177-3AD203B41FA5}">
                      <a16:colId xmlns:a16="http://schemas.microsoft.com/office/drawing/2014/main" val="584961861"/>
                    </a:ext>
                  </a:extLst>
                </a:gridCol>
                <a:gridCol w="1807873">
                  <a:extLst>
                    <a:ext uri="{9D8B030D-6E8A-4147-A177-3AD203B41FA5}">
                      <a16:colId xmlns:a16="http://schemas.microsoft.com/office/drawing/2014/main" val="4041949987"/>
                    </a:ext>
                  </a:extLst>
                </a:gridCol>
              </a:tblGrid>
              <a:tr h="455705">
                <a:tc>
                  <a:txBody>
                    <a:bodyPr/>
                    <a:lstStyle/>
                    <a:p>
                      <a:pPr marL="0" marR="0">
                        <a:lnSpc>
                          <a:spcPct val="107000"/>
                        </a:lnSpc>
                        <a:spcBef>
                          <a:spcPts val="0"/>
                        </a:spcBef>
                        <a:spcAft>
                          <a:spcPts val="0"/>
                        </a:spcAft>
                      </a:pPr>
                      <a:endParaRPr lang="en-US" sz="35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3500" dirty="0">
                          <a:solidFill>
                            <a:schemeClr val="tx1"/>
                          </a:solidFill>
                          <a:effectLst/>
                          <a:latin typeface="Times New Roman" panose="02020603050405020304" pitchFamily="18" charset="0"/>
                          <a:cs typeface="Times New Roman" panose="02020603050405020304" pitchFamily="18" charset="0"/>
                        </a:rPr>
                        <a:t>Code  Label</a:t>
                      </a:r>
                      <a:endParaRPr lang="en-US" sz="3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solidFill>
                  </a:tcPr>
                </a:tc>
                <a:tc>
                  <a:txBody>
                    <a:bodyPr/>
                    <a:lstStyle/>
                    <a:p>
                      <a:pPr marL="0" marR="0">
                        <a:lnSpc>
                          <a:spcPct val="107000"/>
                        </a:lnSpc>
                        <a:spcBef>
                          <a:spcPts val="0"/>
                        </a:spcBef>
                        <a:spcAft>
                          <a:spcPts val="0"/>
                        </a:spcAft>
                      </a:pPr>
                      <a:endParaRPr lang="en-US" sz="3500" dirty="0">
                        <a:solidFill>
                          <a:schemeClr val="tx1"/>
                        </a:solidFill>
                        <a:effectLst/>
                        <a:latin typeface="Times New Roman" panose="02020603050405020304" pitchFamily="18" charset="0"/>
                        <a:cs typeface="Times New Roman" panose="02020603050405020304" pitchFamily="18" charset="0"/>
                      </a:endParaRPr>
                    </a:p>
                    <a:p>
                      <a:pPr marL="0" marR="0">
                        <a:lnSpc>
                          <a:spcPct val="107000"/>
                        </a:lnSpc>
                        <a:spcBef>
                          <a:spcPts val="0"/>
                        </a:spcBef>
                        <a:spcAft>
                          <a:spcPts val="0"/>
                        </a:spcAft>
                      </a:pPr>
                      <a:r>
                        <a:rPr lang="en-US" sz="3500" dirty="0">
                          <a:solidFill>
                            <a:schemeClr val="tx1"/>
                          </a:solidFill>
                          <a:effectLst/>
                          <a:latin typeface="Times New Roman" panose="02020603050405020304" pitchFamily="18" charset="0"/>
                          <a:cs typeface="Times New Roman" panose="02020603050405020304" pitchFamily="18" charset="0"/>
                        </a:rPr>
                        <a:t>Description</a:t>
                      </a:r>
                    </a:p>
                  </a:txBody>
                  <a:tcPr marL="68580" marR="68580" marT="0" marB="0">
                    <a:solidFill>
                      <a:schemeClr val="accent6"/>
                    </a:solidFill>
                  </a:tcPr>
                </a:tc>
                <a:tc>
                  <a:txBody>
                    <a:bodyPr/>
                    <a:lstStyle/>
                    <a:p>
                      <a:pPr marL="0" marR="0" algn="ctr">
                        <a:lnSpc>
                          <a:spcPct val="107000"/>
                        </a:lnSpc>
                        <a:spcBef>
                          <a:spcPts val="0"/>
                        </a:spcBef>
                        <a:spcAft>
                          <a:spcPts val="0"/>
                        </a:spcAft>
                      </a:pPr>
                      <a:endParaRPr lang="en-US" sz="3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algn="ctr">
                        <a:lnSpc>
                          <a:spcPct val="107000"/>
                        </a:lnSpc>
                        <a:spcBef>
                          <a:spcPts val="0"/>
                        </a:spcBef>
                        <a:spcAft>
                          <a:spcPts val="0"/>
                        </a:spcAft>
                      </a:pPr>
                      <a:r>
                        <a:rPr lang="en-US" sz="35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t>
                      </a:r>
                    </a:p>
                  </a:txBody>
                  <a:tcPr marL="68580" marR="68580" marT="0" marB="0">
                    <a:solidFill>
                      <a:schemeClr val="accent6"/>
                    </a:solidFill>
                  </a:tcPr>
                </a:tc>
                <a:extLst>
                  <a:ext uri="{0D108BD9-81ED-4DB2-BD59-A6C34878D82A}">
                    <a16:rowId xmlns:a16="http://schemas.microsoft.com/office/drawing/2014/main" val="1894422414"/>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cs typeface="Times New Roman"/>
                        </a:rPr>
                        <a:t>Money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latin typeface="Times New Roman"/>
                        </a:rPr>
                        <a:t>Increased amount of money available or saved</a:t>
                      </a:r>
                      <a:endParaRPr lang="en-US" sz="3500" dirty="0"/>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16</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30011712"/>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Long-Term Physical Health Symptoms </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To avoid long-term physical health issues</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13</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588183343"/>
                  </a:ext>
                </a:extLst>
              </a:tr>
              <a:tr h="61479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Memory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Improved memory</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11</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2203921282"/>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cs typeface="Times New Roman"/>
                        </a:rPr>
                        <a:t>Long-Term Mental Health Symptoms </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To avoid long-term mental health issues </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10</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315134086"/>
                  </a:ext>
                </a:extLst>
              </a:tr>
              <a:tr h="65262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Energy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latin typeface="Times New Roman"/>
                        </a:rPr>
                        <a:t>Increased energy levels </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10</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784550790"/>
                  </a:ext>
                </a:extLst>
              </a:tr>
              <a:tr h="783772">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Concentration</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Improved focus and attention </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8</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293020193"/>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Short-Term Mental Health Symptoms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To avoid experiencing mental health symptoms from use</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7</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4285355366"/>
                  </a:ext>
                </a:extLst>
              </a:tr>
              <a:tr h="666387">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Productivity </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Increased productivity </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6</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1987958121"/>
                  </a:ext>
                </a:extLst>
              </a:tr>
              <a:tr h="760158">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Mental Clarity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latin typeface="Times New Roman"/>
                        </a:rPr>
                        <a:t>Increased lucidity and presence </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5</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1314814756"/>
                  </a:ext>
                </a:extLst>
              </a:tr>
              <a:tr h="672555">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Motivation </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panose="02020603050405020304" pitchFamily="18" charset="0"/>
                          <a:ea typeface="Calibri" panose="020F0502020204030204" pitchFamily="34" charset="0"/>
                          <a:cs typeface="Times New Roman" panose="02020603050405020304" pitchFamily="18" charset="0"/>
                        </a:rPr>
                        <a:t>Increased internal drive</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5</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3899129210"/>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Short-Term Physical Health Symptoms </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latin typeface="Times New Roman"/>
                        </a:rPr>
                        <a:t>To avoid experiencing physical health symptoms from use</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5</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3522472095"/>
                  </a:ext>
                </a:extLst>
              </a:tr>
              <a:tr h="740228">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Self-Control</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Increased self-discipline regarding use</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5</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897247185"/>
                  </a:ext>
                </a:extLst>
              </a:tr>
              <a:tr h="753474">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Sleep</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Improved quality of sleep/sleep patterns</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5</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extLst>
                  <a:ext uri="{0D108BD9-81ED-4DB2-BD59-A6C34878D82A}">
                    <a16:rowId xmlns:a16="http://schemas.microsoft.com/office/drawing/2014/main" val="579881924"/>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Time </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Increased time available to do other things</a:t>
                      </a: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a:ea typeface="Calibri" panose="020F0502020204030204" pitchFamily="34" charset="0"/>
                          <a:cs typeface="Times New Roman"/>
                        </a:rPr>
                        <a:t>4</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extLst>
                  <a:ext uri="{0D108BD9-81ED-4DB2-BD59-A6C34878D82A}">
                    <a16:rowId xmlns:a16="http://schemas.microsoft.com/office/drawing/2014/main" val="1764350104"/>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Relationships</a:t>
                      </a:r>
                    </a:p>
                  </a:txBody>
                  <a:tcPr marL="68580" marR="68580" marT="0" marB="0">
                    <a:solidFill>
                      <a:schemeClr val="bg1"/>
                    </a:solidFill>
                  </a:tcPr>
                </a:tc>
                <a:tc>
                  <a:txBody>
                    <a:bodyPr/>
                    <a:lstStyle/>
                    <a:p>
                      <a:pPr marL="0" marR="0">
                        <a:lnSpc>
                          <a:spcPct val="100000"/>
                        </a:lnSpc>
                        <a:spcBef>
                          <a:spcPts val="0"/>
                        </a:spcBef>
                        <a:spcAft>
                          <a:spcPts val="0"/>
                        </a:spcAft>
                      </a:pPr>
                      <a:r>
                        <a:rPr lang="en-US" sz="3500" dirty="0">
                          <a:effectLst/>
                          <a:latin typeface="Times New Roman"/>
                          <a:ea typeface="Calibri" panose="020F0502020204030204" pitchFamily="34" charset="0"/>
                          <a:cs typeface="Times New Roman"/>
                        </a:rPr>
                        <a:t>Improved interpersonal relationships and social interactions</a:t>
                      </a: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panose="02020603050405020304" pitchFamily="18" charset="0"/>
                          <a:ea typeface="Calibri" panose="020F0502020204030204" pitchFamily="34" charset="0"/>
                          <a:cs typeface="Times New Roman" panose="02020603050405020304" pitchFamily="18" charset="0"/>
                        </a:rPr>
                        <a:t>4</a:t>
                      </a:r>
                    </a:p>
                  </a:txBody>
                  <a:tcPr marL="68580" marR="68580" marT="0" marB="0">
                    <a:solidFill>
                      <a:schemeClr val="bg1"/>
                    </a:solidFill>
                  </a:tcPr>
                </a:tc>
                <a:extLst>
                  <a:ext uri="{0D108BD9-81ED-4DB2-BD59-A6C34878D82A}">
                    <a16:rowId xmlns:a16="http://schemas.microsoft.com/office/drawing/2014/main" val="89920046"/>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Academics</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kern="1200" dirty="0">
                          <a:solidFill>
                            <a:schemeClr val="dk1"/>
                          </a:solidFill>
                          <a:effectLst/>
                          <a:latin typeface="Times New Roman" panose="02020603050405020304" pitchFamily="18" charset="0"/>
                          <a:ea typeface="+mn-ea"/>
                          <a:cs typeface="Times New Roman" panose="02020603050405020304" pitchFamily="18" charset="0"/>
                        </a:rPr>
                        <a:t>Improved performance and focus on school</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panose="02020603050405020304" pitchFamily="18" charset="0"/>
                          <a:ea typeface="Calibri" panose="020F0502020204030204" pitchFamily="34" charset="0"/>
                          <a:cs typeface="Times New Roman" panose="02020603050405020304" pitchFamily="18" charset="0"/>
                        </a:rPr>
                        <a:t>3</a:t>
                      </a:r>
                    </a:p>
                  </a:txBody>
                  <a:tcPr marL="68580" marR="68580" marT="0" marB="0">
                    <a:solidFill>
                      <a:schemeClr val="accent6">
                        <a:lumMod val="40000"/>
                        <a:lumOff val="60000"/>
                      </a:schemeClr>
                    </a:solidFill>
                  </a:tcPr>
                </a:tc>
                <a:extLst>
                  <a:ext uri="{0D108BD9-81ED-4DB2-BD59-A6C34878D82A}">
                    <a16:rowId xmlns:a16="http://schemas.microsoft.com/office/drawing/2014/main" val="909590706"/>
                  </a:ext>
                </a:extLst>
              </a:tr>
              <a:tr h="683737">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Safety</a:t>
                      </a:r>
                    </a:p>
                  </a:txBody>
                  <a:tcPr marL="68580" marR="68580" marT="0" marB="0">
                    <a:solidFill>
                      <a:schemeClr val="bg1"/>
                    </a:solidFill>
                  </a:tcPr>
                </a:tc>
                <a:tc>
                  <a:txBody>
                    <a:bodyPr/>
                    <a:lstStyle/>
                    <a:p>
                      <a:pPr marL="0" marR="0">
                        <a:lnSpc>
                          <a:spcPct val="100000"/>
                        </a:lnSpc>
                        <a:spcBef>
                          <a:spcPts val="0"/>
                        </a:spcBef>
                        <a:spcAft>
                          <a:spcPts val="0"/>
                        </a:spcAft>
                      </a:pPr>
                      <a:r>
                        <a:rPr lang="en-US" sz="3500" kern="1200" dirty="0">
                          <a:solidFill>
                            <a:schemeClr val="dk1"/>
                          </a:solidFill>
                          <a:effectLst/>
                          <a:latin typeface="Times New Roman" panose="02020603050405020304" pitchFamily="18" charset="0"/>
                          <a:ea typeface="+mn-ea"/>
                          <a:cs typeface="Times New Roman" panose="02020603050405020304" pitchFamily="18" charset="0"/>
                        </a:rPr>
                        <a:t>To avoid risks resulting from use</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bg1"/>
                    </a:solidFill>
                  </a:tcPr>
                </a:tc>
                <a:tc>
                  <a:txBody>
                    <a:bodyPr/>
                    <a:lstStyle/>
                    <a:p>
                      <a:pPr marL="0" marR="0" algn="ctr">
                        <a:lnSpc>
                          <a:spcPct val="100000"/>
                        </a:lnSpc>
                        <a:spcBef>
                          <a:spcPts val="0"/>
                        </a:spcBef>
                        <a:spcAft>
                          <a:spcPts val="0"/>
                        </a:spcAft>
                      </a:pPr>
                      <a:r>
                        <a:rPr lang="en-US" sz="35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solidFill>
                      <a:schemeClr val="bg1"/>
                    </a:solidFill>
                  </a:tcPr>
                </a:tc>
                <a:extLst>
                  <a:ext uri="{0D108BD9-81ED-4DB2-BD59-A6C34878D82A}">
                    <a16:rowId xmlns:a16="http://schemas.microsoft.com/office/drawing/2014/main" val="34875210"/>
                  </a:ext>
                </a:extLst>
              </a:tr>
              <a:tr h="913366">
                <a:tc>
                  <a:txBody>
                    <a:bodyPr/>
                    <a:lstStyle/>
                    <a:p>
                      <a:pPr marL="0" marR="0">
                        <a:lnSpc>
                          <a:spcPct val="100000"/>
                        </a:lnSpc>
                        <a:spcBef>
                          <a:spcPts val="0"/>
                        </a:spcBef>
                        <a:spcAft>
                          <a:spcPts val="0"/>
                        </a:spcAft>
                      </a:pPr>
                      <a:r>
                        <a:rPr lang="en-US" sz="3500" b="0" dirty="0">
                          <a:solidFill>
                            <a:schemeClr val="tx1"/>
                          </a:solidFill>
                          <a:effectLst/>
                          <a:latin typeface="Times New Roman"/>
                          <a:ea typeface="Calibri" panose="020F0502020204030204" pitchFamily="34" charset="0"/>
                          <a:cs typeface="Times New Roman"/>
                        </a:rPr>
                        <a:t>Stigma</a:t>
                      </a:r>
                    </a:p>
                  </a:txBody>
                  <a:tcPr marL="68580" marR="68580" marT="0" marB="0">
                    <a:solidFill>
                      <a:schemeClr val="accent6">
                        <a:lumMod val="40000"/>
                        <a:lumOff val="60000"/>
                      </a:schemeClr>
                    </a:solidFill>
                  </a:tcPr>
                </a:tc>
                <a:tc>
                  <a:txBody>
                    <a:bodyPr/>
                    <a:lstStyle/>
                    <a:p>
                      <a:pPr marL="0" marR="0">
                        <a:lnSpc>
                          <a:spcPct val="100000"/>
                        </a:lnSpc>
                        <a:spcBef>
                          <a:spcPts val="0"/>
                        </a:spcBef>
                        <a:spcAft>
                          <a:spcPts val="0"/>
                        </a:spcAft>
                      </a:pPr>
                      <a:r>
                        <a:rPr lang="en-US" sz="3500" kern="1200" dirty="0">
                          <a:solidFill>
                            <a:schemeClr val="dk1"/>
                          </a:solidFill>
                          <a:effectLst/>
                          <a:latin typeface="Times New Roman" panose="02020603050405020304" pitchFamily="18" charset="0"/>
                          <a:ea typeface="+mn-ea"/>
                          <a:cs typeface="Times New Roman" panose="02020603050405020304" pitchFamily="18" charset="0"/>
                        </a:rPr>
                        <a:t>To avoid personal negative associations resulting from use</a:t>
                      </a:r>
                      <a:endParaRPr lang="en-US" sz="35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solidFill>
                      <a:schemeClr val="accent6">
                        <a:lumMod val="40000"/>
                        <a:lumOff val="60000"/>
                      </a:schemeClr>
                    </a:solidFill>
                  </a:tcPr>
                </a:tc>
                <a:tc>
                  <a:txBody>
                    <a:bodyPr/>
                    <a:lstStyle/>
                    <a:p>
                      <a:pPr marL="0" marR="0" algn="ctr">
                        <a:lnSpc>
                          <a:spcPct val="100000"/>
                        </a:lnSpc>
                        <a:spcBef>
                          <a:spcPts val="0"/>
                        </a:spcBef>
                        <a:spcAft>
                          <a:spcPts val="0"/>
                        </a:spcAft>
                      </a:pPr>
                      <a:r>
                        <a:rPr lang="en-US" sz="3500" dirty="0">
                          <a:effectLst/>
                          <a:latin typeface="Times New Roman" panose="02020603050405020304" pitchFamily="18" charset="0"/>
                          <a:ea typeface="Calibri" panose="020F0502020204030204" pitchFamily="34" charset="0"/>
                          <a:cs typeface="Times New Roman" panose="02020603050405020304" pitchFamily="18" charset="0"/>
                        </a:rPr>
                        <a:t>2</a:t>
                      </a:r>
                    </a:p>
                  </a:txBody>
                  <a:tcPr marL="68580" marR="68580" marT="0" marB="0">
                    <a:solidFill>
                      <a:schemeClr val="accent6">
                        <a:lumMod val="40000"/>
                        <a:lumOff val="60000"/>
                      </a:schemeClr>
                    </a:solidFill>
                  </a:tcPr>
                </a:tc>
                <a:extLst>
                  <a:ext uri="{0D108BD9-81ED-4DB2-BD59-A6C34878D82A}">
                    <a16:rowId xmlns:a16="http://schemas.microsoft.com/office/drawing/2014/main" val="666627538"/>
                  </a:ext>
                </a:extLst>
              </a:tr>
            </a:tbl>
          </a:graphicData>
        </a:graphic>
      </p:graphicFrame>
      <p:sp>
        <p:nvSpPr>
          <p:cNvPr id="34" name="Text Box 612">
            <a:extLst>
              <a:ext uri="{FF2B5EF4-FFF2-40B4-BE49-F238E27FC236}">
                <a16:creationId xmlns:a16="http://schemas.microsoft.com/office/drawing/2014/main" id="{627D52F8-DCB5-41D5-9D52-F64E123AE9ED}"/>
              </a:ext>
            </a:extLst>
          </p:cNvPr>
          <p:cNvSpPr txBox="1">
            <a:spLocks noChangeArrowheads="1"/>
          </p:cNvSpPr>
          <p:nvPr/>
        </p:nvSpPr>
        <p:spPr bwMode="auto">
          <a:xfrm>
            <a:off x="28648510" y="22393148"/>
            <a:ext cx="13381234" cy="930471"/>
          </a:xfrm>
          <a:prstGeom prst="rect">
            <a:avLst/>
          </a:prstGeom>
          <a:solidFill>
            <a:schemeClr val="bg1"/>
          </a:solidFill>
          <a:ln w="57150">
            <a:solidFill>
              <a:schemeClr val="tx1"/>
            </a:solidFill>
            <a:miter lim="800000"/>
            <a:headEnd/>
            <a:tailEnd/>
          </a:ln>
          <a:effectLst/>
        </p:spPr>
        <p:txBody>
          <a:bodyPr wrap="square" lIns="164592" tIns="82296" rIns="164592" bIns="82296">
            <a:spAutoFit/>
          </a:bodyPr>
          <a:lstStyle/>
          <a:p>
            <a:pPr defTabSz="1646238">
              <a:spcBef>
                <a:spcPct val="50000"/>
              </a:spcBef>
            </a:pPr>
            <a:r>
              <a:rPr lang="en-US" sz="5000" b="1" dirty="0">
                <a:solidFill>
                  <a:srgbClr val="92D050"/>
                </a:solidFill>
                <a:effectLst>
                  <a:outerShdw blurRad="38100" dist="38100" dir="2700000" algn="tl">
                    <a:srgbClr val="000000"/>
                  </a:outerShdw>
                </a:effectLst>
                <a:latin typeface="Arial" charset="0"/>
              </a:rPr>
              <a:t>CONCLUSIONS</a:t>
            </a:r>
          </a:p>
        </p:txBody>
      </p:sp>
      <p:sp>
        <p:nvSpPr>
          <p:cNvPr id="31" name="TextBox 30">
            <a:extLst>
              <a:ext uri="{FF2B5EF4-FFF2-40B4-BE49-F238E27FC236}">
                <a16:creationId xmlns:a16="http://schemas.microsoft.com/office/drawing/2014/main" id="{2EDEA005-5927-4214-B714-67F11355DDDC}"/>
              </a:ext>
            </a:extLst>
          </p:cNvPr>
          <p:cNvSpPr txBox="1"/>
          <p:nvPr/>
        </p:nvSpPr>
        <p:spPr>
          <a:xfrm>
            <a:off x="15185237" y="26447600"/>
            <a:ext cx="12753501" cy="1200329"/>
          </a:xfrm>
          <a:prstGeom prst="rect">
            <a:avLst/>
          </a:prstGeom>
          <a:noFill/>
        </p:spPr>
        <p:txBody>
          <a:bodyPr wrap="square" rtlCol="0">
            <a:spAutoFit/>
          </a:bodyPr>
          <a:lstStyle/>
          <a:p>
            <a:pPr algn="just"/>
            <a:r>
              <a:rPr lang="en-US" sz="3600" b="1" dirty="0"/>
              <a:t>Table 2. Number of Positive Impacts Expected from Changing Cannabis Use (N=104)</a:t>
            </a:r>
          </a:p>
        </p:txBody>
      </p:sp>
      <p:graphicFrame>
        <p:nvGraphicFramePr>
          <p:cNvPr id="32" name="Table 31">
            <a:extLst>
              <a:ext uri="{FF2B5EF4-FFF2-40B4-BE49-F238E27FC236}">
                <a16:creationId xmlns:a16="http://schemas.microsoft.com/office/drawing/2014/main" id="{A92B2395-2633-476E-BAAC-65BB9D87BBFC}"/>
              </a:ext>
            </a:extLst>
          </p:cNvPr>
          <p:cNvGraphicFramePr>
            <a:graphicFrameLocks noGrp="1"/>
          </p:cNvGraphicFramePr>
          <p:nvPr>
            <p:extLst>
              <p:ext uri="{D42A27DB-BD31-4B8C-83A1-F6EECF244321}">
                <p14:modId xmlns:p14="http://schemas.microsoft.com/office/powerpoint/2010/main" val="4005989399"/>
              </p:ext>
            </p:extLst>
          </p:nvPr>
        </p:nvGraphicFramePr>
        <p:xfrm>
          <a:off x="15266960" y="27823325"/>
          <a:ext cx="12634907" cy="4377469"/>
        </p:xfrm>
        <a:graphic>
          <a:graphicData uri="http://schemas.openxmlformats.org/drawingml/2006/table">
            <a:tbl>
              <a:tblPr firstRow="1" bandRow="1">
                <a:tableStyleId>{93296810-A885-4BE3-A3E7-6D5BEEA58F35}</a:tableStyleId>
              </a:tblPr>
              <a:tblGrid>
                <a:gridCol w="8948820">
                  <a:extLst>
                    <a:ext uri="{9D8B030D-6E8A-4147-A177-3AD203B41FA5}">
                      <a16:colId xmlns:a16="http://schemas.microsoft.com/office/drawing/2014/main" val="177511462"/>
                    </a:ext>
                  </a:extLst>
                </a:gridCol>
                <a:gridCol w="3686087">
                  <a:extLst>
                    <a:ext uri="{9D8B030D-6E8A-4147-A177-3AD203B41FA5}">
                      <a16:colId xmlns:a16="http://schemas.microsoft.com/office/drawing/2014/main" val="3295054679"/>
                    </a:ext>
                  </a:extLst>
                </a:gridCol>
              </a:tblGrid>
              <a:tr h="1219551">
                <a:tc>
                  <a:txBody>
                    <a:bodyPr/>
                    <a:lstStyle/>
                    <a:p>
                      <a:pPr algn="ctr"/>
                      <a:endParaRPr lang="en-US" sz="3500">
                        <a:solidFill>
                          <a:schemeClr val="tx1"/>
                        </a:solidFill>
                        <a:latin typeface="Times New Roman" panose="02020603050405020304" pitchFamily="18" charset="0"/>
                        <a:cs typeface="Times New Roman" panose="02020603050405020304" pitchFamily="18" charset="0"/>
                      </a:endParaRPr>
                    </a:p>
                    <a:p>
                      <a:pPr algn="l"/>
                      <a:r>
                        <a:rPr lang="en-US" sz="3500">
                          <a:solidFill>
                            <a:schemeClr val="tx1"/>
                          </a:solidFill>
                          <a:latin typeface="Times New Roman"/>
                          <a:cs typeface="Times New Roman"/>
                        </a:rPr>
                        <a:t>Number of Positive Impacts Expected</a:t>
                      </a:r>
                    </a:p>
                  </a:txBody>
                  <a:tcP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endParaRPr lang="en-US" sz="3500">
                        <a:solidFill>
                          <a:schemeClr val="tx1"/>
                        </a:solidFill>
                        <a:latin typeface="Times New Roman" panose="02020603050405020304" pitchFamily="18" charset="0"/>
                        <a:cs typeface="Times New Roman" panose="02020603050405020304" pitchFamily="18" charset="0"/>
                      </a:endParaRPr>
                    </a:p>
                    <a:p>
                      <a:pPr marL="0" marR="0" lvl="0" indent="0" algn="ctr" defTabSz="3291840" rtl="0" eaLnBrk="1" fontAlgn="auto" latinLnBrk="0" hangingPunct="1">
                        <a:lnSpc>
                          <a:spcPct val="100000"/>
                        </a:lnSpc>
                        <a:spcBef>
                          <a:spcPts val="0"/>
                        </a:spcBef>
                        <a:spcAft>
                          <a:spcPts val="0"/>
                        </a:spcAft>
                        <a:buClrTx/>
                        <a:buSzTx/>
                        <a:buFontTx/>
                        <a:buNone/>
                        <a:tabLst/>
                        <a:defRPr/>
                      </a:pPr>
                      <a:r>
                        <a:rPr lang="en-US" sz="3500">
                          <a:solidFill>
                            <a:schemeClr val="tx1"/>
                          </a:solidFill>
                          <a:latin typeface="Times New Roman"/>
                          <a:cs typeface="Times New Roman"/>
                        </a:rPr>
                        <a:t>%</a:t>
                      </a:r>
                    </a:p>
                  </a:txBody>
                  <a:tcPr/>
                </a:tc>
                <a:extLst>
                  <a:ext uri="{0D108BD9-81ED-4DB2-BD59-A6C34878D82A}">
                    <a16:rowId xmlns:a16="http://schemas.microsoft.com/office/drawing/2014/main" val="3754157098"/>
                  </a:ext>
                </a:extLst>
              </a:tr>
              <a:tr h="812036">
                <a:tc>
                  <a:txBody>
                    <a:bodyPr/>
                    <a:lstStyle/>
                    <a:p>
                      <a:r>
                        <a:rPr lang="en-US" sz="3500">
                          <a:latin typeface="Times New Roman"/>
                          <a:cs typeface="Times New Roman"/>
                        </a:rPr>
                        <a:t>None</a:t>
                      </a:r>
                    </a:p>
                  </a:txBody>
                  <a:tcPr>
                    <a:solidFill>
                      <a:schemeClr val="accent6">
                        <a:lumMod val="40000"/>
                        <a:lumOff val="60000"/>
                      </a:schemeClr>
                    </a:solidFill>
                  </a:tcPr>
                </a:tc>
                <a:tc>
                  <a:txBody>
                    <a:bodyPr/>
                    <a:lstStyle/>
                    <a:p>
                      <a:pPr marL="0" marR="0" lvl="0" indent="0" algn="ctr" rtl="0" eaLnBrk="1" fontAlgn="auto" latinLnBrk="0" hangingPunct="1">
                        <a:lnSpc>
                          <a:spcPct val="100000"/>
                        </a:lnSpc>
                        <a:spcBef>
                          <a:spcPts val="0"/>
                        </a:spcBef>
                        <a:spcAft>
                          <a:spcPts val="0"/>
                        </a:spcAft>
                        <a:buClrTx/>
                        <a:buSzTx/>
                        <a:buFontTx/>
                        <a:buNone/>
                      </a:pPr>
                      <a:r>
                        <a:rPr lang="en-US" sz="3500">
                          <a:latin typeface="Times New Roman"/>
                          <a:cs typeface="Times New Roman"/>
                        </a:rPr>
                        <a:t>27%   </a:t>
                      </a:r>
                      <a:endParaRPr lang="en-US" sz="3500">
                        <a:latin typeface="Times New Roman" panose="02020603050405020304" pitchFamily="18" charset="0"/>
                        <a:cs typeface="Times New Roman" panose="02020603050405020304" pitchFamily="18" charset="0"/>
                      </a:endParaRPr>
                    </a:p>
                  </a:txBody>
                  <a:tcPr>
                    <a:solidFill>
                      <a:schemeClr val="accent6">
                        <a:lumMod val="40000"/>
                        <a:lumOff val="60000"/>
                      </a:schemeClr>
                    </a:solidFill>
                  </a:tcPr>
                </a:tc>
                <a:extLst>
                  <a:ext uri="{0D108BD9-81ED-4DB2-BD59-A6C34878D82A}">
                    <a16:rowId xmlns:a16="http://schemas.microsoft.com/office/drawing/2014/main" val="2985961487"/>
                  </a:ext>
                </a:extLst>
              </a:tr>
              <a:tr h="812036">
                <a:tc>
                  <a:txBody>
                    <a:bodyPr/>
                    <a:lstStyle/>
                    <a:p>
                      <a:r>
                        <a:rPr lang="en-US" sz="3500">
                          <a:latin typeface="Times New Roman"/>
                          <a:cs typeface="Times New Roman"/>
                        </a:rPr>
                        <a:t>One</a:t>
                      </a:r>
                    </a:p>
                  </a:txBody>
                  <a:tcPr>
                    <a:solidFill>
                      <a:schemeClr val="bg1"/>
                    </a:solidFill>
                  </a:tcPr>
                </a:tc>
                <a:tc>
                  <a:txBody>
                    <a:bodyPr/>
                    <a:lstStyle/>
                    <a:p>
                      <a:pPr algn="ctr"/>
                      <a:r>
                        <a:rPr lang="en-US" sz="3500">
                          <a:latin typeface="Times New Roman"/>
                          <a:cs typeface="Times New Roman"/>
                        </a:rPr>
                        <a:t>45%</a:t>
                      </a:r>
                    </a:p>
                  </a:txBody>
                  <a:tcPr>
                    <a:solidFill>
                      <a:schemeClr val="bg1"/>
                    </a:solidFill>
                  </a:tcPr>
                </a:tc>
                <a:extLst>
                  <a:ext uri="{0D108BD9-81ED-4DB2-BD59-A6C34878D82A}">
                    <a16:rowId xmlns:a16="http://schemas.microsoft.com/office/drawing/2014/main" val="3450667051"/>
                  </a:ext>
                </a:extLst>
              </a:tr>
              <a:tr h="812036">
                <a:tc>
                  <a:txBody>
                    <a:bodyPr/>
                    <a:lstStyle/>
                    <a:p>
                      <a:r>
                        <a:rPr lang="en-US" sz="3500">
                          <a:latin typeface="Times New Roman"/>
                          <a:cs typeface="Times New Roman"/>
                        </a:rPr>
                        <a:t>Two</a:t>
                      </a:r>
                    </a:p>
                  </a:txBody>
                  <a:tcPr>
                    <a:solidFill>
                      <a:schemeClr val="accent6">
                        <a:lumMod val="40000"/>
                        <a:lumOff val="60000"/>
                      </a:schemeClr>
                    </a:solidFill>
                  </a:tcPr>
                </a:tc>
                <a:tc>
                  <a:txBody>
                    <a:bodyPr/>
                    <a:lstStyle/>
                    <a:p>
                      <a:pPr algn="ctr"/>
                      <a:r>
                        <a:rPr lang="en-US" sz="3500">
                          <a:latin typeface="Times New Roman"/>
                          <a:cs typeface="Times New Roman"/>
                        </a:rPr>
                        <a:t>15%</a:t>
                      </a:r>
                    </a:p>
                  </a:txBody>
                  <a:tcPr>
                    <a:solidFill>
                      <a:schemeClr val="accent6">
                        <a:lumMod val="40000"/>
                        <a:lumOff val="60000"/>
                      </a:schemeClr>
                    </a:solidFill>
                  </a:tcPr>
                </a:tc>
                <a:extLst>
                  <a:ext uri="{0D108BD9-81ED-4DB2-BD59-A6C34878D82A}">
                    <a16:rowId xmlns:a16="http://schemas.microsoft.com/office/drawing/2014/main" val="3049677226"/>
                  </a:ext>
                </a:extLst>
              </a:tr>
              <a:tr h="721810">
                <a:tc>
                  <a:txBody>
                    <a:bodyPr/>
                    <a:lstStyle/>
                    <a:p>
                      <a:r>
                        <a:rPr lang="en-US" sz="3500">
                          <a:latin typeface="Times New Roman" panose="02020603050405020304" pitchFamily="18" charset="0"/>
                          <a:cs typeface="Times New Roman" panose="02020603050405020304" pitchFamily="18" charset="0"/>
                        </a:rPr>
                        <a:t>Three or more</a:t>
                      </a:r>
                    </a:p>
                  </a:txBody>
                  <a:tcPr>
                    <a:solidFill>
                      <a:schemeClr val="bg1"/>
                    </a:solidFill>
                  </a:tcPr>
                </a:tc>
                <a:tc>
                  <a:txBody>
                    <a:bodyPr/>
                    <a:lstStyle/>
                    <a:p>
                      <a:pPr marL="0" marR="0" lvl="0" indent="0" algn="ctr" defTabSz="3291840" rtl="0" eaLnBrk="1" fontAlgn="auto" latinLnBrk="0" hangingPunct="1">
                        <a:lnSpc>
                          <a:spcPct val="100000"/>
                        </a:lnSpc>
                        <a:spcBef>
                          <a:spcPts val="0"/>
                        </a:spcBef>
                        <a:spcAft>
                          <a:spcPts val="0"/>
                        </a:spcAft>
                        <a:buClrTx/>
                        <a:buSzTx/>
                        <a:buFontTx/>
                        <a:buNone/>
                        <a:tabLst/>
                        <a:defRPr/>
                      </a:pPr>
                      <a:r>
                        <a:rPr lang="en-US" sz="3500">
                          <a:latin typeface="Times New Roman"/>
                          <a:cs typeface="Times New Roman"/>
                        </a:rPr>
                        <a:t>13%</a:t>
                      </a:r>
                    </a:p>
                  </a:txBody>
                  <a:tcPr>
                    <a:solidFill>
                      <a:schemeClr val="bg1"/>
                    </a:solidFill>
                  </a:tcPr>
                </a:tc>
                <a:extLst>
                  <a:ext uri="{0D108BD9-81ED-4DB2-BD59-A6C34878D82A}">
                    <a16:rowId xmlns:a16="http://schemas.microsoft.com/office/drawing/2014/main" val="2239254807"/>
                  </a:ext>
                </a:extLst>
              </a:tr>
            </a:tbl>
          </a:graphicData>
        </a:graphic>
      </p:graphicFrame>
      <p:sp>
        <p:nvSpPr>
          <p:cNvPr id="6" name="TextBox 5">
            <a:extLst>
              <a:ext uri="{FF2B5EF4-FFF2-40B4-BE49-F238E27FC236}">
                <a16:creationId xmlns:a16="http://schemas.microsoft.com/office/drawing/2014/main" id="{D6B65A1E-99FD-4B96-8F51-BA40AFEB0390}"/>
              </a:ext>
            </a:extLst>
          </p:cNvPr>
          <p:cNvSpPr txBox="1"/>
          <p:nvPr/>
        </p:nvSpPr>
        <p:spPr>
          <a:xfrm>
            <a:off x="28547446" y="23404258"/>
            <a:ext cx="13503511" cy="3600986"/>
          </a:xfrm>
          <a:prstGeom prst="rect">
            <a:avLst/>
          </a:prstGeom>
          <a:noFill/>
        </p:spPr>
        <p:txBody>
          <a:bodyPr wrap="square" lIns="91440" tIns="45720" rIns="91440" bIns="45720" rtlCol="0" anchor="t">
            <a:spAutoFit/>
          </a:bodyPr>
          <a:lstStyle/>
          <a:p>
            <a:pPr algn="just"/>
            <a:r>
              <a:rPr lang="en-US" sz="3800" dirty="0"/>
              <a:t>Prevention efforts should incorporate a range of positive impacts expected from changing use with an emphasis on those that students prioritize. Future research on motivation to change use should include a range of factors. College counselors should explore potential benefits from changing use to help students consider how these might benefit them in their everyday lives and futures.</a:t>
            </a:r>
          </a:p>
        </p:txBody>
      </p:sp>
    </p:spTree>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280</TotalTime>
  <Words>1325</Words>
  <Application>Microsoft Office PowerPoint</Application>
  <PresentationFormat>Custom</PresentationFormat>
  <Paragraphs>130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ＭＳ Ｐゴシック</vt:lpstr>
      <vt:lpstr>Arial</vt:lpstr>
      <vt:lpstr>Calibri</vt:lpstr>
      <vt:lpstr>Calibri Light</vt:lpstr>
      <vt:lpstr>Times New Roman</vt:lpstr>
      <vt:lpstr>Office Theme</vt:lpstr>
      <vt:lpstr>PowerPoint Presentation</vt:lpstr>
    </vt:vector>
  </TitlesOfParts>
  <Company>University of Massachusetts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creator>Biomechanics Lab</dc:creator>
  <cp:lastModifiedBy>Samuolis, Prof. Jessica</cp:lastModifiedBy>
  <cp:revision>21</cp:revision>
  <cp:lastPrinted>2023-04-11T16:16:15Z</cp:lastPrinted>
  <dcterms:created xsi:type="dcterms:W3CDTF">2014-04-07T21:33:53Z</dcterms:created>
  <dcterms:modified xsi:type="dcterms:W3CDTF">2023-04-11T16:17:56Z</dcterms:modified>
</cp:coreProperties>
</file>