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4" r:id="rId1"/>
  </p:sldMasterIdLst>
  <p:notesMasterIdLst>
    <p:notesMasterId r:id="rId3"/>
  </p:notesMasterIdLst>
  <p:handoutMasterIdLst>
    <p:handoutMasterId r:id="rId4"/>
  </p:handoutMasterIdLst>
  <p:sldIdLst>
    <p:sldId id="256" r:id="rId2"/>
  </p:sldIdLst>
  <p:sldSz cx="43891200" cy="32004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2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9900"/>
    <a:srgbClr val="FF99FF"/>
    <a:srgbClr val="99CCFF"/>
    <a:srgbClr val="FF00FF"/>
    <a:srgbClr val="CC99FF"/>
    <a:srgbClr val="CCCCFF"/>
    <a:srgbClr val="66FF66"/>
    <a:srgbClr val="FFFF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3595" autoAdjust="0"/>
    <p:restoredTop sz="94660"/>
  </p:normalViewPr>
  <p:slideViewPr>
    <p:cSldViewPr>
      <p:cViewPr varScale="1">
        <p:scale>
          <a:sx n="23" d="100"/>
          <a:sy n="23" d="100"/>
        </p:scale>
        <p:origin x="2664" y="320"/>
      </p:cViewPr>
      <p:guideLst>
        <p:guide orient="horz" pos="2928"/>
        <p:guide pos="13824"/>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0" hangingPunct="0">
              <a:spcBef>
                <a:spcPct val="50000"/>
              </a:spcBef>
              <a:defRPr sz="1200">
                <a:latin typeface="Times New Roman" panose="02020603050405020304" pitchFamily="18" charset="0"/>
                <a:ea typeface="+mn-ea"/>
                <a:cs typeface="+mn-cs"/>
              </a:defRPr>
            </a:lvl1pPr>
          </a:lstStyle>
          <a:p>
            <a:pPr>
              <a:defRPr/>
            </a:pPr>
            <a:endParaRPr lang="en-US"/>
          </a:p>
        </p:txBody>
      </p:sp>
      <p:sp>
        <p:nvSpPr>
          <p:cNvPr id="409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0" hangingPunct="0">
              <a:spcBef>
                <a:spcPct val="50000"/>
              </a:spcBef>
              <a:defRPr sz="1200">
                <a:latin typeface="Times New Roman" panose="02020603050405020304" pitchFamily="18" charset="0"/>
                <a:ea typeface="+mn-ea"/>
                <a:cs typeface="+mn-cs"/>
              </a:defRPr>
            </a:lvl1pPr>
          </a:lstStyle>
          <a:p>
            <a:pPr>
              <a:defRPr/>
            </a:pPr>
            <a:endParaRPr lang="en-US"/>
          </a:p>
        </p:txBody>
      </p:sp>
      <p:sp>
        <p:nvSpPr>
          <p:cNvPr id="410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spcBef>
                <a:spcPct val="50000"/>
              </a:spcBef>
              <a:defRPr sz="1200">
                <a:latin typeface="Times New Roman" panose="02020603050405020304" pitchFamily="18" charset="0"/>
                <a:ea typeface="+mn-ea"/>
                <a:cs typeface="+mn-cs"/>
              </a:defRPr>
            </a:lvl1pPr>
          </a:lstStyle>
          <a:p>
            <a:pPr>
              <a:defRPr/>
            </a:pPr>
            <a:endParaRPr lang="en-US"/>
          </a:p>
        </p:txBody>
      </p:sp>
      <p:sp>
        <p:nvSpPr>
          <p:cNvPr id="410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spcBef>
                <a:spcPct val="50000"/>
              </a:spcBef>
              <a:defRPr sz="1200"/>
            </a:lvl1pPr>
          </a:lstStyle>
          <a:p>
            <a:pPr>
              <a:defRPr/>
            </a:pPr>
            <a:fld id="{50FD0008-865E-4DF0-8F26-0AB3E536FC1A}" type="slidenum">
              <a:rPr lang="en-US" altLang="en-US"/>
              <a:pPr>
                <a:defRPr/>
              </a:pPr>
              <a:t>‹#›</a:t>
            </a:fld>
            <a:endParaRPr lang="en-US" altLang="en-US"/>
          </a:p>
        </p:txBody>
      </p:sp>
    </p:spTree>
    <p:extLst>
      <p:ext uri="{BB962C8B-B14F-4D97-AF65-F5344CB8AC3E}">
        <p14:creationId xmlns:p14="http://schemas.microsoft.com/office/powerpoint/2010/main" val="4254070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Times New Roman" panose="02020603050405020304" pitchFamily="18" charset="0"/>
                <a:ea typeface="+mn-ea"/>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5C30BF49-8512-4B95-9837-1FECA8EF152C}" type="datetime1">
              <a:rPr lang="en-US" altLang="en-US"/>
              <a:pPr>
                <a:defRPr/>
              </a:pPr>
              <a:t>3/2/23</a:t>
            </a:fld>
            <a:endParaRPr lang="en-US" altLang="en-US"/>
          </a:p>
        </p:txBody>
      </p:sp>
      <p:sp>
        <p:nvSpPr>
          <p:cNvPr id="4" name="Slide Image Placeholder 3"/>
          <p:cNvSpPr>
            <a:spLocks noGrp="1" noRot="1" noChangeAspect="1"/>
          </p:cNvSpPr>
          <p:nvPr>
            <p:ph type="sldImg" idx="2"/>
          </p:nvPr>
        </p:nvSpPr>
        <p:spPr>
          <a:xfrm>
            <a:off x="1116013" y="696913"/>
            <a:ext cx="4778375"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eaLnBrk="1" hangingPunct="1">
              <a:defRPr sz="1200">
                <a:latin typeface="Times New Roman" panose="02020603050405020304" pitchFamily="18"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C5FCCCC-0C22-4E32-BCCA-6057D1FEAB76}" type="slidenum">
              <a:rPr lang="en-US" altLang="en-US"/>
              <a:pPr>
                <a:defRPr/>
              </a:pPr>
              <a:t>‹#›</a:t>
            </a:fld>
            <a:endParaRPr lang="en-US" altLang="en-US"/>
          </a:p>
        </p:txBody>
      </p:sp>
    </p:spTree>
    <p:extLst>
      <p:ext uri="{BB962C8B-B14F-4D97-AF65-F5344CB8AC3E}">
        <p14:creationId xmlns:p14="http://schemas.microsoft.com/office/powerpoint/2010/main" val="207201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37931725" indent="-37474525">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1ABFE7F-D2D3-46F1-93E1-20381518BC9B}" type="slidenum">
              <a:rPr lang="en-US" altLang="en-US" sz="1200" smtClean="0"/>
              <a:pPr/>
              <a:t>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004000"/>
          </a:xfrm>
          <a:prstGeom prst="rect">
            <a:avLst/>
          </a:prstGeom>
        </p:spPr>
      </p:pic>
      <p:sp>
        <p:nvSpPr>
          <p:cNvPr id="2" name="Title 1"/>
          <p:cNvSpPr>
            <a:spLocks noGrp="1"/>
          </p:cNvSpPr>
          <p:nvPr>
            <p:ph type="ctrTitle"/>
          </p:nvPr>
        </p:nvSpPr>
        <p:spPr>
          <a:xfrm>
            <a:off x="6303643" y="6070337"/>
            <a:ext cx="31283914" cy="11709661"/>
          </a:xfrm>
        </p:spPr>
        <p:txBody>
          <a:bodyPr anchor="b">
            <a:normAutofit/>
          </a:bodyPr>
          <a:lstStyle>
            <a:lvl1pPr algn="ctr">
              <a:defRPr sz="22400"/>
            </a:lvl1pPr>
          </a:lstStyle>
          <a:p>
            <a:r>
              <a:rPr lang="en-US"/>
              <a:t>Click to edit Master title style</a:t>
            </a:r>
            <a:endParaRPr lang="en-US" dirty="0"/>
          </a:p>
        </p:txBody>
      </p:sp>
      <p:sp>
        <p:nvSpPr>
          <p:cNvPr id="3" name="Subtitle 2"/>
          <p:cNvSpPr>
            <a:spLocks noGrp="1"/>
          </p:cNvSpPr>
          <p:nvPr>
            <p:ph type="subTitle" idx="1"/>
          </p:nvPr>
        </p:nvSpPr>
        <p:spPr>
          <a:xfrm>
            <a:off x="6303643" y="18135607"/>
            <a:ext cx="31283914" cy="6400795"/>
          </a:xfrm>
        </p:spPr>
        <p:txBody>
          <a:bodyPr>
            <a:normAutofit/>
          </a:bodyPr>
          <a:lstStyle>
            <a:lvl1pPr marL="0" indent="0" algn="ctr">
              <a:buNone/>
              <a:defRPr sz="10267">
                <a:solidFill>
                  <a:schemeClr val="bg1">
                    <a:lumMod val="50000"/>
                  </a:schemeClr>
                </a:solidFill>
              </a:defRPr>
            </a:lvl1pPr>
            <a:lvl2pPr marL="2133615" indent="0" algn="ctr">
              <a:buNone/>
              <a:defRPr sz="9333"/>
            </a:lvl2pPr>
            <a:lvl3pPr marL="4267230" indent="0" algn="ctr">
              <a:buNone/>
              <a:defRPr sz="8400"/>
            </a:lvl3pPr>
            <a:lvl4pPr marL="6400846" indent="0" algn="ctr">
              <a:buNone/>
              <a:defRPr sz="7467"/>
            </a:lvl4pPr>
            <a:lvl5pPr marL="8534461" indent="0" algn="ctr">
              <a:buNone/>
              <a:defRPr sz="7467"/>
            </a:lvl5pPr>
            <a:lvl6pPr marL="10668076" indent="0" algn="ctr">
              <a:buNone/>
              <a:defRPr sz="7467"/>
            </a:lvl6pPr>
            <a:lvl7pPr marL="12801691" indent="0" algn="ctr">
              <a:buNone/>
              <a:defRPr sz="7467"/>
            </a:lvl7pPr>
            <a:lvl8pPr marL="14935307" indent="0" algn="ctr">
              <a:buNone/>
              <a:defRPr sz="7467"/>
            </a:lvl8pPr>
            <a:lvl9pPr marL="17068922" indent="0" algn="ctr">
              <a:buNone/>
              <a:defRPr sz="74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CCBDA4-A201-4C76-B53B-D9BAF594AB5D}" type="slidenum">
              <a:rPr lang="en-US" altLang="en-US" smtClean="0"/>
              <a:pPr>
                <a:defRPr/>
              </a:pPr>
              <a:t>‹#›</a:t>
            </a:fld>
            <a:endParaRPr lang="en-US" altLang="en-US"/>
          </a:p>
        </p:txBody>
      </p:sp>
    </p:spTree>
    <p:extLst>
      <p:ext uri="{BB962C8B-B14F-4D97-AF65-F5344CB8AC3E}">
        <p14:creationId xmlns:p14="http://schemas.microsoft.com/office/powerpoint/2010/main" val="2864991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004000"/>
          </a:xfrm>
          <a:prstGeom prst="rect">
            <a:avLst/>
          </a:prstGeom>
        </p:spPr>
      </p:pic>
      <p:sp>
        <p:nvSpPr>
          <p:cNvPr id="2" name="Title 1"/>
          <p:cNvSpPr>
            <a:spLocks noGrp="1"/>
          </p:cNvSpPr>
          <p:nvPr>
            <p:ph type="title"/>
          </p:nvPr>
        </p:nvSpPr>
        <p:spPr>
          <a:xfrm>
            <a:off x="3289661" y="20017079"/>
            <a:ext cx="37311955" cy="3787513"/>
          </a:xfrm>
        </p:spPr>
        <p:txBody>
          <a:bodyPr anchor="b"/>
          <a:lstStyle>
            <a:lvl1pPr>
              <a:defRPr sz="14933"/>
            </a:lvl1pPr>
          </a:lstStyle>
          <a:p>
            <a:r>
              <a:rPr lang="en-US"/>
              <a:t>Click to edit Master title style</a:t>
            </a:r>
            <a:endParaRPr lang="en-US" dirty="0"/>
          </a:p>
        </p:txBody>
      </p:sp>
      <p:sp>
        <p:nvSpPr>
          <p:cNvPr id="3" name="Picture Placeholder 2"/>
          <p:cNvSpPr>
            <a:spLocks noGrp="1" noChangeAspect="1"/>
          </p:cNvSpPr>
          <p:nvPr>
            <p:ph type="pic" idx="1"/>
          </p:nvPr>
        </p:nvSpPr>
        <p:spPr>
          <a:xfrm>
            <a:off x="4265081" y="3258552"/>
            <a:ext cx="35361115" cy="14999301"/>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4933"/>
            </a:lvl1pPr>
            <a:lvl2pPr marL="2133615" indent="0">
              <a:buNone/>
              <a:defRPr sz="13067"/>
            </a:lvl2pPr>
            <a:lvl3pPr marL="4267230" indent="0">
              <a:buNone/>
              <a:defRPr sz="11200"/>
            </a:lvl3pPr>
            <a:lvl4pPr marL="6400846" indent="0">
              <a:buNone/>
              <a:defRPr sz="9333"/>
            </a:lvl4pPr>
            <a:lvl5pPr marL="8534461" indent="0">
              <a:buNone/>
              <a:defRPr sz="9333"/>
            </a:lvl5pPr>
            <a:lvl6pPr marL="10668076" indent="0">
              <a:buNone/>
              <a:defRPr sz="9333"/>
            </a:lvl6pPr>
            <a:lvl7pPr marL="12801691" indent="0">
              <a:buNone/>
              <a:defRPr sz="9333"/>
            </a:lvl7pPr>
            <a:lvl8pPr marL="14935307" indent="0">
              <a:buNone/>
              <a:defRPr sz="9333"/>
            </a:lvl8pPr>
            <a:lvl9pPr marL="17068922" indent="0">
              <a:buNone/>
              <a:defRPr sz="9333"/>
            </a:lvl9pPr>
          </a:lstStyle>
          <a:p>
            <a:r>
              <a:rPr lang="en-US"/>
              <a:t>Click icon to add picture</a:t>
            </a:r>
            <a:endParaRPr lang="en-US" dirty="0"/>
          </a:p>
        </p:txBody>
      </p:sp>
      <p:sp>
        <p:nvSpPr>
          <p:cNvPr id="4" name="Text Placeholder 3"/>
          <p:cNvSpPr>
            <a:spLocks noGrp="1"/>
          </p:cNvSpPr>
          <p:nvPr>
            <p:ph type="body" sz="half" idx="2"/>
          </p:nvPr>
        </p:nvSpPr>
        <p:spPr>
          <a:xfrm>
            <a:off x="3289591" y="23840731"/>
            <a:ext cx="37312027" cy="3184869"/>
          </a:xfrm>
        </p:spPr>
        <p:txBody>
          <a:bodyPr/>
          <a:lstStyle>
            <a:lvl1pPr marL="0" indent="0" algn="ctr">
              <a:buNone/>
              <a:defRPr sz="7467"/>
            </a:lvl1pPr>
            <a:lvl2pPr marL="2133615" indent="0">
              <a:buNone/>
              <a:defRPr sz="6533"/>
            </a:lvl2pPr>
            <a:lvl3pPr marL="4267230" indent="0">
              <a:buNone/>
              <a:defRPr sz="5600"/>
            </a:lvl3pPr>
            <a:lvl4pPr marL="6400846" indent="0">
              <a:buNone/>
              <a:defRPr sz="4667"/>
            </a:lvl4pPr>
            <a:lvl5pPr marL="8534461" indent="0">
              <a:buNone/>
              <a:defRPr sz="4667"/>
            </a:lvl5pPr>
            <a:lvl6pPr marL="10668076" indent="0">
              <a:buNone/>
              <a:defRPr sz="4667"/>
            </a:lvl6pPr>
            <a:lvl7pPr marL="12801691" indent="0">
              <a:buNone/>
              <a:defRPr sz="4667"/>
            </a:lvl7pPr>
            <a:lvl8pPr marL="14935307" indent="0">
              <a:buNone/>
              <a:defRPr sz="4667"/>
            </a:lvl8pPr>
            <a:lvl9pPr marL="17068922" indent="0">
              <a:buNone/>
              <a:defRPr sz="4667"/>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628A45C-D9EA-43C0-AA3D-8D21036E5F97}" type="slidenum">
              <a:rPr lang="en-US" altLang="en-US" smtClean="0"/>
              <a:pPr>
                <a:defRPr/>
              </a:pPr>
              <a:t>‹#›</a:t>
            </a:fld>
            <a:endParaRPr lang="en-US" altLang="en-US"/>
          </a:p>
        </p:txBody>
      </p:sp>
    </p:spTree>
    <p:extLst>
      <p:ext uri="{BB962C8B-B14F-4D97-AF65-F5344CB8AC3E}">
        <p14:creationId xmlns:p14="http://schemas.microsoft.com/office/powerpoint/2010/main" val="2850630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004000"/>
          </a:xfrm>
          <a:prstGeom prst="rect">
            <a:avLst/>
          </a:prstGeom>
        </p:spPr>
      </p:pic>
      <p:sp>
        <p:nvSpPr>
          <p:cNvPr id="2" name="Title 1"/>
          <p:cNvSpPr>
            <a:spLocks noGrp="1"/>
          </p:cNvSpPr>
          <p:nvPr>
            <p:ph type="title"/>
          </p:nvPr>
        </p:nvSpPr>
        <p:spPr>
          <a:xfrm>
            <a:off x="3289591" y="2844802"/>
            <a:ext cx="37312027" cy="15993810"/>
          </a:xfrm>
        </p:spPr>
        <p:txBody>
          <a:bodyPr anchor="ctr"/>
          <a:lstStyle>
            <a:lvl1pPr algn="ctr">
              <a:defRPr sz="14933"/>
            </a:lvl1pPr>
          </a:lstStyle>
          <a:p>
            <a:r>
              <a:rPr lang="en-US"/>
              <a:t>Click to edit Master title style</a:t>
            </a:r>
            <a:endParaRPr lang="en-US" dirty="0"/>
          </a:p>
        </p:txBody>
      </p:sp>
      <p:sp>
        <p:nvSpPr>
          <p:cNvPr id="4" name="Text Placeholder 3"/>
          <p:cNvSpPr>
            <a:spLocks noGrp="1"/>
          </p:cNvSpPr>
          <p:nvPr>
            <p:ph type="body" sz="half" idx="2"/>
          </p:nvPr>
        </p:nvSpPr>
        <p:spPr>
          <a:xfrm>
            <a:off x="3289591" y="19622498"/>
            <a:ext cx="37312027" cy="7403107"/>
          </a:xfrm>
        </p:spPr>
        <p:txBody>
          <a:bodyPr anchor="ctr"/>
          <a:lstStyle>
            <a:lvl1pPr marL="0" indent="0" algn="ctr">
              <a:buNone/>
              <a:defRPr sz="7467"/>
            </a:lvl1pPr>
            <a:lvl2pPr marL="2133615" indent="0">
              <a:buNone/>
              <a:defRPr sz="6533"/>
            </a:lvl2pPr>
            <a:lvl3pPr marL="4267230" indent="0">
              <a:buNone/>
              <a:defRPr sz="5600"/>
            </a:lvl3pPr>
            <a:lvl4pPr marL="6400846" indent="0">
              <a:buNone/>
              <a:defRPr sz="4667"/>
            </a:lvl4pPr>
            <a:lvl5pPr marL="8534461" indent="0">
              <a:buNone/>
              <a:defRPr sz="4667"/>
            </a:lvl5pPr>
            <a:lvl6pPr marL="10668076" indent="0">
              <a:buNone/>
              <a:defRPr sz="4667"/>
            </a:lvl6pPr>
            <a:lvl7pPr marL="12801691" indent="0">
              <a:buNone/>
              <a:defRPr sz="4667"/>
            </a:lvl7pPr>
            <a:lvl8pPr marL="14935307" indent="0">
              <a:buNone/>
              <a:defRPr sz="4667"/>
            </a:lvl8pPr>
            <a:lvl9pPr marL="17068922" indent="0">
              <a:buNone/>
              <a:defRPr sz="4667"/>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628A45C-D9EA-43C0-AA3D-8D21036E5F97}" type="slidenum">
              <a:rPr lang="en-US" altLang="en-US" smtClean="0"/>
              <a:pPr>
                <a:defRPr/>
              </a:pPr>
              <a:t>‹#›</a:t>
            </a:fld>
            <a:endParaRPr lang="en-US" altLang="en-US"/>
          </a:p>
        </p:txBody>
      </p:sp>
    </p:spTree>
    <p:extLst>
      <p:ext uri="{BB962C8B-B14F-4D97-AF65-F5344CB8AC3E}">
        <p14:creationId xmlns:p14="http://schemas.microsoft.com/office/powerpoint/2010/main" val="387527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004000"/>
          </a:xfrm>
          <a:prstGeom prst="rect">
            <a:avLst/>
          </a:prstGeom>
        </p:spPr>
      </p:pic>
      <p:sp>
        <p:nvSpPr>
          <p:cNvPr id="2" name="Title 1"/>
          <p:cNvSpPr>
            <a:spLocks noGrp="1"/>
          </p:cNvSpPr>
          <p:nvPr>
            <p:ph type="title"/>
          </p:nvPr>
        </p:nvSpPr>
        <p:spPr>
          <a:xfrm>
            <a:off x="5206363" y="4072080"/>
            <a:ext cx="33489907" cy="12739603"/>
          </a:xfrm>
        </p:spPr>
        <p:txBody>
          <a:bodyPr anchor="ctr"/>
          <a:lstStyle>
            <a:lvl1pPr>
              <a:defRPr sz="14933"/>
            </a:lvl1pPr>
          </a:lstStyle>
          <a:p>
            <a:r>
              <a:rPr lang="en-US"/>
              <a:t>Click to edit Master title style</a:t>
            </a:r>
            <a:endParaRPr lang="en-US" dirty="0"/>
          </a:p>
        </p:txBody>
      </p:sp>
      <p:sp>
        <p:nvSpPr>
          <p:cNvPr id="12" name="Text Placeholder 3"/>
          <p:cNvSpPr>
            <a:spLocks noGrp="1"/>
          </p:cNvSpPr>
          <p:nvPr>
            <p:ph type="body" sz="half" idx="13"/>
          </p:nvPr>
        </p:nvSpPr>
        <p:spPr>
          <a:xfrm>
            <a:off x="6194323" y="16846816"/>
            <a:ext cx="31508275" cy="2775677"/>
          </a:xfrm>
        </p:spPr>
        <p:txBody>
          <a:bodyPr anchor="t">
            <a:normAutofit/>
          </a:bodyPr>
          <a:lstStyle>
            <a:lvl1pPr marL="0" indent="0">
              <a:buNone/>
              <a:defRPr sz="6533"/>
            </a:lvl1pPr>
            <a:lvl2pPr marL="2133615" indent="0">
              <a:buNone/>
              <a:defRPr sz="6533"/>
            </a:lvl2pPr>
            <a:lvl3pPr marL="4267230" indent="0">
              <a:buNone/>
              <a:defRPr sz="5600"/>
            </a:lvl3pPr>
            <a:lvl4pPr marL="6400846" indent="0">
              <a:buNone/>
              <a:defRPr sz="4667"/>
            </a:lvl4pPr>
            <a:lvl5pPr marL="8534461" indent="0">
              <a:buNone/>
              <a:defRPr sz="4667"/>
            </a:lvl5pPr>
            <a:lvl6pPr marL="10668076" indent="0">
              <a:buNone/>
              <a:defRPr sz="4667"/>
            </a:lvl6pPr>
            <a:lvl7pPr marL="12801691" indent="0">
              <a:buNone/>
              <a:defRPr sz="4667"/>
            </a:lvl7pPr>
            <a:lvl8pPr marL="14935307" indent="0">
              <a:buNone/>
              <a:defRPr sz="4667"/>
            </a:lvl8pPr>
            <a:lvl9pPr marL="17068922" indent="0">
              <a:buNone/>
              <a:defRPr sz="4667"/>
            </a:lvl9pPr>
          </a:lstStyle>
          <a:p>
            <a:pPr lvl="0"/>
            <a:r>
              <a:rPr lang="en-US"/>
              <a:t>Edit Master text styles</a:t>
            </a:r>
          </a:p>
        </p:txBody>
      </p:sp>
      <p:sp>
        <p:nvSpPr>
          <p:cNvPr id="4" name="Text Placeholder 3"/>
          <p:cNvSpPr>
            <a:spLocks noGrp="1"/>
          </p:cNvSpPr>
          <p:nvPr>
            <p:ph type="body" sz="half" idx="2"/>
          </p:nvPr>
        </p:nvSpPr>
        <p:spPr>
          <a:xfrm>
            <a:off x="3289591" y="20406388"/>
            <a:ext cx="37312027" cy="6631581"/>
          </a:xfrm>
        </p:spPr>
        <p:txBody>
          <a:bodyPr anchor="ctr">
            <a:normAutofit/>
          </a:bodyPr>
          <a:lstStyle>
            <a:lvl1pPr marL="0" indent="0" algn="ctr">
              <a:buNone/>
              <a:defRPr sz="7467"/>
            </a:lvl1pPr>
            <a:lvl2pPr marL="2133615" indent="0">
              <a:buNone/>
              <a:defRPr sz="6533"/>
            </a:lvl2pPr>
            <a:lvl3pPr marL="4267230" indent="0">
              <a:buNone/>
              <a:defRPr sz="5600"/>
            </a:lvl3pPr>
            <a:lvl4pPr marL="6400846" indent="0">
              <a:buNone/>
              <a:defRPr sz="4667"/>
            </a:lvl4pPr>
            <a:lvl5pPr marL="8534461" indent="0">
              <a:buNone/>
              <a:defRPr sz="4667"/>
            </a:lvl5pPr>
            <a:lvl6pPr marL="10668076" indent="0">
              <a:buNone/>
              <a:defRPr sz="4667"/>
            </a:lvl6pPr>
            <a:lvl7pPr marL="12801691" indent="0">
              <a:buNone/>
              <a:defRPr sz="4667"/>
            </a:lvl7pPr>
            <a:lvl8pPr marL="14935307" indent="0">
              <a:buNone/>
              <a:defRPr sz="4667"/>
            </a:lvl8pPr>
            <a:lvl9pPr marL="17068922" indent="0">
              <a:buNone/>
              <a:defRPr sz="4667"/>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628A45C-D9EA-43C0-AA3D-8D21036E5F97}" type="slidenum">
              <a:rPr lang="en-US" altLang="en-US" smtClean="0"/>
              <a:pPr>
                <a:defRPr/>
              </a:pPr>
              <a:t>‹#›</a:t>
            </a:fld>
            <a:endParaRPr lang="en-US" altLang="en-US"/>
          </a:p>
        </p:txBody>
      </p:sp>
      <p:sp>
        <p:nvSpPr>
          <p:cNvPr id="11" name="TextBox 10"/>
          <p:cNvSpPr txBox="1"/>
          <p:nvPr/>
        </p:nvSpPr>
        <p:spPr>
          <a:xfrm>
            <a:off x="3540605" y="4143342"/>
            <a:ext cx="2625062" cy="2728955"/>
          </a:xfrm>
          <a:prstGeom prst="rect">
            <a:avLst/>
          </a:prstGeom>
        </p:spPr>
        <p:txBody>
          <a:bodyPr vert="horz" lIns="426720" tIns="213360" rIns="426720" bIns="21336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7334" dirty="0">
                <a:solidFill>
                  <a:schemeClr val="tx1"/>
                </a:solidFill>
                <a:effectLst/>
              </a:rPr>
              <a:t>“</a:t>
            </a:r>
          </a:p>
        </p:txBody>
      </p:sp>
      <p:sp>
        <p:nvSpPr>
          <p:cNvPr id="14" name="TextBox 13"/>
          <p:cNvSpPr txBox="1"/>
          <p:nvPr/>
        </p:nvSpPr>
        <p:spPr>
          <a:xfrm>
            <a:off x="37680626" y="14560070"/>
            <a:ext cx="2657477" cy="2728955"/>
          </a:xfrm>
          <a:prstGeom prst="rect">
            <a:avLst/>
          </a:prstGeom>
        </p:spPr>
        <p:txBody>
          <a:bodyPr vert="horz" lIns="426720" tIns="213360" rIns="426720" bIns="21336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7334" dirty="0">
                <a:solidFill>
                  <a:schemeClr val="tx1"/>
                </a:solidFill>
                <a:effectLst/>
              </a:rPr>
              <a:t>”</a:t>
            </a:r>
          </a:p>
        </p:txBody>
      </p:sp>
    </p:spTree>
    <p:extLst>
      <p:ext uri="{BB962C8B-B14F-4D97-AF65-F5344CB8AC3E}">
        <p14:creationId xmlns:p14="http://schemas.microsoft.com/office/powerpoint/2010/main" val="1413864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004000"/>
          </a:xfrm>
          <a:prstGeom prst="rect">
            <a:avLst/>
          </a:prstGeom>
        </p:spPr>
      </p:pic>
      <p:sp>
        <p:nvSpPr>
          <p:cNvPr id="2" name="Title 1"/>
          <p:cNvSpPr>
            <a:spLocks noGrp="1"/>
          </p:cNvSpPr>
          <p:nvPr>
            <p:ph type="title"/>
          </p:nvPr>
        </p:nvSpPr>
        <p:spPr>
          <a:xfrm>
            <a:off x="3289591" y="9980705"/>
            <a:ext cx="37312027" cy="11721897"/>
          </a:xfrm>
        </p:spPr>
        <p:txBody>
          <a:bodyPr anchor="b"/>
          <a:lstStyle>
            <a:lvl1pPr algn="ctr">
              <a:defRPr sz="14933"/>
            </a:lvl1pPr>
          </a:lstStyle>
          <a:p>
            <a:r>
              <a:rPr lang="en-US"/>
              <a:t>Click to edit Master title style</a:t>
            </a:r>
            <a:endParaRPr lang="en-US" dirty="0"/>
          </a:p>
        </p:txBody>
      </p:sp>
      <p:sp>
        <p:nvSpPr>
          <p:cNvPr id="4" name="Text Placeholder 3"/>
          <p:cNvSpPr>
            <a:spLocks noGrp="1"/>
          </p:cNvSpPr>
          <p:nvPr>
            <p:ph type="body" sz="half" idx="2"/>
          </p:nvPr>
        </p:nvSpPr>
        <p:spPr>
          <a:xfrm>
            <a:off x="3289591" y="21757564"/>
            <a:ext cx="37312027" cy="5323005"/>
          </a:xfrm>
        </p:spPr>
        <p:txBody>
          <a:bodyPr anchor="t"/>
          <a:lstStyle>
            <a:lvl1pPr marL="0" indent="0" algn="ctr">
              <a:buNone/>
              <a:defRPr sz="7467"/>
            </a:lvl1pPr>
            <a:lvl2pPr marL="2133615" indent="0">
              <a:buNone/>
              <a:defRPr sz="6533"/>
            </a:lvl2pPr>
            <a:lvl3pPr marL="4267230" indent="0">
              <a:buNone/>
              <a:defRPr sz="5600"/>
            </a:lvl3pPr>
            <a:lvl4pPr marL="6400846" indent="0">
              <a:buNone/>
              <a:defRPr sz="4667"/>
            </a:lvl4pPr>
            <a:lvl5pPr marL="8534461" indent="0">
              <a:buNone/>
              <a:defRPr sz="4667"/>
            </a:lvl5pPr>
            <a:lvl6pPr marL="10668076" indent="0">
              <a:buNone/>
              <a:defRPr sz="4667"/>
            </a:lvl6pPr>
            <a:lvl7pPr marL="12801691" indent="0">
              <a:buNone/>
              <a:defRPr sz="4667"/>
            </a:lvl7pPr>
            <a:lvl8pPr marL="14935307" indent="0">
              <a:buNone/>
              <a:defRPr sz="4667"/>
            </a:lvl8pPr>
            <a:lvl9pPr marL="17068922" indent="0">
              <a:buNone/>
              <a:defRPr sz="4667"/>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628A45C-D9EA-43C0-AA3D-8D21036E5F97}" type="slidenum">
              <a:rPr lang="en-US" altLang="en-US" smtClean="0"/>
              <a:pPr>
                <a:defRPr/>
              </a:pPr>
              <a:t>‹#›</a:t>
            </a:fld>
            <a:endParaRPr lang="en-US" altLang="en-US"/>
          </a:p>
        </p:txBody>
      </p:sp>
    </p:spTree>
    <p:extLst>
      <p:ext uri="{BB962C8B-B14F-4D97-AF65-F5344CB8AC3E}">
        <p14:creationId xmlns:p14="http://schemas.microsoft.com/office/powerpoint/2010/main" val="137112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004000"/>
          </a:xfrm>
          <a:prstGeom prst="rect">
            <a:avLst/>
          </a:prstGeom>
        </p:spPr>
      </p:pic>
      <p:sp>
        <p:nvSpPr>
          <p:cNvPr id="15" name="Title 1"/>
          <p:cNvSpPr>
            <a:spLocks noGrp="1"/>
          </p:cNvSpPr>
          <p:nvPr>
            <p:ph type="title"/>
          </p:nvPr>
        </p:nvSpPr>
        <p:spPr>
          <a:xfrm>
            <a:off x="3289591" y="2844800"/>
            <a:ext cx="37312027" cy="7490439"/>
          </a:xfrm>
        </p:spPr>
        <p:txBody>
          <a:bodyPr/>
          <a:lstStyle/>
          <a:p>
            <a:r>
              <a:rPr lang="en-US"/>
              <a:t>Click to edit Master title style</a:t>
            </a:r>
            <a:endParaRPr lang="en-US" dirty="0"/>
          </a:p>
        </p:txBody>
      </p:sp>
      <p:sp>
        <p:nvSpPr>
          <p:cNvPr id="7" name="Text Placeholder 2"/>
          <p:cNvSpPr>
            <a:spLocks noGrp="1"/>
          </p:cNvSpPr>
          <p:nvPr>
            <p:ph type="body" idx="1"/>
          </p:nvPr>
        </p:nvSpPr>
        <p:spPr>
          <a:xfrm>
            <a:off x="3289589" y="11046434"/>
            <a:ext cx="11876314" cy="2689223"/>
          </a:xfrm>
        </p:spPr>
        <p:txBody>
          <a:bodyPr anchor="b">
            <a:noAutofit/>
          </a:bodyPr>
          <a:lstStyle>
            <a:lvl1pPr marL="0" indent="0" algn="ctr">
              <a:lnSpc>
                <a:spcPct val="75000"/>
              </a:lnSpc>
              <a:buNone/>
              <a:defRPr sz="11200" b="0">
                <a:solidFill>
                  <a:schemeClr val="tx1"/>
                </a:solidFill>
              </a:defRPr>
            </a:lvl1pPr>
            <a:lvl2pPr marL="2133615" indent="0">
              <a:buNone/>
              <a:defRPr sz="9333" b="1"/>
            </a:lvl2pPr>
            <a:lvl3pPr marL="4267230" indent="0">
              <a:buNone/>
              <a:defRPr sz="8400" b="1"/>
            </a:lvl3pPr>
            <a:lvl4pPr marL="6400846" indent="0">
              <a:buNone/>
              <a:defRPr sz="7467" b="1"/>
            </a:lvl4pPr>
            <a:lvl5pPr marL="8534461" indent="0">
              <a:buNone/>
              <a:defRPr sz="7467" b="1"/>
            </a:lvl5pPr>
            <a:lvl6pPr marL="10668076" indent="0">
              <a:buNone/>
              <a:defRPr sz="7467" b="1"/>
            </a:lvl6pPr>
            <a:lvl7pPr marL="12801691" indent="0">
              <a:buNone/>
              <a:defRPr sz="7467" b="1"/>
            </a:lvl7pPr>
            <a:lvl8pPr marL="14935307" indent="0">
              <a:buNone/>
              <a:defRPr sz="7467" b="1"/>
            </a:lvl8pPr>
            <a:lvl9pPr marL="17068922" indent="0">
              <a:buNone/>
              <a:defRPr sz="7467" b="1"/>
            </a:lvl9pPr>
          </a:lstStyle>
          <a:p>
            <a:pPr lvl="0"/>
            <a:r>
              <a:rPr lang="en-US"/>
              <a:t>Edit Master text styles</a:t>
            </a:r>
          </a:p>
        </p:txBody>
      </p:sp>
      <p:sp>
        <p:nvSpPr>
          <p:cNvPr id="8" name="Text Placeholder 3"/>
          <p:cNvSpPr>
            <a:spLocks noGrp="1"/>
          </p:cNvSpPr>
          <p:nvPr>
            <p:ph type="body" sz="half" idx="15"/>
          </p:nvPr>
        </p:nvSpPr>
        <p:spPr>
          <a:xfrm>
            <a:off x="3289589" y="13735664"/>
            <a:ext cx="11876314" cy="13289943"/>
          </a:xfrm>
        </p:spPr>
        <p:txBody>
          <a:bodyPr anchor="t">
            <a:normAutofit/>
          </a:bodyPr>
          <a:lstStyle>
            <a:lvl1pPr marL="0" indent="0" algn="ctr">
              <a:buNone/>
              <a:defRPr sz="6533"/>
            </a:lvl1pPr>
            <a:lvl2pPr marL="2133615" indent="0">
              <a:buNone/>
              <a:defRPr sz="5600"/>
            </a:lvl2pPr>
            <a:lvl3pPr marL="4267230" indent="0">
              <a:buNone/>
              <a:defRPr sz="4667"/>
            </a:lvl3pPr>
            <a:lvl4pPr marL="6400846" indent="0">
              <a:buNone/>
              <a:defRPr sz="4200"/>
            </a:lvl4pPr>
            <a:lvl5pPr marL="8534461" indent="0">
              <a:buNone/>
              <a:defRPr sz="4200"/>
            </a:lvl5pPr>
            <a:lvl6pPr marL="10668076" indent="0">
              <a:buNone/>
              <a:defRPr sz="4200"/>
            </a:lvl6pPr>
            <a:lvl7pPr marL="12801691" indent="0">
              <a:buNone/>
              <a:defRPr sz="4200"/>
            </a:lvl7pPr>
            <a:lvl8pPr marL="14935307" indent="0">
              <a:buNone/>
              <a:defRPr sz="4200"/>
            </a:lvl8pPr>
            <a:lvl9pPr marL="17068922" indent="0">
              <a:buNone/>
              <a:defRPr sz="4200"/>
            </a:lvl9pPr>
          </a:lstStyle>
          <a:p>
            <a:pPr lvl="0"/>
            <a:r>
              <a:rPr lang="en-US"/>
              <a:t>Edit Master text styles</a:t>
            </a:r>
          </a:p>
        </p:txBody>
      </p:sp>
      <p:sp>
        <p:nvSpPr>
          <p:cNvPr id="9" name="Text Placeholder 4"/>
          <p:cNvSpPr>
            <a:spLocks noGrp="1"/>
          </p:cNvSpPr>
          <p:nvPr>
            <p:ph type="body" sz="quarter" idx="3"/>
          </p:nvPr>
        </p:nvSpPr>
        <p:spPr>
          <a:xfrm>
            <a:off x="16028604" y="11046434"/>
            <a:ext cx="11849477" cy="2689223"/>
          </a:xfrm>
        </p:spPr>
        <p:txBody>
          <a:bodyPr anchor="b">
            <a:noAutofit/>
          </a:bodyPr>
          <a:lstStyle>
            <a:lvl1pPr marL="0" indent="0" algn="ctr">
              <a:lnSpc>
                <a:spcPct val="75000"/>
              </a:lnSpc>
              <a:buNone/>
              <a:defRPr sz="11200" b="0">
                <a:solidFill>
                  <a:schemeClr val="tx1"/>
                </a:solidFill>
              </a:defRPr>
            </a:lvl1pPr>
            <a:lvl2pPr marL="2133615" indent="0">
              <a:buNone/>
              <a:defRPr sz="9333" b="1"/>
            </a:lvl2pPr>
            <a:lvl3pPr marL="4267230" indent="0">
              <a:buNone/>
              <a:defRPr sz="8400" b="1"/>
            </a:lvl3pPr>
            <a:lvl4pPr marL="6400846" indent="0">
              <a:buNone/>
              <a:defRPr sz="7467" b="1"/>
            </a:lvl4pPr>
            <a:lvl5pPr marL="8534461" indent="0">
              <a:buNone/>
              <a:defRPr sz="7467" b="1"/>
            </a:lvl5pPr>
            <a:lvl6pPr marL="10668076" indent="0">
              <a:buNone/>
              <a:defRPr sz="7467" b="1"/>
            </a:lvl6pPr>
            <a:lvl7pPr marL="12801691" indent="0">
              <a:buNone/>
              <a:defRPr sz="7467" b="1"/>
            </a:lvl7pPr>
            <a:lvl8pPr marL="14935307" indent="0">
              <a:buNone/>
              <a:defRPr sz="7467" b="1"/>
            </a:lvl8pPr>
            <a:lvl9pPr marL="17068922" indent="0">
              <a:buNone/>
              <a:defRPr sz="7467" b="1"/>
            </a:lvl9pPr>
          </a:lstStyle>
          <a:p>
            <a:pPr lvl="0"/>
            <a:r>
              <a:rPr lang="en-US"/>
              <a:t>Edit Master text styles</a:t>
            </a:r>
          </a:p>
        </p:txBody>
      </p:sp>
      <p:sp>
        <p:nvSpPr>
          <p:cNvPr id="10" name="Text Placeholder 3"/>
          <p:cNvSpPr>
            <a:spLocks noGrp="1"/>
          </p:cNvSpPr>
          <p:nvPr>
            <p:ph type="body" sz="half" idx="16"/>
          </p:nvPr>
        </p:nvSpPr>
        <p:spPr>
          <a:xfrm>
            <a:off x="15988860" y="13735664"/>
            <a:ext cx="11892062" cy="13289943"/>
          </a:xfrm>
        </p:spPr>
        <p:txBody>
          <a:bodyPr anchor="t">
            <a:normAutofit/>
          </a:bodyPr>
          <a:lstStyle>
            <a:lvl1pPr marL="0" indent="0" algn="ctr">
              <a:buNone/>
              <a:defRPr sz="6533"/>
            </a:lvl1pPr>
            <a:lvl2pPr marL="2133615" indent="0">
              <a:buNone/>
              <a:defRPr sz="5600"/>
            </a:lvl2pPr>
            <a:lvl3pPr marL="4267230" indent="0">
              <a:buNone/>
              <a:defRPr sz="4667"/>
            </a:lvl3pPr>
            <a:lvl4pPr marL="6400846" indent="0">
              <a:buNone/>
              <a:defRPr sz="4200"/>
            </a:lvl4pPr>
            <a:lvl5pPr marL="8534461" indent="0">
              <a:buNone/>
              <a:defRPr sz="4200"/>
            </a:lvl5pPr>
            <a:lvl6pPr marL="10668076" indent="0">
              <a:buNone/>
              <a:defRPr sz="4200"/>
            </a:lvl6pPr>
            <a:lvl7pPr marL="12801691" indent="0">
              <a:buNone/>
              <a:defRPr sz="4200"/>
            </a:lvl7pPr>
            <a:lvl8pPr marL="14935307" indent="0">
              <a:buNone/>
              <a:defRPr sz="4200"/>
            </a:lvl8pPr>
            <a:lvl9pPr marL="17068922" indent="0">
              <a:buNone/>
              <a:defRPr sz="4200"/>
            </a:lvl9pPr>
          </a:lstStyle>
          <a:p>
            <a:pPr lvl="0"/>
            <a:r>
              <a:rPr lang="en-US"/>
              <a:t>Edit Master text styles</a:t>
            </a:r>
          </a:p>
        </p:txBody>
      </p:sp>
      <p:sp>
        <p:nvSpPr>
          <p:cNvPr id="11" name="Text Placeholder 4"/>
          <p:cNvSpPr>
            <a:spLocks noGrp="1"/>
          </p:cNvSpPr>
          <p:nvPr>
            <p:ph type="body" sz="quarter" idx="13"/>
          </p:nvPr>
        </p:nvSpPr>
        <p:spPr>
          <a:xfrm>
            <a:off x="28703875" y="11046434"/>
            <a:ext cx="11897741" cy="2689223"/>
          </a:xfrm>
        </p:spPr>
        <p:txBody>
          <a:bodyPr anchor="b">
            <a:noAutofit/>
          </a:bodyPr>
          <a:lstStyle>
            <a:lvl1pPr marL="0" indent="0" algn="ctr">
              <a:lnSpc>
                <a:spcPct val="75000"/>
              </a:lnSpc>
              <a:buNone/>
              <a:defRPr sz="11200" b="0">
                <a:solidFill>
                  <a:schemeClr val="tx1"/>
                </a:solidFill>
              </a:defRPr>
            </a:lvl1pPr>
            <a:lvl2pPr marL="2133615" indent="0">
              <a:buNone/>
              <a:defRPr sz="9333" b="1"/>
            </a:lvl2pPr>
            <a:lvl3pPr marL="4267230" indent="0">
              <a:buNone/>
              <a:defRPr sz="8400" b="1"/>
            </a:lvl3pPr>
            <a:lvl4pPr marL="6400846" indent="0">
              <a:buNone/>
              <a:defRPr sz="7467" b="1"/>
            </a:lvl4pPr>
            <a:lvl5pPr marL="8534461" indent="0">
              <a:buNone/>
              <a:defRPr sz="7467" b="1"/>
            </a:lvl5pPr>
            <a:lvl6pPr marL="10668076" indent="0">
              <a:buNone/>
              <a:defRPr sz="7467" b="1"/>
            </a:lvl6pPr>
            <a:lvl7pPr marL="12801691" indent="0">
              <a:buNone/>
              <a:defRPr sz="7467" b="1"/>
            </a:lvl7pPr>
            <a:lvl8pPr marL="14935307" indent="0">
              <a:buNone/>
              <a:defRPr sz="7467" b="1"/>
            </a:lvl8pPr>
            <a:lvl9pPr marL="17068922" indent="0">
              <a:buNone/>
              <a:defRPr sz="7467" b="1"/>
            </a:lvl9pPr>
          </a:lstStyle>
          <a:p>
            <a:pPr lvl="0"/>
            <a:r>
              <a:rPr lang="en-US"/>
              <a:t>Edit Master text styles</a:t>
            </a:r>
          </a:p>
        </p:txBody>
      </p:sp>
      <p:sp>
        <p:nvSpPr>
          <p:cNvPr id="12" name="Text Placeholder 3"/>
          <p:cNvSpPr>
            <a:spLocks noGrp="1"/>
          </p:cNvSpPr>
          <p:nvPr>
            <p:ph type="body" sz="half" idx="17"/>
          </p:nvPr>
        </p:nvSpPr>
        <p:spPr>
          <a:xfrm>
            <a:off x="28703875" y="13735664"/>
            <a:ext cx="11897741" cy="13289943"/>
          </a:xfrm>
        </p:spPr>
        <p:txBody>
          <a:bodyPr anchor="t">
            <a:normAutofit/>
          </a:bodyPr>
          <a:lstStyle>
            <a:lvl1pPr marL="0" indent="0" algn="ctr">
              <a:buNone/>
              <a:defRPr sz="6533"/>
            </a:lvl1pPr>
            <a:lvl2pPr marL="2133615" indent="0">
              <a:buNone/>
              <a:defRPr sz="5600"/>
            </a:lvl2pPr>
            <a:lvl3pPr marL="4267230" indent="0">
              <a:buNone/>
              <a:defRPr sz="4667"/>
            </a:lvl3pPr>
            <a:lvl4pPr marL="6400846" indent="0">
              <a:buNone/>
              <a:defRPr sz="4200"/>
            </a:lvl4pPr>
            <a:lvl5pPr marL="8534461" indent="0">
              <a:buNone/>
              <a:defRPr sz="4200"/>
            </a:lvl5pPr>
            <a:lvl6pPr marL="10668076" indent="0">
              <a:buNone/>
              <a:defRPr sz="4200"/>
            </a:lvl6pPr>
            <a:lvl7pPr marL="12801691" indent="0">
              <a:buNone/>
              <a:defRPr sz="4200"/>
            </a:lvl7pPr>
            <a:lvl8pPr marL="14935307" indent="0">
              <a:buNone/>
              <a:defRPr sz="4200"/>
            </a:lvl8pPr>
            <a:lvl9pPr marL="17068922" indent="0">
              <a:buNone/>
              <a:defRPr sz="42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628A45C-D9EA-43C0-AA3D-8D21036E5F97}" type="slidenum">
              <a:rPr lang="en-US" altLang="en-US" smtClean="0"/>
              <a:pPr>
                <a:defRPr/>
              </a:pPr>
              <a:t>‹#›</a:t>
            </a:fld>
            <a:endParaRPr lang="en-US" altLang="en-US"/>
          </a:p>
        </p:txBody>
      </p:sp>
    </p:spTree>
    <p:extLst>
      <p:ext uri="{BB962C8B-B14F-4D97-AF65-F5344CB8AC3E}">
        <p14:creationId xmlns:p14="http://schemas.microsoft.com/office/powerpoint/2010/main" val="1069256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004000"/>
          </a:xfrm>
          <a:prstGeom prst="rect">
            <a:avLst/>
          </a:prstGeom>
        </p:spPr>
      </p:pic>
      <p:sp>
        <p:nvSpPr>
          <p:cNvPr id="30" name="Title 1"/>
          <p:cNvSpPr>
            <a:spLocks noGrp="1"/>
          </p:cNvSpPr>
          <p:nvPr>
            <p:ph type="title"/>
          </p:nvPr>
        </p:nvSpPr>
        <p:spPr>
          <a:xfrm>
            <a:off x="3289591" y="2850270"/>
            <a:ext cx="37312027" cy="7484969"/>
          </a:xfrm>
        </p:spPr>
        <p:txBody>
          <a:bodyPr/>
          <a:lstStyle/>
          <a:p>
            <a:r>
              <a:rPr lang="en-US"/>
              <a:t>Click to edit Master title style</a:t>
            </a:r>
            <a:endParaRPr lang="en-US" dirty="0"/>
          </a:p>
        </p:txBody>
      </p:sp>
      <p:sp>
        <p:nvSpPr>
          <p:cNvPr id="19" name="Text Placeholder 2"/>
          <p:cNvSpPr>
            <a:spLocks noGrp="1"/>
          </p:cNvSpPr>
          <p:nvPr>
            <p:ph type="body" idx="1"/>
          </p:nvPr>
        </p:nvSpPr>
        <p:spPr>
          <a:xfrm>
            <a:off x="3289591" y="19622493"/>
            <a:ext cx="11867074" cy="2689223"/>
          </a:xfrm>
        </p:spPr>
        <p:txBody>
          <a:bodyPr anchor="b">
            <a:noAutofit/>
          </a:bodyPr>
          <a:lstStyle>
            <a:lvl1pPr marL="0" indent="0" algn="ctr">
              <a:lnSpc>
                <a:spcPct val="75000"/>
              </a:lnSpc>
              <a:buNone/>
              <a:defRPr sz="10267" b="0">
                <a:solidFill>
                  <a:schemeClr val="tx1"/>
                </a:solidFill>
              </a:defRPr>
            </a:lvl1pPr>
            <a:lvl2pPr marL="2133615" indent="0">
              <a:buNone/>
              <a:defRPr sz="9333" b="1"/>
            </a:lvl2pPr>
            <a:lvl3pPr marL="4267230" indent="0">
              <a:buNone/>
              <a:defRPr sz="8400" b="1"/>
            </a:lvl3pPr>
            <a:lvl4pPr marL="6400846" indent="0">
              <a:buNone/>
              <a:defRPr sz="7467" b="1"/>
            </a:lvl4pPr>
            <a:lvl5pPr marL="8534461" indent="0">
              <a:buNone/>
              <a:defRPr sz="7467" b="1"/>
            </a:lvl5pPr>
            <a:lvl6pPr marL="10668076" indent="0">
              <a:buNone/>
              <a:defRPr sz="7467" b="1"/>
            </a:lvl6pPr>
            <a:lvl7pPr marL="12801691" indent="0">
              <a:buNone/>
              <a:defRPr sz="7467" b="1"/>
            </a:lvl7pPr>
            <a:lvl8pPr marL="14935307" indent="0">
              <a:buNone/>
              <a:defRPr sz="7467" b="1"/>
            </a:lvl8pPr>
            <a:lvl9pPr marL="17068922" indent="0">
              <a:buNone/>
              <a:defRPr sz="7467" b="1"/>
            </a:lvl9pPr>
          </a:lstStyle>
          <a:p>
            <a:pPr lvl="0"/>
            <a:r>
              <a:rPr lang="en-US"/>
              <a:t>Edit Master text styles</a:t>
            </a:r>
          </a:p>
        </p:txBody>
      </p:sp>
      <p:sp>
        <p:nvSpPr>
          <p:cNvPr id="20" name="Picture Placeholder 2"/>
          <p:cNvSpPr>
            <a:spLocks noGrp="1" noChangeAspect="1"/>
          </p:cNvSpPr>
          <p:nvPr>
            <p:ph type="pic" idx="15"/>
          </p:nvPr>
        </p:nvSpPr>
        <p:spPr>
          <a:xfrm>
            <a:off x="3289591" y="11046434"/>
            <a:ext cx="11867074" cy="7112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7467"/>
            </a:lvl1pPr>
            <a:lvl2pPr marL="2133615" indent="0">
              <a:buNone/>
              <a:defRPr sz="7467"/>
            </a:lvl2pPr>
            <a:lvl3pPr marL="4267230" indent="0">
              <a:buNone/>
              <a:defRPr sz="7467"/>
            </a:lvl3pPr>
            <a:lvl4pPr marL="6400846" indent="0">
              <a:buNone/>
              <a:defRPr sz="7467"/>
            </a:lvl4pPr>
            <a:lvl5pPr marL="8534461" indent="0">
              <a:buNone/>
              <a:defRPr sz="7467"/>
            </a:lvl5pPr>
            <a:lvl6pPr marL="10668076" indent="0">
              <a:buNone/>
              <a:defRPr sz="7467"/>
            </a:lvl6pPr>
            <a:lvl7pPr marL="12801691" indent="0">
              <a:buNone/>
              <a:defRPr sz="7467"/>
            </a:lvl7pPr>
            <a:lvl8pPr marL="14935307" indent="0">
              <a:buNone/>
              <a:defRPr sz="7467"/>
            </a:lvl8pPr>
            <a:lvl9pPr marL="17068922" indent="0">
              <a:buNone/>
              <a:defRPr sz="7467"/>
            </a:lvl9pPr>
          </a:lstStyle>
          <a:p>
            <a:r>
              <a:rPr lang="en-US"/>
              <a:t>Click icon to add picture</a:t>
            </a:r>
            <a:endParaRPr lang="en-US" dirty="0"/>
          </a:p>
        </p:txBody>
      </p:sp>
      <p:sp>
        <p:nvSpPr>
          <p:cNvPr id="21" name="Text Placeholder 3"/>
          <p:cNvSpPr>
            <a:spLocks noGrp="1"/>
          </p:cNvSpPr>
          <p:nvPr>
            <p:ph type="body" sz="half" idx="18"/>
          </p:nvPr>
        </p:nvSpPr>
        <p:spPr>
          <a:xfrm>
            <a:off x="3289591" y="22311716"/>
            <a:ext cx="11867074" cy="4713884"/>
          </a:xfrm>
        </p:spPr>
        <p:txBody>
          <a:bodyPr anchor="t">
            <a:normAutofit/>
          </a:bodyPr>
          <a:lstStyle>
            <a:lvl1pPr marL="0" indent="0" algn="ctr">
              <a:buNone/>
              <a:defRPr sz="6533"/>
            </a:lvl1pPr>
            <a:lvl2pPr marL="2133615" indent="0">
              <a:buNone/>
              <a:defRPr sz="5600"/>
            </a:lvl2pPr>
            <a:lvl3pPr marL="4267230" indent="0">
              <a:buNone/>
              <a:defRPr sz="4667"/>
            </a:lvl3pPr>
            <a:lvl4pPr marL="6400846" indent="0">
              <a:buNone/>
              <a:defRPr sz="4200"/>
            </a:lvl4pPr>
            <a:lvl5pPr marL="8534461" indent="0">
              <a:buNone/>
              <a:defRPr sz="4200"/>
            </a:lvl5pPr>
            <a:lvl6pPr marL="10668076" indent="0">
              <a:buNone/>
              <a:defRPr sz="4200"/>
            </a:lvl6pPr>
            <a:lvl7pPr marL="12801691" indent="0">
              <a:buNone/>
              <a:defRPr sz="4200"/>
            </a:lvl7pPr>
            <a:lvl8pPr marL="14935307" indent="0">
              <a:buNone/>
              <a:defRPr sz="4200"/>
            </a:lvl8pPr>
            <a:lvl9pPr marL="17068922" indent="0">
              <a:buNone/>
              <a:defRPr sz="4200"/>
            </a:lvl9pPr>
          </a:lstStyle>
          <a:p>
            <a:pPr lvl="0"/>
            <a:r>
              <a:rPr lang="en-US"/>
              <a:t>Edit Master text styles</a:t>
            </a:r>
          </a:p>
        </p:txBody>
      </p:sp>
      <p:sp>
        <p:nvSpPr>
          <p:cNvPr id="22" name="Text Placeholder 4"/>
          <p:cNvSpPr>
            <a:spLocks noGrp="1"/>
          </p:cNvSpPr>
          <p:nvPr>
            <p:ph type="body" sz="quarter" idx="3"/>
          </p:nvPr>
        </p:nvSpPr>
        <p:spPr>
          <a:xfrm>
            <a:off x="15993934" y="19622493"/>
            <a:ext cx="11886581" cy="2689223"/>
          </a:xfrm>
        </p:spPr>
        <p:txBody>
          <a:bodyPr anchor="b">
            <a:noAutofit/>
          </a:bodyPr>
          <a:lstStyle>
            <a:lvl1pPr marL="0" indent="0" algn="ctr">
              <a:lnSpc>
                <a:spcPct val="75000"/>
              </a:lnSpc>
              <a:buNone/>
              <a:defRPr sz="10267" b="0">
                <a:solidFill>
                  <a:schemeClr val="tx1"/>
                </a:solidFill>
              </a:defRPr>
            </a:lvl1pPr>
            <a:lvl2pPr marL="2133615" indent="0">
              <a:buNone/>
              <a:defRPr sz="9333" b="1"/>
            </a:lvl2pPr>
            <a:lvl3pPr marL="4267230" indent="0">
              <a:buNone/>
              <a:defRPr sz="8400" b="1"/>
            </a:lvl3pPr>
            <a:lvl4pPr marL="6400846" indent="0">
              <a:buNone/>
              <a:defRPr sz="7467" b="1"/>
            </a:lvl4pPr>
            <a:lvl5pPr marL="8534461" indent="0">
              <a:buNone/>
              <a:defRPr sz="7467" b="1"/>
            </a:lvl5pPr>
            <a:lvl6pPr marL="10668076" indent="0">
              <a:buNone/>
              <a:defRPr sz="7467" b="1"/>
            </a:lvl6pPr>
            <a:lvl7pPr marL="12801691" indent="0">
              <a:buNone/>
              <a:defRPr sz="7467" b="1"/>
            </a:lvl7pPr>
            <a:lvl8pPr marL="14935307" indent="0">
              <a:buNone/>
              <a:defRPr sz="7467" b="1"/>
            </a:lvl8pPr>
            <a:lvl9pPr marL="17068922" indent="0">
              <a:buNone/>
              <a:defRPr sz="7467" b="1"/>
            </a:lvl9pPr>
          </a:lstStyle>
          <a:p>
            <a:pPr lvl="0"/>
            <a:r>
              <a:rPr lang="en-US"/>
              <a:t>Edit Master text styles</a:t>
            </a:r>
          </a:p>
        </p:txBody>
      </p:sp>
      <p:sp>
        <p:nvSpPr>
          <p:cNvPr id="23" name="Picture Placeholder 2"/>
          <p:cNvSpPr>
            <a:spLocks noGrp="1" noChangeAspect="1"/>
          </p:cNvSpPr>
          <p:nvPr>
            <p:ph type="pic" idx="21"/>
          </p:nvPr>
        </p:nvSpPr>
        <p:spPr>
          <a:xfrm>
            <a:off x="15988853" y="11046434"/>
            <a:ext cx="11892067" cy="7112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7467"/>
            </a:lvl1pPr>
            <a:lvl2pPr marL="2133615" indent="0">
              <a:buNone/>
              <a:defRPr sz="7467"/>
            </a:lvl2pPr>
            <a:lvl3pPr marL="4267230" indent="0">
              <a:buNone/>
              <a:defRPr sz="7467"/>
            </a:lvl3pPr>
            <a:lvl4pPr marL="6400846" indent="0">
              <a:buNone/>
              <a:defRPr sz="7467"/>
            </a:lvl4pPr>
            <a:lvl5pPr marL="8534461" indent="0">
              <a:buNone/>
              <a:defRPr sz="7467"/>
            </a:lvl5pPr>
            <a:lvl6pPr marL="10668076" indent="0">
              <a:buNone/>
              <a:defRPr sz="7467"/>
            </a:lvl6pPr>
            <a:lvl7pPr marL="12801691" indent="0">
              <a:buNone/>
              <a:defRPr sz="7467"/>
            </a:lvl7pPr>
            <a:lvl8pPr marL="14935307" indent="0">
              <a:buNone/>
              <a:defRPr sz="7467"/>
            </a:lvl8pPr>
            <a:lvl9pPr marL="17068922" indent="0">
              <a:buNone/>
              <a:defRPr sz="7467"/>
            </a:lvl9pPr>
          </a:lstStyle>
          <a:p>
            <a:r>
              <a:rPr lang="en-US"/>
              <a:t>Click icon to add picture</a:t>
            </a:r>
            <a:endParaRPr lang="en-US" dirty="0"/>
          </a:p>
        </p:txBody>
      </p:sp>
      <p:sp>
        <p:nvSpPr>
          <p:cNvPr id="24" name="Text Placeholder 3"/>
          <p:cNvSpPr>
            <a:spLocks noGrp="1"/>
          </p:cNvSpPr>
          <p:nvPr>
            <p:ph type="body" sz="half" idx="19"/>
          </p:nvPr>
        </p:nvSpPr>
        <p:spPr>
          <a:xfrm>
            <a:off x="15988853" y="22311714"/>
            <a:ext cx="11892067" cy="4713889"/>
          </a:xfrm>
        </p:spPr>
        <p:txBody>
          <a:bodyPr anchor="t">
            <a:normAutofit/>
          </a:bodyPr>
          <a:lstStyle>
            <a:lvl1pPr marL="0" indent="0" algn="ctr">
              <a:buNone/>
              <a:defRPr sz="6533"/>
            </a:lvl1pPr>
            <a:lvl2pPr marL="2133615" indent="0">
              <a:buNone/>
              <a:defRPr sz="5600"/>
            </a:lvl2pPr>
            <a:lvl3pPr marL="4267230" indent="0">
              <a:buNone/>
              <a:defRPr sz="4667"/>
            </a:lvl3pPr>
            <a:lvl4pPr marL="6400846" indent="0">
              <a:buNone/>
              <a:defRPr sz="4200"/>
            </a:lvl4pPr>
            <a:lvl5pPr marL="8534461" indent="0">
              <a:buNone/>
              <a:defRPr sz="4200"/>
            </a:lvl5pPr>
            <a:lvl6pPr marL="10668076" indent="0">
              <a:buNone/>
              <a:defRPr sz="4200"/>
            </a:lvl6pPr>
            <a:lvl7pPr marL="12801691" indent="0">
              <a:buNone/>
              <a:defRPr sz="4200"/>
            </a:lvl7pPr>
            <a:lvl8pPr marL="14935307" indent="0">
              <a:buNone/>
              <a:defRPr sz="4200"/>
            </a:lvl8pPr>
            <a:lvl9pPr marL="17068922" indent="0">
              <a:buNone/>
              <a:defRPr sz="4200"/>
            </a:lvl9pPr>
          </a:lstStyle>
          <a:p>
            <a:pPr lvl="0"/>
            <a:r>
              <a:rPr lang="en-US"/>
              <a:t>Edit Master text styles</a:t>
            </a:r>
          </a:p>
        </p:txBody>
      </p:sp>
      <p:sp>
        <p:nvSpPr>
          <p:cNvPr id="25" name="Text Placeholder 4"/>
          <p:cNvSpPr>
            <a:spLocks noGrp="1"/>
          </p:cNvSpPr>
          <p:nvPr>
            <p:ph type="body" sz="quarter" idx="13"/>
          </p:nvPr>
        </p:nvSpPr>
        <p:spPr>
          <a:xfrm>
            <a:off x="28703878" y="19622493"/>
            <a:ext cx="11882453" cy="2689223"/>
          </a:xfrm>
        </p:spPr>
        <p:txBody>
          <a:bodyPr anchor="b">
            <a:noAutofit/>
          </a:bodyPr>
          <a:lstStyle>
            <a:lvl1pPr marL="0" indent="0" algn="ctr">
              <a:lnSpc>
                <a:spcPct val="75000"/>
              </a:lnSpc>
              <a:buNone/>
              <a:defRPr sz="10267" b="0">
                <a:solidFill>
                  <a:schemeClr val="tx1"/>
                </a:solidFill>
              </a:defRPr>
            </a:lvl1pPr>
            <a:lvl2pPr marL="2133615" indent="0">
              <a:buNone/>
              <a:defRPr sz="9333" b="1"/>
            </a:lvl2pPr>
            <a:lvl3pPr marL="4267230" indent="0">
              <a:buNone/>
              <a:defRPr sz="8400" b="1"/>
            </a:lvl3pPr>
            <a:lvl4pPr marL="6400846" indent="0">
              <a:buNone/>
              <a:defRPr sz="7467" b="1"/>
            </a:lvl4pPr>
            <a:lvl5pPr marL="8534461" indent="0">
              <a:buNone/>
              <a:defRPr sz="7467" b="1"/>
            </a:lvl5pPr>
            <a:lvl6pPr marL="10668076" indent="0">
              <a:buNone/>
              <a:defRPr sz="7467" b="1"/>
            </a:lvl6pPr>
            <a:lvl7pPr marL="12801691" indent="0">
              <a:buNone/>
              <a:defRPr sz="7467" b="1"/>
            </a:lvl7pPr>
            <a:lvl8pPr marL="14935307" indent="0">
              <a:buNone/>
              <a:defRPr sz="7467" b="1"/>
            </a:lvl8pPr>
            <a:lvl9pPr marL="17068922" indent="0">
              <a:buNone/>
              <a:defRPr sz="7467" b="1"/>
            </a:lvl9pPr>
          </a:lstStyle>
          <a:p>
            <a:pPr lvl="0"/>
            <a:r>
              <a:rPr lang="en-US"/>
              <a:t>Edit Master text styles</a:t>
            </a:r>
          </a:p>
        </p:txBody>
      </p:sp>
      <p:sp>
        <p:nvSpPr>
          <p:cNvPr id="26" name="Picture Placeholder 2"/>
          <p:cNvSpPr>
            <a:spLocks noGrp="1" noChangeAspect="1"/>
          </p:cNvSpPr>
          <p:nvPr>
            <p:ph type="pic" idx="22"/>
          </p:nvPr>
        </p:nvSpPr>
        <p:spPr>
          <a:xfrm>
            <a:off x="28703875" y="11046434"/>
            <a:ext cx="11897741" cy="7112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7467"/>
            </a:lvl1pPr>
            <a:lvl2pPr marL="2133615" indent="0">
              <a:buNone/>
              <a:defRPr sz="7467"/>
            </a:lvl2pPr>
            <a:lvl3pPr marL="4267230" indent="0">
              <a:buNone/>
              <a:defRPr sz="7467"/>
            </a:lvl3pPr>
            <a:lvl4pPr marL="6400846" indent="0">
              <a:buNone/>
              <a:defRPr sz="7467"/>
            </a:lvl4pPr>
            <a:lvl5pPr marL="8534461" indent="0">
              <a:buNone/>
              <a:defRPr sz="7467"/>
            </a:lvl5pPr>
            <a:lvl6pPr marL="10668076" indent="0">
              <a:buNone/>
              <a:defRPr sz="7467"/>
            </a:lvl6pPr>
            <a:lvl7pPr marL="12801691" indent="0">
              <a:buNone/>
              <a:defRPr sz="7467"/>
            </a:lvl7pPr>
            <a:lvl8pPr marL="14935307" indent="0">
              <a:buNone/>
              <a:defRPr sz="7467"/>
            </a:lvl8pPr>
            <a:lvl9pPr marL="17068922" indent="0">
              <a:buNone/>
              <a:defRPr sz="7467"/>
            </a:lvl9pPr>
          </a:lstStyle>
          <a:p>
            <a:r>
              <a:rPr lang="en-US"/>
              <a:t>Click icon to add picture</a:t>
            </a:r>
            <a:endParaRPr lang="en-US" dirty="0"/>
          </a:p>
        </p:txBody>
      </p:sp>
      <p:sp>
        <p:nvSpPr>
          <p:cNvPr id="27" name="Text Placeholder 3"/>
          <p:cNvSpPr>
            <a:spLocks noGrp="1"/>
          </p:cNvSpPr>
          <p:nvPr>
            <p:ph type="body" sz="half" idx="20"/>
          </p:nvPr>
        </p:nvSpPr>
        <p:spPr>
          <a:xfrm>
            <a:off x="28703424" y="22311704"/>
            <a:ext cx="11898192" cy="4713898"/>
          </a:xfrm>
        </p:spPr>
        <p:txBody>
          <a:bodyPr anchor="t">
            <a:normAutofit/>
          </a:bodyPr>
          <a:lstStyle>
            <a:lvl1pPr marL="0" indent="0" algn="ctr">
              <a:buNone/>
              <a:defRPr sz="6533"/>
            </a:lvl1pPr>
            <a:lvl2pPr marL="2133615" indent="0">
              <a:buNone/>
              <a:defRPr sz="5600"/>
            </a:lvl2pPr>
            <a:lvl3pPr marL="4267230" indent="0">
              <a:buNone/>
              <a:defRPr sz="4667"/>
            </a:lvl3pPr>
            <a:lvl4pPr marL="6400846" indent="0">
              <a:buNone/>
              <a:defRPr sz="4200"/>
            </a:lvl4pPr>
            <a:lvl5pPr marL="8534461" indent="0">
              <a:buNone/>
              <a:defRPr sz="4200"/>
            </a:lvl5pPr>
            <a:lvl6pPr marL="10668076" indent="0">
              <a:buNone/>
              <a:defRPr sz="4200"/>
            </a:lvl6pPr>
            <a:lvl7pPr marL="12801691" indent="0">
              <a:buNone/>
              <a:defRPr sz="4200"/>
            </a:lvl7pPr>
            <a:lvl8pPr marL="14935307" indent="0">
              <a:buNone/>
              <a:defRPr sz="4200"/>
            </a:lvl8pPr>
            <a:lvl9pPr marL="17068922" indent="0">
              <a:buNone/>
              <a:defRPr sz="42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628A45C-D9EA-43C0-AA3D-8D21036E5F97}" type="slidenum">
              <a:rPr lang="en-US" altLang="en-US" smtClean="0"/>
              <a:pPr>
                <a:defRPr/>
              </a:pPr>
              <a:t>‹#›</a:t>
            </a:fld>
            <a:endParaRPr lang="en-US" altLang="en-US"/>
          </a:p>
        </p:txBody>
      </p:sp>
    </p:spTree>
    <p:extLst>
      <p:ext uri="{BB962C8B-B14F-4D97-AF65-F5344CB8AC3E}">
        <p14:creationId xmlns:p14="http://schemas.microsoft.com/office/powerpoint/2010/main" val="3349858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004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3289591" y="11046441"/>
            <a:ext cx="37312027" cy="1597916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628A45C-D9EA-43C0-AA3D-8D21036E5F97}" type="slidenum">
              <a:rPr lang="en-US" altLang="en-US" smtClean="0"/>
              <a:pPr>
                <a:defRPr/>
              </a:pPr>
              <a:t>‹#›</a:t>
            </a:fld>
            <a:endParaRPr lang="en-US" altLang="en-US"/>
          </a:p>
        </p:txBody>
      </p:sp>
    </p:spTree>
    <p:extLst>
      <p:ext uri="{BB962C8B-B14F-4D97-AF65-F5344CB8AC3E}">
        <p14:creationId xmlns:p14="http://schemas.microsoft.com/office/powerpoint/2010/main" val="4208062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004000"/>
          </a:xfrm>
          <a:prstGeom prst="rect">
            <a:avLst/>
          </a:prstGeom>
        </p:spPr>
      </p:pic>
      <p:sp>
        <p:nvSpPr>
          <p:cNvPr id="2" name="Vertical Title 1"/>
          <p:cNvSpPr>
            <a:spLocks noGrp="1"/>
          </p:cNvSpPr>
          <p:nvPr>
            <p:ph type="title" orient="vert"/>
          </p:nvPr>
        </p:nvSpPr>
        <p:spPr>
          <a:xfrm>
            <a:off x="31409642" y="2844812"/>
            <a:ext cx="9191976" cy="2418079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3289591" y="2844812"/>
            <a:ext cx="27571406" cy="2418079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628A45C-D9EA-43C0-AA3D-8D21036E5F97}" type="slidenum">
              <a:rPr lang="en-US" altLang="en-US" smtClean="0"/>
              <a:pPr>
                <a:defRPr/>
              </a:pPr>
              <a:t>‹#›</a:t>
            </a:fld>
            <a:endParaRPr lang="en-US" altLang="en-US"/>
          </a:p>
        </p:txBody>
      </p:sp>
    </p:spTree>
    <p:extLst>
      <p:ext uri="{BB962C8B-B14F-4D97-AF65-F5344CB8AC3E}">
        <p14:creationId xmlns:p14="http://schemas.microsoft.com/office/powerpoint/2010/main" val="67274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004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3289584" y="11046436"/>
            <a:ext cx="37309776" cy="159791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628A45C-D9EA-43C0-AA3D-8D21036E5F97}" type="slidenum">
              <a:rPr lang="en-US" altLang="en-US" smtClean="0"/>
              <a:pPr>
                <a:defRPr/>
              </a:pPr>
              <a:t>‹#›</a:t>
            </a:fld>
            <a:endParaRPr lang="en-US" altLang="en-US"/>
          </a:p>
        </p:txBody>
      </p:sp>
    </p:spTree>
    <p:extLst>
      <p:ext uri="{BB962C8B-B14F-4D97-AF65-F5344CB8AC3E}">
        <p14:creationId xmlns:p14="http://schemas.microsoft.com/office/powerpoint/2010/main" val="1808361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004000"/>
          </a:xfrm>
          <a:prstGeom prst="rect">
            <a:avLst/>
          </a:prstGeom>
        </p:spPr>
      </p:pic>
      <p:sp>
        <p:nvSpPr>
          <p:cNvPr id="2" name="Title 1"/>
          <p:cNvSpPr>
            <a:spLocks noGrp="1"/>
          </p:cNvSpPr>
          <p:nvPr>
            <p:ph type="title"/>
          </p:nvPr>
        </p:nvSpPr>
        <p:spPr>
          <a:xfrm>
            <a:off x="3289589" y="3866634"/>
            <a:ext cx="37266307" cy="12771822"/>
          </a:xfrm>
        </p:spPr>
        <p:txBody>
          <a:bodyPr anchor="b">
            <a:normAutofit/>
          </a:bodyPr>
          <a:lstStyle>
            <a:lvl1pPr>
              <a:defRPr sz="18667"/>
            </a:lvl1pPr>
          </a:lstStyle>
          <a:p>
            <a:r>
              <a:rPr lang="en-US"/>
              <a:t>Click to edit Master title style</a:t>
            </a:r>
            <a:endParaRPr lang="en-US" dirty="0"/>
          </a:p>
        </p:txBody>
      </p:sp>
      <p:sp>
        <p:nvSpPr>
          <p:cNvPr id="3" name="Text Placeholder 2"/>
          <p:cNvSpPr>
            <a:spLocks noGrp="1"/>
          </p:cNvSpPr>
          <p:nvPr>
            <p:ph type="body" idx="1"/>
          </p:nvPr>
        </p:nvSpPr>
        <p:spPr>
          <a:xfrm>
            <a:off x="3289589" y="17068140"/>
            <a:ext cx="37266307" cy="6384854"/>
          </a:xfrm>
        </p:spPr>
        <p:txBody>
          <a:bodyPr>
            <a:normAutofit/>
          </a:bodyPr>
          <a:lstStyle>
            <a:lvl1pPr marL="0" indent="0" algn="ctr">
              <a:buNone/>
              <a:defRPr sz="9333">
                <a:solidFill>
                  <a:schemeClr val="bg1">
                    <a:lumMod val="50000"/>
                  </a:schemeClr>
                </a:solidFill>
              </a:defRPr>
            </a:lvl1pPr>
            <a:lvl2pPr marL="2133615" indent="0">
              <a:buNone/>
              <a:defRPr sz="9333">
                <a:solidFill>
                  <a:schemeClr val="tx1">
                    <a:tint val="75000"/>
                  </a:schemeClr>
                </a:solidFill>
              </a:defRPr>
            </a:lvl2pPr>
            <a:lvl3pPr marL="4267230" indent="0">
              <a:buNone/>
              <a:defRPr sz="8400">
                <a:solidFill>
                  <a:schemeClr val="tx1">
                    <a:tint val="75000"/>
                  </a:schemeClr>
                </a:solidFill>
              </a:defRPr>
            </a:lvl3pPr>
            <a:lvl4pPr marL="6400846" indent="0">
              <a:buNone/>
              <a:defRPr sz="7467">
                <a:solidFill>
                  <a:schemeClr val="tx1">
                    <a:tint val="75000"/>
                  </a:schemeClr>
                </a:solidFill>
              </a:defRPr>
            </a:lvl4pPr>
            <a:lvl5pPr marL="8534461" indent="0">
              <a:buNone/>
              <a:defRPr sz="7467">
                <a:solidFill>
                  <a:schemeClr val="tx1">
                    <a:tint val="75000"/>
                  </a:schemeClr>
                </a:solidFill>
              </a:defRPr>
            </a:lvl5pPr>
            <a:lvl6pPr marL="10668076" indent="0">
              <a:buNone/>
              <a:defRPr sz="7467">
                <a:solidFill>
                  <a:schemeClr val="tx1">
                    <a:tint val="75000"/>
                  </a:schemeClr>
                </a:solidFill>
              </a:defRPr>
            </a:lvl6pPr>
            <a:lvl7pPr marL="12801691" indent="0">
              <a:buNone/>
              <a:defRPr sz="7467">
                <a:solidFill>
                  <a:schemeClr val="tx1">
                    <a:tint val="75000"/>
                  </a:schemeClr>
                </a:solidFill>
              </a:defRPr>
            </a:lvl7pPr>
            <a:lvl8pPr marL="14935307" indent="0">
              <a:buNone/>
              <a:defRPr sz="7467">
                <a:solidFill>
                  <a:schemeClr val="tx1">
                    <a:tint val="75000"/>
                  </a:schemeClr>
                </a:solidFill>
              </a:defRPr>
            </a:lvl8pPr>
            <a:lvl9pPr marL="17068922" indent="0">
              <a:buNone/>
              <a:defRPr sz="74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BB815E5-05C9-4469-BF31-1881F0034737}" type="slidenum">
              <a:rPr lang="en-US" altLang="en-US" smtClean="0"/>
              <a:pPr>
                <a:defRPr/>
              </a:pPr>
              <a:t>‹#›</a:t>
            </a:fld>
            <a:endParaRPr lang="en-US" altLang="en-US"/>
          </a:p>
        </p:txBody>
      </p:sp>
    </p:spTree>
    <p:extLst>
      <p:ext uri="{BB962C8B-B14F-4D97-AF65-F5344CB8AC3E}">
        <p14:creationId xmlns:p14="http://schemas.microsoft.com/office/powerpoint/2010/main" val="94408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004000"/>
          </a:xfrm>
          <a:prstGeom prst="rect">
            <a:avLst/>
          </a:prstGeom>
        </p:spPr>
      </p:pic>
      <p:sp>
        <p:nvSpPr>
          <p:cNvPr id="14" name="Title 1"/>
          <p:cNvSpPr>
            <a:spLocks noGrp="1"/>
          </p:cNvSpPr>
          <p:nvPr>
            <p:ph type="title"/>
          </p:nvPr>
        </p:nvSpPr>
        <p:spPr>
          <a:xfrm>
            <a:off x="3289594" y="2886420"/>
            <a:ext cx="37312022" cy="7448826"/>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3289584" y="11046436"/>
            <a:ext cx="18381696" cy="159791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22219920" y="11046436"/>
            <a:ext cx="18379440" cy="159791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628A45C-D9EA-43C0-AA3D-8D21036E5F97}" type="slidenum">
              <a:rPr lang="en-US" altLang="en-US" smtClean="0"/>
              <a:pPr>
                <a:defRPr/>
              </a:pPr>
              <a:t>‹#›</a:t>
            </a:fld>
            <a:endParaRPr lang="en-US" altLang="en-US"/>
          </a:p>
        </p:txBody>
      </p:sp>
    </p:spTree>
    <p:extLst>
      <p:ext uri="{BB962C8B-B14F-4D97-AF65-F5344CB8AC3E}">
        <p14:creationId xmlns:p14="http://schemas.microsoft.com/office/powerpoint/2010/main" val="188520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004000"/>
          </a:xfrm>
          <a:prstGeom prst="rect">
            <a:avLst/>
          </a:prstGeom>
        </p:spPr>
      </p:pic>
      <p:sp>
        <p:nvSpPr>
          <p:cNvPr id="14" name="Title 1"/>
          <p:cNvSpPr>
            <a:spLocks noGrp="1"/>
          </p:cNvSpPr>
          <p:nvPr>
            <p:ph type="title"/>
          </p:nvPr>
        </p:nvSpPr>
        <p:spPr>
          <a:xfrm>
            <a:off x="3289594" y="2886420"/>
            <a:ext cx="37312022" cy="74488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126781" y="11064751"/>
            <a:ext cx="17544509" cy="3173305"/>
          </a:xfrm>
        </p:spPr>
        <p:txBody>
          <a:bodyPr anchor="b">
            <a:noAutofit/>
          </a:bodyPr>
          <a:lstStyle>
            <a:lvl1pPr marL="0" indent="0">
              <a:lnSpc>
                <a:spcPct val="75000"/>
              </a:lnSpc>
              <a:buNone/>
              <a:defRPr sz="12133" b="0">
                <a:solidFill>
                  <a:schemeClr val="tx1"/>
                </a:solidFill>
              </a:defRPr>
            </a:lvl1pPr>
            <a:lvl2pPr marL="2133615" indent="0">
              <a:buNone/>
              <a:defRPr sz="9333" b="1"/>
            </a:lvl2pPr>
            <a:lvl3pPr marL="4267230" indent="0">
              <a:buNone/>
              <a:defRPr sz="8400" b="1"/>
            </a:lvl3pPr>
            <a:lvl4pPr marL="6400846" indent="0">
              <a:buNone/>
              <a:defRPr sz="7467" b="1"/>
            </a:lvl4pPr>
            <a:lvl5pPr marL="8534461" indent="0">
              <a:buNone/>
              <a:defRPr sz="7467" b="1"/>
            </a:lvl5pPr>
            <a:lvl6pPr marL="10668076" indent="0">
              <a:buNone/>
              <a:defRPr sz="7467" b="1"/>
            </a:lvl6pPr>
            <a:lvl7pPr marL="12801691" indent="0">
              <a:buNone/>
              <a:defRPr sz="7467" b="1"/>
            </a:lvl7pPr>
            <a:lvl8pPr marL="14935307" indent="0">
              <a:buNone/>
              <a:defRPr sz="7467" b="1"/>
            </a:lvl8pPr>
            <a:lvl9pPr marL="17068922" indent="0">
              <a:buNone/>
              <a:defRPr sz="7467" b="1"/>
            </a:lvl9pPr>
          </a:lstStyle>
          <a:p>
            <a:pPr lvl="0"/>
            <a:r>
              <a:rPr lang="en-US"/>
              <a:t>Edit Master text styles</a:t>
            </a:r>
          </a:p>
        </p:txBody>
      </p:sp>
      <p:sp>
        <p:nvSpPr>
          <p:cNvPr id="12" name="Content Placeholder 3"/>
          <p:cNvSpPr>
            <a:spLocks noGrp="1"/>
          </p:cNvSpPr>
          <p:nvPr>
            <p:ph sz="quarter" idx="13"/>
          </p:nvPr>
        </p:nvSpPr>
        <p:spPr>
          <a:xfrm>
            <a:off x="3289589" y="14238063"/>
            <a:ext cx="18381696" cy="127875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3027124" y="11064751"/>
            <a:ext cx="17574494" cy="3173305"/>
          </a:xfrm>
        </p:spPr>
        <p:txBody>
          <a:bodyPr anchor="b">
            <a:noAutofit/>
          </a:bodyPr>
          <a:lstStyle>
            <a:lvl1pPr marL="0" indent="0">
              <a:lnSpc>
                <a:spcPct val="75000"/>
              </a:lnSpc>
              <a:buNone/>
              <a:defRPr sz="12133" b="0">
                <a:solidFill>
                  <a:schemeClr val="tx1"/>
                </a:solidFill>
              </a:defRPr>
            </a:lvl1pPr>
            <a:lvl2pPr marL="2133615" indent="0">
              <a:buNone/>
              <a:defRPr sz="9333" b="1"/>
            </a:lvl2pPr>
            <a:lvl3pPr marL="4267230" indent="0">
              <a:buNone/>
              <a:defRPr sz="8400" b="1"/>
            </a:lvl3pPr>
            <a:lvl4pPr marL="6400846" indent="0">
              <a:buNone/>
              <a:defRPr sz="7467" b="1"/>
            </a:lvl4pPr>
            <a:lvl5pPr marL="8534461" indent="0">
              <a:buNone/>
              <a:defRPr sz="7467" b="1"/>
            </a:lvl5pPr>
            <a:lvl6pPr marL="10668076" indent="0">
              <a:buNone/>
              <a:defRPr sz="7467" b="1"/>
            </a:lvl6pPr>
            <a:lvl7pPr marL="12801691" indent="0">
              <a:buNone/>
              <a:defRPr sz="7467" b="1"/>
            </a:lvl7pPr>
            <a:lvl8pPr marL="14935307" indent="0">
              <a:buNone/>
              <a:defRPr sz="7467" b="1"/>
            </a:lvl8pPr>
            <a:lvl9pPr marL="17068922" indent="0">
              <a:buNone/>
              <a:defRPr sz="7467" b="1"/>
            </a:lvl9pPr>
          </a:lstStyle>
          <a:p>
            <a:pPr lvl="0"/>
            <a:r>
              <a:rPr lang="en-US"/>
              <a:t>Edit Master text styles</a:t>
            </a:r>
          </a:p>
        </p:txBody>
      </p:sp>
      <p:sp>
        <p:nvSpPr>
          <p:cNvPr id="13" name="Content Placeholder 5"/>
          <p:cNvSpPr>
            <a:spLocks noGrp="1"/>
          </p:cNvSpPr>
          <p:nvPr>
            <p:ph sz="quarter" idx="14"/>
          </p:nvPr>
        </p:nvSpPr>
        <p:spPr>
          <a:xfrm>
            <a:off x="22219922" y="14238063"/>
            <a:ext cx="18379445" cy="127875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628A45C-D9EA-43C0-AA3D-8D21036E5F97}" type="slidenum">
              <a:rPr lang="en-US" altLang="en-US" smtClean="0"/>
              <a:pPr>
                <a:defRPr/>
              </a:pPr>
              <a:t>‹#›</a:t>
            </a:fld>
            <a:endParaRPr lang="en-US" altLang="en-US"/>
          </a:p>
        </p:txBody>
      </p:sp>
    </p:spTree>
    <p:extLst>
      <p:ext uri="{BB962C8B-B14F-4D97-AF65-F5344CB8AC3E}">
        <p14:creationId xmlns:p14="http://schemas.microsoft.com/office/powerpoint/2010/main" val="186625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004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807CFB1-FCDD-4EDC-B509-3D281990DBA4}" type="slidenum">
              <a:rPr lang="en-US" altLang="en-US" smtClean="0"/>
              <a:pPr>
                <a:defRPr/>
              </a:pPr>
              <a:t>‹#›</a:t>
            </a:fld>
            <a:endParaRPr lang="en-US" altLang="en-US"/>
          </a:p>
        </p:txBody>
      </p:sp>
    </p:spTree>
    <p:extLst>
      <p:ext uri="{BB962C8B-B14F-4D97-AF65-F5344CB8AC3E}">
        <p14:creationId xmlns:p14="http://schemas.microsoft.com/office/powerpoint/2010/main" val="1978564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004000"/>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BAC7887-C3BB-4E3F-B501-2FCB62BA0179}" type="slidenum">
              <a:rPr lang="en-US" altLang="en-US" smtClean="0"/>
              <a:pPr>
                <a:defRPr/>
              </a:pPr>
              <a:t>‹#›</a:t>
            </a:fld>
            <a:endParaRPr lang="en-US" altLang="en-US"/>
          </a:p>
        </p:txBody>
      </p:sp>
    </p:spTree>
    <p:extLst>
      <p:ext uri="{BB962C8B-B14F-4D97-AF65-F5344CB8AC3E}">
        <p14:creationId xmlns:p14="http://schemas.microsoft.com/office/powerpoint/2010/main" val="2707523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004000"/>
          </a:xfrm>
          <a:prstGeom prst="rect">
            <a:avLst/>
          </a:prstGeom>
        </p:spPr>
      </p:pic>
      <p:sp>
        <p:nvSpPr>
          <p:cNvPr id="2" name="Title 1"/>
          <p:cNvSpPr>
            <a:spLocks noGrp="1"/>
          </p:cNvSpPr>
          <p:nvPr>
            <p:ph type="title"/>
          </p:nvPr>
        </p:nvSpPr>
        <p:spPr>
          <a:xfrm>
            <a:off x="3289589" y="2844800"/>
            <a:ext cx="14168477" cy="9441843"/>
          </a:xfrm>
        </p:spPr>
        <p:txBody>
          <a:bodyPr anchor="b"/>
          <a:lstStyle>
            <a:lvl1pPr algn="ctr">
              <a:defRPr sz="14933"/>
            </a:lvl1pPr>
          </a:lstStyle>
          <a:p>
            <a:r>
              <a:rPr lang="en-US"/>
              <a:t>Click to edit Master title style</a:t>
            </a:r>
            <a:endParaRPr lang="en-US" dirty="0"/>
          </a:p>
        </p:txBody>
      </p:sp>
      <p:sp>
        <p:nvSpPr>
          <p:cNvPr id="10" name="Content Placeholder 2"/>
          <p:cNvSpPr>
            <a:spLocks noGrp="1"/>
          </p:cNvSpPr>
          <p:nvPr>
            <p:ph sz="quarter" idx="13"/>
          </p:nvPr>
        </p:nvSpPr>
        <p:spPr>
          <a:xfrm>
            <a:off x="18281025" y="2844807"/>
            <a:ext cx="22320586" cy="24180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89591" y="12286643"/>
            <a:ext cx="14168482" cy="14738957"/>
          </a:xfrm>
        </p:spPr>
        <p:txBody>
          <a:bodyPr/>
          <a:lstStyle>
            <a:lvl1pPr marL="0" indent="0" algn="ctr">
              <a:buNone/>
              <a:defRPr sz="7467"/>
            </a:lvl1pPr>
            <a:lvl2pPr marL="2133615" indent="0">
              <a:buNone/>
              <a:defRPr sz="6533"/>
            </a:lvl2pPr>
            <a:lvl3pPr marL="4267230" indent="0">
              <a:buNone/>
              <a:defRPr sz="5600"/>
            </a:lvl3pPr>
            <a:lvl4pPr marL="6400846" indent="0">
              <a:buNone/>
              <a:defRPr sz="4667"/>
            </a:lvl4pPr>
            <a:lvl5pPr marL="8534461" indent="0">
              <a:buNone/>
              <a:defRPr sz="4667"/>
            </a:lvl5pPr>
            <a:lvl6pPr marL="10668076" indent="0">
              <a:buNone/>
              <a:defRPr sz="4667"/>
            </a:lvl6pPr>
            <a:lvl7pPr marL="12801691" indent="0">
              <a:buNone/>
              <a:defRPr sz="4667"/>
            </a:lvl7pPr>
            <a:lvl8pPr marL="14935307" indent="0">
              <a:buNone/>
              <a:defRPr sz="4667"/>
            </a:lvl8pPr>
            <a:lvl9pPr marL="17068922" indent="0">
              <a:buNone/>
              <a:defRPr sz="4667"/>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628A45C-D9EA-43C0-AA3D-8D21036E5F97}" type="slidenum">
              <a:rPr lang="en-US" altLang="en-US" smtClean="0"/>
              <a:pPr>
                <a:defRPr/>
              </a:pPr>
              <a:t>‹#›</a:t>
            </a:fld>
            <a:endParaRPr lang="en-US" altLang="en-US"/>
          </a:p>
        </p:txBody>
      </p:sp>
    </p:spTree>
    <p:extLst>
      <p:ext uri="{BB962C8B-B14F-4D97-AF65-F5344CB8AC3E}">
        <p14:creationId xmlns:p14="http://schemas.microsoft.com/office/powerpoint/2010/main" val="449541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004000"/>
          </a:xfrm>
          <a:prstGeom prst="rect">
            <a:avLst/>
          </a:prstGeom>
        </p:spPr>
      </p:pic>
      <p:sp>
        <p:nvSpPr>
          <p:cNvPr id="2" name="Title 1"/>
          <p:cNvSpPr>
            <a:spLocks noGrp="1"/>
          </p:cNvSpPr>
          <p:nvPr>
            <p:ph type="title"/>
          </p:nvPr>
        </p:nvSpPr>
        <p:spPr>
          <a:xfrm>
            <a:off x="3289594" y="2844800"/>
            <a:ext cx="19822166" cy="9441852"/>
          </a:xfrm>
        </p:spPr>
        <p:txBody>
          <a:bodyPr anchor="b"/>
          <a:lstStyle>
            <a:lvl1pPr algn="ctr">
              <a:defRPr sz="14933"/>
            </a:lvl1pPr>
          </a:lstStyle>
          <a:p>
            <a:r>
              <a:rPr lang="en-US"/>
              <a:t>Click to edit Master title style</a:t>
            </a:r>
            <a:endParaRPr lang="en-US" dirty="0"/>
          </a:p>
        </p:txBody>
      </p:sp>
      <p:sp>
        <p:nvSpPr>
          <p:cNvPr id="3" name="Picture Placeholder 2"/>
          <p:cNvSpPr>
            <a:spLocks noGrp="1" noChangeAspect="1"/>
          </p:cNvSpPr>
          <p:nvPr>
            <p:ph type="pic" idx="1"/>
          </p:nvPr>
        </p:nvSpPr>
        <p:spPr>
          <a:xfrm>
            <a:off x="24020498" y="2844805"/>
            <a:ext cx="14428085" cy="241808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14933"/>
            </a:lvl1pPr>
            <a:lvl2pPr marL="2133615" indent="0">
              <a:buNone/>
              <a:defRPr sz="13067"/>
            </a:lvl2pPr>
            <a:lvl3pPr marL="4267230" indent="0">
              <a:buNone/>
              <a:defRPr sz="11200"/>
            </a:lvl3pPr>
            <a:lvl4pPr marL="6400846" indent="0">
              <a:buNone/>
              <a:defRPr sz="9333"/>
            </a:lvl4pPr>
            <a:lvl5pPr marL="8534461" indent="0">
              <a:buNone/>
              <a:defRPr sz="9333"/>
            </a:lvl5pPr>
            <a:lvl6pPr marL="10668076" indent="0">
              <a:buNone/>
              <a:defRPr sz="9333"/>
            </a:lvl6pPr>
            <a:lvl7pPr marL="12801691" indent="0">
              <a:buNone/>
              <a:defRPr sz="9333"/>
            </a:lvl7pPr>
            <a:lvl8pPr marL="14935307" indent="0">
              <a:buNone/>
              <a:defRPr sz="9333"/>
            </a:lvl8pPr>
            <a:lvl9pPr marL="17068922" indent="0">
              <a:buNone/>
              <a:defRPr sz="9333"/>
            </a:lvl9pPr>
          </a:lstStyle>
          <a:p>
            <a:r>
              <a:rPr lang="en-US"/>
              <a:t>Click icon to add picture</a:t>
            </a:r>
            <a:endParaRPr lang="en-US" dirty="0"/>
          </a:p>
        </p:txBody>
      </p:sp>
      <p:sp>
        <p:nvSpPr>
          <p:cNvPr id="4" name="Text Placeholder 3"/>
          <p:cNvSpPr>
            <a:spLocks noGrp="1"/>
          </p:cNvSpPr>
          <p:nvPr>
            <p:ph type="body" sz="half" idx="2"/>
          </p:nvPr>
        </p:nvSpPr>
        <p:spPr>
          <a:xfrm>
            <a:off x="3289661" y="12286650"/>
            <a:ext cx="19822099" cy="14738953"/>
          </a:xfrm>
        </p:spPr>
        <p:txBody>
          <a:bodyPr/>
          <a:lstStyle>
            <a:lvl1pPr marL="0" indent="0" algn="ctr">
              <a:buNone/>
              <a:defRPr sz="7467"/>
            </a:lvl1pPr>
            <a:lvl2pPr marL="2133615" indent="0">
              <a:buNone/>
              <a:defRPr sz="6533"/>
            </a:lvl2pPr>
            <a:lvl3pPr marL="4267230" indent="0">
              <a:buNone/>
              <a:defRPr sz="5600"/>
            </a:lvl3pPr>
            <a:lvl4pPr marL="6400846" indent="0">
              <a:buNone/>
              <a:defRPr sz="4667"/>
            </a:lvl4pPr>
            <a:lvl5pPr marL="8534461" indent="0">
              <a:buNone/>
              <a:defRPr sz="4667"/>
            </a:lvl5pPr>
            <a:lvl6pPr marL="10668076" indent="0">
              <a:buNone/>
              <a:defRPr sz="4667"/>
            </a:lvl6pPr>
            <a:lvl7pPr marL="12801691" indent="0">
              <a:buNone/>
              <a:defRPr sz="4667"/>
            </a:lvl7pPr>
            <a:lvl8pPr marL="14935307" indent="0">
              <a:buNone/>
              <a:defRPr sz="4667"/>
            </a:lvl8pPr>
            <a:lvl9pPr marL="17068922" indent="0">
              <a:buNone/>
              <a:defRPr sz="4667"/>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712DAAA-BDB9-4B45-946D-D3432DCF47A6}" type="slidenum">
              <a:rPr lang="en-US" altLang="en-US" smtClean="0"/>
              <a:pPr>
                <a:defRPr/>
              </a:pPr>
              <a:t>‹#›</a:t>
            </a:fld>
            <a:endParaRPr lang="en-US" altLang="en-US"/>
          </a:p>
        </p:txBody>
      </p:sp>
    </p:spTree>
    <p:extLst>
      <p:ext uri="{BB962C8B-B14F-4D97-AF65-F5344CB8AC3E}">
        <p14:creationId xmlns:p14="http://schemas.microsoft.com/office/powerpoint/2010/main" val="150589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5" y="-3"/>
            <a:ext cx="43891210" cy="320040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3289594" y="2886420"/>
            <a:ext cx="37312022" cy="74488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89591" y="11046441"/>
            <a:ext cx="37312027" cy="159791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43454" y="27455290"/>
            <a:ext cx="9875520" cy="1703917"/>
          </a:xfrm>
          <a:prstGeom prst="rect">
            <a:avLst/>
          </a:prstGeom>
        </p:spPr>
        <p:txBody>
          <a:bodyPr vert="horz" lIns="91440" tIns="45720" rIns="91440" bIns="45720" rtlCol="0" anchor="ctr"/>
          <a:lstStyle>
            <a:lvl1pPr algn="r">
              <a:defRPr sz="4667">
                <a:solidFill>
                  <a:schemeClr val="tx1"/>
                </a:solidFill>
              </a:defRPr>
            </a:lvl1pPr>
          </a:lstStyle>
          <a:p>
            <a:pPr>
              <a:defRPr/>
            </a:pPr>
            <a:endParaRPr lang="en-US"/>
          </a:p>
        </p:txBody>
      </p:sp>
      <p:sp>
        <p:nvSpPr>
          <p:cNvPr id="5" name="Footer Placeholder 4"/>
          <p:cNvSpPr>
            <a:spLocks noGrp="1"/>
          </p:cNvSpPr>
          <p:nvPr>
            <p:ph type="ftr" sz="quarter" idx="3"/>
          </p:nvPr>
        </p:nvSpPr>
        <p:spPr>
          <a:xfrm>
            <a:off x="3289591" y="27455290"/>
            <a:ext cx="24022392" cy="1703917"/>
          </a:xfrm>
          <a:prstGeom prst="rect">
            <a:avLst/>
          </a:prstGeom>
        </p:spPr>
        <p:txBody>
          <a:bodyPr vert="horz" lIns="91440" tIns="45720" rIns="91440" bIns="45720" rtlCol="0" anchor="ctr"/>
          <a:lstStyle>
            <a:lvl1pPr algn="l">
              <a:defRPr sz="4667">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37850446" y="27455290"/>
            <a:ext cx="2751173" cy="1703917"/>
          </a:xfrm>
          <a:prstGeom prst="rect">
            <a:avLst/>
          </a:prstGeom>
        </p:spPr>
        <p:txBody>
          <a:bodyPr vert="horz" lIns="91440" tIns="45720" rIns="91440" bIns="45720" rtlCol="0" anchor="ctr"/>
          <a:lstStyle>
            <a:lvl1pPr algn="r">
              <a:defRPr sz="4667">
                <a:solidFill>
                  <a:schemeClr val="tx1"/>
                </a:solidFill>
              </a:defRPr>
            </a:lvl1pPr>
          </a:lstStyle>
          <a:p>
            <a:pPr>
              <a:defRPr/>
            </a:pPr>
            <a:fld id="{6628A45C-D9EA-43C0-AA3D-8D21036E5F97}" type="slidenum">
              <a:rPr lang="en-US" altLang="en-US" smtClean="0"/>
              <a:pPr>
                <a:defRPr/>
              </a:pPr>
              <a:t>‹#›</a:t>
            </a:fld>
            <a:endParaRPr lang="en-US" altLang="en-US"/>
          </a:p>
        </p:txBody>
      </p:sp>
    </p:spTree>
    <p:extLst>
      <p:ext uri="{BB962C8B-B14F-4D97-AF65-F5344CB8AC3E}">
        <p14:creationId xmlns:p14="http://schemas.microsoft.com/office/powerpoint/2010/main" val="160839927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267230" rtl="0" eaLnBrk="1" latinLnBrk="0" hangingPunct="1">
        <a:lnSpc>
          <a:spcPct val="90000"/>
        </a:lnSpc>
        <a:spcBef>
          <a:spcPct val="0"/>
        </a:spcBef>
        <a:buNone/>
        <a:defRPr sz="16800" kern="1200" cap="all" baseline="0">
          <a:solidFill>
            <a:schemeClr val="tx1"/>
          </a:solidFill>
          <a:effectLst/>
          <a:latin typeface="+mj-lt"/>
          <a:ea typeface="+mj-ea"/>
          <a:cs typeface="+mj-cs"/>
        </a:defRPr>
      </a:lvl1pPr>
    </p:titleStyle>
    <p:bodyStyle>
      <a:lvl1pPr marL="1066808" indent="-1066808" algn="l" defTabSz="4267230" rtl="0" eaLnBrk="1" latinLnBrk="0" hangingPunct="1">
        <a:lnSpc>
          <a:spcPct val="120000"/>
        </a:lnSpc>
        <a:spcBef>
          <a:spcPts val="4667"/>
        </a:spcBef>
        <a:buClr>
          <a:schemeClr val="tx1"/>
        </a:buClr>
        <a:buFont typeface="Arial" panose="020B0604020202020204" pitchFamily="34" charset="0"/>
        <a:buChar char="•"/>
        <a:defRPr sz="9333" kern="1200" cap="all" baseline="0">
          <a:solidFill>
            <a:schemeClr val="tx1"/>
          </a:solidFill>
          <a:effectLst/>
          <a:latin typeface="+mn-lt"/>
          <a:ea typeface="+mn-ea"/>
          <a:cs typeface="+mn-cs"/>
        </a:defRPr>
      </a:lvl1pPr>
      <a:lvl2pPr marL="3200423" indent="-1066808" algn="l" defTabSz="4267230" rtl="0" eaLnBrk="1" latinLnBrk="0" hangingPunct="1">
        <a:lnSpc>
          <a:spcPct val="120000"/>
        </a:lnSpc>
        <a:spcBef>
          <a:spcPts val="2333"/>
        </a:spcBef>
        <a:buClr>
          <a:schemeClr val="tx1"/>
        </a:buClr>
        <a:buFont typeface="Arial" panose="020B0604020202020204" pitchFamily="34" charset="0"/>
        <a:buChar char="•"/>
        <a:defRPr sz="8400" kern="1200" cap="all" baseline="0">
          <a:solidFill>
            <a:schemeClr val="tx1"/>
          </a:solidFill>
          <a:effectLst/>
          <a:latin typeface="+mn-lt"/>
          <a:ea typeface="+mn-ea"/>
          <a:cs typeface="+mn-cs"/>
        </a:defRPr>
      </a:lvl2pPr>
      <a:lvl3pPr marL="5334038" indent="-1066808" algn="l" defTabSz="4267230" rtl="0" eaLnBrk="1" latinLnBrk="0" hangingPunct="1">
        <a:lnSpc>
          <a:spcPct val="120000"/>
        </a:lnSpc>
        <a:spcBef>
          <a:spcPts val="2333"/>
        </a:spcBef>
        <a:buClr>
          <a:schemeClr val="tx1"/>
        </a:buClr>
        <a:buFont typeface="Arial" panose="020B0604020202020204" pitchFamily="34" charset="0"/>
        <a:buChar char="•"/>
        <a:defRPr sz="7467" kern="1200" cap="all" baseline="0">
          <a:solidFill>
            <a:schemeClr val="tx1"/>
          </a:solidFill>
          <a:effectLst/>
          <a:latin typeface="+mn-lt"/>
          <a:ea typeface="+mn-ea"/>
          <a:cs typeface="+mn-cs"/>
        </a:defRPr>
      </a:lvl3pPr>
      <a:lvl4pPr marL="7467653" indent="-1066808" algn="l" defTabSz="4267230" rtl="0" eaLnBrk="1" latinLnBrk="0" hangingPunct="1">
        <a:lnSpc>
          <a:spcPct val="120000"/>
        </a:lnSpc>
        <a:spcBef>
          <a:spcPts val="2333"/>
        </a:spcBef>
        <a:buClr>
          <a:schemeClr val="tx1"/>
        </a:buClr>
        <a:buFont typeface="Arial" panose="020B0604020202020204" pitchFamily="34" charset="0"/>
        <a:buChar char="•"/>
        <a:defRPr sz="6533" kern="1200" cap="all" baseline="0">
          <a:solidFill>
            <a:schemeClr val="tx1"/>
          </a:solidFill>
          <a:effectLst/>
          <a:latin typeface="+mn-lt"/>
          <a:ea typeface="+mn-ea"/>
          <a:cs typeface="+mn-cs"/>
        </a:defRPr>
      </a:lvl4pPr>
      <a:lvl5pPr marL="9601269" indent="-1066808" algn="l" defTabSz="4267230" rtl="0" eaLnBrk="1" latinLnBrk="0" hangingPunct="1">
        <a:lnSpc>
          <a:spcPct val="120000"/>
        </a:lnSpc>
        <a:spcBef>
          <a:spcPts val="2333"/>
        </a:spcBef>
        <a:buClr>
          <a:schemeClr val="tx1"/>
        </a:buClr>
        <a:buFont typeface="Arial" panose="020B0604020202020204" pitchFamily="34" charset="0"/>
        <a:buChar char="•"/>
        <a:defRPr sz="6533" kern="1200" cap="all" baseline="0">
          <a:solidFill>
            <a:schemeClr val="tx1"/>
          </a:solidFill>
          <a:effectLst/>
          <a:latin typeface="+mn-lt"/>
          <a:ea typeface="+mn-ea"/>
          <a:cs typeface="+mn-cs"/>
        </a:defRPr>
      </a:lvl5pPr>
      <a:lvl6pPr marL="11734884" indent="-1066808" algn="l" defTabSz="4267230" rtl="0" eaLnBrk="1" latinLnBrk="0" hangingPunct="1">
        <a:lnSpc>
          <a:spcPct val="120000"/>
        </a:lnSpc>
        <a:spcBef>
          <a:spcPts val="2333"/>
        </a:spcBef>
        <a:buClr>
          <a:schemeClr val="tx1"/>
        </a:buClr>
        <a:buFont typeface="Arial" panose="020B0604020202020204" pitchFamily="34" charset="0"/>
        <a:buChar char="•"/>
        <a:defRPr sz="6533" kern="1200" cap="all" baseline="0">
          <a:solidFill>
            <a:schemeClr val="tx1"/>
          </a:solidFill>
          <a:effectLst/>
          <a:latin typeface="+mn-lt"/>
          <a:ea typeface="+mn-ea"/>
          <a:cs typeface="+mn-cs"/>
        </a:defRPr>
      </a:lvl6pPr>
      <a:lvl7pPr marL="13868499" indent="-1066808" algn="l" defTabSz="4267230" rtl="0" eaLnBrk="1" latinLnBrk="0" hangingPunct="1">
        <a:lnSpc>
          <a:spcPct val="120000"/>
        </a:lnSpc>
        <a:spcBef>
          <a:spcPts val="2333"/>
        </a:spcBef>
        <a:buClr>
          <a:schemeClr val="tx1"/>
        </a:buClr>
        <a:buFont typeface="Arial" panose="020B0604020202020204" pitchFamily="34" charset="0"/>
        <a:buChar char="•"/>
        <a:defRPr sz="6533" kern="1200" cap="all" baseline="0">
          <a:solidFill>
            <a:schemeClr val="tx1"/>
          </a:solidFill>
          <a:effectLst/>
          <a:latin typeface="+mn-lt"/>
          <a:ea typeface="+mn-ea"/>
          <a:cs typeface="+mn-cs"/>
        </a:defRPr>
      </a:lvl7pPr>
      <a:lvl8pPr marL="16002114" indent="-1066808" algn="l" defTabSz="4267230" rtl="0" eaLnBrk="1" latinLnBrk="0" hangingPunct="1">
        <a:lnSpc>
          <a:spcPct val="120000"/>
        </a:lnSpc>
        <a:spcBef>
          <a:spcPts val="2333"/>
        </a:spcBef>
        <a:buClr>
          <a:schemeClr val="tx1"/>
        </a:buClr>
        <a:buFont typeface="Arial" panose="020B0604020202020204" pitchFamily="34" charset="0"/>
        <a:buChar char="•"/>
        <a:defRPr sz="6533" kern="1200" cap="all" baseline="0">
          <a:solidFill>
            <a:schemeClr val="tx1"/>
          </a:solidFill>
          <a:effectLst/>
          <a:latin typeface="+mn-lt"/>
          <a:ea typeface="+mn-ea"/>
          <a:cs typeface="+mn-cs"/>
        </a:defRPr>
      </a:lvl8pPr>
      <a:lvl9pPr marL="18135730" indent="-1066808" algn="l" defTabSz="4267230" rtl="0" eaLnBrk="1" latinLnBrk="0" hangingPunct="1">
        <a:lnSpc>
          <a:spcPct val="120000"/>
        </a:lnSpc>
        <a:spcBef>
          <a:spcPts val="2333"/>
        </a:spcBef>
        <a:buClr>
          <a:schemeClr val="tx1"/>
        </a:buClr>
        <a:buFont typeface="Arial" panose="020B0604020202020204" pitchFamily="34" charset="0"/>
        <a:buChar char="•"/>
        <a:defRPr sz="6533" kern="1200" cap="all" baseline="0">
          <a:solidFill>
            <a:schemeClr val="tx1"/>
          </a:solidFill>
          <a:effectLst/>
          <a:latin typeface="+mn-lt"/>
          <a:ea typeface="+mn-ea"/>
          <a:cs typeface="+mn-cs"/>
        </a:defRPr>
      </a:lvl9pPr>
    </p:bodyStyle>
    <p:otherStyle>
      <a:defPPr>
        <a:defRPr lang="en-US"/>
      </a:defPPr>
      <a:lvl1pPr marL="0" algn="l" defTabSz="4267230" rtl="0" eaLnBrk="1" latinLnBrk="0" hangingPunct="1">
        <a:defRPr sz="8400" kern="1200">
          <a:solidFill>
            <a:schemeClr val="tx1"/>
          </a:solidFill>
          <a:latin typeface="+mn-lt"/>
          <a:ea typeface="+mn-ea"/>
          <a:cs typeface="+mn-cs"/>
        </a:defRPr>
      </a:lvl1pPr>
      <a:lvl2pPr marL="2133615" algn="l" defTabSz="4267230" rtl="0" eaLnBrk="1" latinLnBrk="0" hangingPunct="1">
        <a:defRPr sz="8400" kern="1200">
          <a:solidFill>
            <a:schemeClr val="tx1"/>
          </a:solidFill>
          <a:latin typeface="+mn-lt"/>
          <a:ea typeface="+mn-ea"/>
          <a:cs typeface="+mn-cs"/>
        </a:defRPr>
      </a:lvl2pPr>
      <a:lvl3pPr marL="4267230" algn="l" defTabSz="4267230" rtl="0" eaLnBrk="1" latinLnBrk="0" hangingPunct="1">
        <a:defRPr sz="8400" kern="1200">
          <a:solidFill>
            <a:schemeClr val="tx1"/>
          </a:solidFill>
          <a:latin typeface="+mn-lt"/>
          <a:ea typeface="+mn-ea"/>
          <a:cs typeface="+mn-cs"/>
        </a:defRPr>
      </a:lvl3pPr>
      <a:lvl4pPr marL="6400846" algn="l" defTabSz="4267230" rtl="0" eaLnBrk="1" latinLnBrk="0" hangingPunct="1">
        <a:defRPr sz="8400" kern="1200">
          <a:solidFill>
            <a:schemeClr val="tx1"/>
          </a:solidFill>
          <a:latin typeface="+mn-lt"/>
          <a:ea typeface="+mn-ea"/>
          <a:cs typeface="+mn-cs"/>
        </a:defRPr>
      </a:lvl4pPr>
      <a:lvl5pPr marL="8534461" algn="l" defTabSz="4267230" rtl="0" eaLnBrk="1" latinLnBrk="0" hangingPunct="1">
        <a:defRPr sz="8400" kern="1200">
          <a:solidFill>
            <a:schemeClr val="tx1"/>
          </a:solidFill>
          <a:latin typeface="+mn-lt"/>
          <a:ea typeface="+mn-ea"/>
          <a:cs typeface="+mn-cs"/>
        </a:defRPr>
      </a:lvl5pPr>
      <a:lvl6pPr marL="10668076" algn="l" defTabSz="4267230" rtl="0" eaLnBrk="1" latinLnBrk="0" hangingPunct="1">
        <a:defRPr sz="8400" kern="1200">
          <a:solidFill>
            <a:schemeClr val="tx1"/>
          </a:solidFill>
          <a:latin typeface="+mn-lt"/>
          <a:ea typeface="+mn-ea"/>
          <a:cs typeface="+mn-cs"/>
        </a:defRPr>
      </a:lvl6pPr>
      <a:lvl7pPr marL="12801691" algn="l" defTabSz="4267230" rtl="0" eaLnBrk="1" latinLnBrk="0" hangingPunct="1">
        <a:defRPr sz="8400" kern="1200">
          <a:solidFill>
            <a:schemeClr val="tx1"/>
          </a:solidFill>
          <a:latin typeface="+mn-lt"/>
          <a:ea typeface="+mn-ea"/>
          <a:cs typeface="+mn-cs"/>
        </a:defRPr>
      </a:lvl7pPr>
      <a:lvl8pPr marL="14935307" algn="l" defTabSz="4267230" rtl="0" eaLnBrk="1" latinLnBrk="0" hangingPunct="1">
        <a:defRPr sz="8400" kern="1200">
          <a:solidFill>
            <a:schemeClr val="tx1"/>
          </a:solidFill>
          <a:latin typeface="+mn-lt"/>
          <a:ea typeface="+mn-ea"/>
          <a:cs typeface="+mn-cs"/>
        </a:defRPr>
      </a:lvl8pPr>
      <a:lvl9pPr marL="17068922" algn="l" defTabSz="4267230" rtl="0" eaLnBrk="1" latinLnBrk="0" hangingPunct="1">
        <a:defRPr sz="8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cid:image002.png@01CDEE5C.72BE79E0" TargetMode="External"/><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098" name="Text Box 4"/>
          <p:cNvSpPr>
            <a:spLocks noChangeArrowheads="1"/>
          </p:cNvSpPr>
          <p:nvPr/>
        </p:nvSpPr>
        <p:spPr bwMode="auto">
          <a:xfrm>
            <a:off x="190500" y="131763"/>
            <a:ext cx="43508613" cy="6063198"/>
          </a:xfrm>
          <a:custGeom>
            <a:avLst/>
            <a:gdLst>
              <a:gd name="T0" fmla="*/ 0 w 42900600"/>
              <a:gd name="T1" fmla="*/ 0 h 5048250"/>
              <a:gd name="T2" fmla="*/ 53559110 w 42900600"/>
              <a:gd name="T3" fmla="*/ 0 h 5048250"/>
              <a:gd name="T4" fmla="*/ 53559110 w 42900600"/>
              <a:gd name="T5" fmla="*/ 626837 h 5048250"/>
              <a:gd name="T6" fmla="*/ 0 w 42900600"/>
              <a:gd name="T7" fmla="*/ 626837 h 5048250"/>
              <a:gd name="T8" fmla="*/ 0 w 42900600"/>
              <a:gd name="T9" fmla="*/ 0 h 5048250"/>
              <a:gd name="T10" fmla="*/ 0 60000 65536"/>
              <a:gd name="T11" fmla="*/ 0 60000 65536"/>
              <a:gd name="T12" fmla="*/ 0 60000 65536"/>
              <a:gd name="T13" fmla="*/ 0 60000 65536"/>
              <a:gd name="T14" fmla="*/ 0 60000 65536"/>
              <a:gd name="T15" fmla="*/ 0 w 42900600"/>
              <a:gd name="T16" fmla="*/ 0 h 5048250"/>
              <a:gd name="T17" fmla="*/ 42900600 w 42900600"/>
              <a:gd name="T18" fmla="*/ 5048250 h 5048250"/>
            </a:gdLst>
            <a:ahLst/>
            <a:cxnLst>
              <a:cxn ang="T10">
                <a:pos x="T0" y="T1"/>
              </a:cxn>
              <a:cxn ang="T11">
                <a:pos x="T2" y="T3"/>
              </a:cxn>
              <a:cxn ang="T12">
                <a:pos x="T4" y="T5"/>
              </a:cxn>
              <a:cxn ang="T13">
                <a:pos x="T6" y="T7"/>
              </a:cxn>
              <a:cxn ang="T14">
                <a:pos x="T8" y="T9"/>
              </a:cxn>
            </a:cxnLst>
            <a:rect l="T15" t="T16" r="T17" b="T18"/>
            <a:pathLst>
              <a:path w="42900600" h="5048250">
                <a:moveTo>
                  <a:pt x="0" y="0"/>
                </a:moveTo>
                <a:lnTo>
                  <a:pt x="42900600" y="0"/>
                </a:lnTo>
                <a:lnTo>
                  <a:pt x="42900600" y="5048250"/>
                </a:lnTo>
                <a:lnTo>
                  <a:pt x="0" y="5048250"/>
                </a:lnTo>
                <a:lnTo>
                  <a:pt x="0" y="0"/>
                </a:lnTo>
                <a:close/>
              </a:path>
            </a:pathLst>
          </a:custGeom>
          <a:noFill/>
          <a:ln w="12700">
            <a:solidFill>
              <a:srgbClr val="FF0000"/>
            </a:solidFill>
            <a:miter lim="800000"/>
            <a:headEnd/>
            <a:tailEnd/>
          </a:ln>
        </p:spPr>
        <p:txBody>
          <a:bodyPr lIns="365760" tIns="365760" rIns="365760" bIns="365760">
            <a:spAutoFit/>
          </a:bodyPr>
          <a:lstStyle>
            <a:lvl1pPr defTabSz="903288">
              <a:defRPr sz="2400">
                <a:solidFill>
                  <a:schemeClr val="tx1"/>
                </a:solidFill>
                <a:latin typeface="Times New Roman" panose="02020603050405020304" pitchFamily="18" charset="0"/>
                <a:cs typeface="Arial" panose="020B0604020202020204" pitchFamily="34" charset="0"/>
              </a:defRPr>
            </a:lvl1pPr>
            <a:lvl2pPr marL="37931725" indent="-37474525" defTabSz="903288">
              <a:defRPr sz="2400">
                <a:solidFill>
                  <a:schemeClr val="tx1"/>
                </a:solidFill>
                <a:latin typeface="Times New Roman" panose="02020603050405020304" pitchFamily="18" charset="0"/>
                <a:cs typeface="Arial" panose="020B0604020202020204" pitchFamily="34" charset="0"/>
              </a:defRPr>
            </a:lvl2pPr>
            <a:lvl3pPr marL="1143000" indent="-228600" defTabSz="903288">
              <a:defRPr sz="2400">
                <a:solidFill>
                  <a:schemeClr val="tx1"/>
                </a:solidFill>
                <a:latin typeface="Times New Roman" panose="02020603050405020304" pitchFamily="18" charset="0"/>
                <a:cs typeface="Arial" panose="020B0604020202020204" pitchFamily="34" charset="0"/>
              </a:defRPr>
            </a:lvl3pPr>
            <a:lvl4pPr marL="1600200" indent="-228600" defTabSz="903288">
              <a:defRPr sz="2400">
                <a:solidFill>
                  <a:schemeClr val="tx1"/>
                </a:solidFill>
                <a:latin typeface="Times New Roman" panose="02020603050405020304" pitchFamily="18" charset="0"/>
                <a:cs typeface="Arial" panose="020B0604020202020204" pitchFamily="34" charset="0"/>
              </a:defRPr>
            </a:lvl4pPr>
            <a:lvl5pPr marL="2057400" indent="-228600" defTabSz="903288">
              <a:defRPr sz="2400">
                <a:solidFill>
                  <a:schemeClr val="tx1"/>
                </a:solidFill>
                <a:latin typeface="Times New Roman" panose="02020603050405020304" pitchFamily="18" charset="0"/>
                <a:cs typeface="Arial" panose="020B0604020202020204" pitchFamily="34" charset="0"/>
              </a:defRPr>
            </a:lvl5pPr>
            <a:lvl6pPr marL="2514600" indent="-228600" defTabSz="9032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032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032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032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8000" dirty="0">
                <a:latin typeface="Bookman Old Style" panose="02050604050505020204" pitchFamily="18" charset="0"/>
              </a:rPr>
              <a:t> </a:t>
            </a:r>
            <a:r>
              <a:rPr lang="en-US" altLang="en-US" sz="8000" dirty="0">
                <a:latin typeface="Lucida Sans" panose="020B0602030504020204" pitchFamily="34" charset="0"/>
              </a:rPr>
              <a:t>L</a:t>
            </a:r>
            <a:r>
              <a:rPr lang="en-US" sz="8000" dirty="0">
                <a:latin typeface="Lucida Sans" panose="020B0602030504020204" pitchFamily="34" charset="0"/>
              </a:rPr>
              <a:t>ow-dose drinking water bisphenol-A alters weight gain and anxiety, but leaves cognitive functioning intact</a:t>
            </a:r>
          </a:p>
          <a:p>
            <a:pPr algn="ctr"/>
            <a:r>
              <a:rPr lang="en-US" altLang="en-US" sz="6000" dirty="0">
                <a:latin typeface="Book Antiqua" panose="02040602050305030304" pitchFamily="18" charset="0"/>
              </a:rPr>
              <a:t>O. Chaponis</a:t>
            </a:r>
            <a:r>
              <a:rPr lang="en-US" altLang="en-US" sz="6000" baseline="30000" dirty="0">
                <a:latin typeface="Book Antiqua" panose="02040602050305030304" pitchFamily="18" charset="0"/>
              </a:rPr>
              <a:t>2</a:t>
            </a:r>
            <a:r>
              <a:rPr lang="en-US" altLang="en-US" sz="6000" dirty="0">
                <a:latin typeface="Book Antiqua" panose="02040602050305030304" pitchFamily="18" charset="0"/>
              </a:rPr>
              <a:t>, N. </a:t>
            </a:r>
            <a:r>
              <a:rPr lang="en-US" altLang="en-US" sz="6000" dirty="0" err="1">
                <a:latin typeface="Book Antiqua" panose="02040602050305030304" pitchFamily="18" charset="0"/>
              </a:rPr>
              <a:t>Pasnoori</a:t>
            </a:r>
            <a:r>
              <a:rPr lang="en-US" altLang="en-US" sz="6000" dirty="0">
                <a:latin typeface="Book Antiqua" panose="02040602050305030304" pitchFamily="18" charset="0"/>
              </a:rPr>
              <a:t>, P. Janicijevic</a:t>
            </a:r>
            <a:r>
              <a:rPr lang="en-US" altLang="en-US" sz="6000" baseline="30000" dirty="0">
                <a:latin typeface="Book Antiqua" panose="02040602050305030304" pitchFamily="18" charset="0"/>
              </a:rPr>
              <a:t>2</a:t>
            </a:r>
            <a:r>
              <a:rPr lang="en-US" altLang="en-US" sz="6000" dirty="0">
                <a:latin typeface="Book Antiqua" panose="02040602050305030304" pitchFamily="18" charset="0"/>
              </a:rPr>
              <a:t>, N. Alvira</a:t>
            </a:r>
            <a:r>
              <a:rPr lang="en-US" altLang="en-US" sz="6000" baseline="30000" dirty="0">
                <a:latin typeface="Book Antiqua" panose="02040602050305030304" pitchFamily="18" charset="0"/>
              </a:rPr>
              <a:t>1</a:t>
            </a:r>
            <a:r>
              <a:rPr lang="en-US" altLang="en-US" sz="6000" dirty="0">
                <a:latin typeface="Book Antiqua" panose="02040602050305030304" pitchFamily="18" charset="0"/>
              </a:rPr>
              <a:t>, A. Andre</a:t>
            </a:r>
            <a:r>
              <a:rPr lang="en-US" altLang="en-US" sz="6000" baseline="30000" dirty="0">
                <a:latin typeface="Book Antiqua" panose="02040602050305030304" pitchFamily="18" charset="0"/>
              </a:rPr>
              <a:t>2 </a:t>
            </a:r>
            <a:r>
              <a:rPr lang="en-US" altLang="en-US" sz="6000" dirty="0">
                <a:latin typeface="Book Antiqua" panose="02040602050305030304" pitchFamily="18" charset="0"/>
              </a:rPr>
              <a:t>, R. Ginocchio</a:t>
            </a:r>
            <a:r>
              <a:rPr lang="en-US" altLang="en-US" sz="6000" baseline="30000" dirty="0">
                <a:latin typeface="Book Antiqua" panose="02040602050305030304" pitchFamily="18" charset="0"/>
              </a:rPr>
              <a:t>2 </a:t>
            </a:r>
            <a:r>
              <a:rPr lang="en-US" altLang="en-US" sz="6000" dirty="0">
                <a:latin typeface="Book Antiqua" panose="02040602050305030304" pitchFamily="18" charset="0"/>
              </a:rPr>
              <a:t>,</a:t>
            </a:r>
          </a:p>
          <a:p>
            <a:pPr algn="ctr"/>
            <a:r>
              <a:rPr lang="en-US" altLang="en-US" sz="6000" dirty="0">
                <a:latin typeface="Book Antiqua" panose="02040602050305030304" pitchFamily="18" charset="0"/>
              </a:rPr>
              <a:t> J. Herrick</a:t>
            </a:r>
            <a:r>
              <a:rPr lang="en-US" altLang="en-US" sz="6000" baseline="30000" dirty="0">
                <a:latin typeface="Book Antiqua" panose="02040602050305030304" pitchFamily="18" charset="0"/>
              </a:rPr>
              <a:t>2</a:t>
            </a:r>
            <a:r>
              <a:rPr lang="en-US" altLang="en-US" sz="6000" dirty="0">
                <a:latin typeface="Book Antiqua" panose="02040602050305030304" pitchFamily="18" charset="0"/>
              </a:rPr>
              <a:t>, T. Regalado</a:t>
            </a:r>
            <a:r>
              <a:rPr lang="en-US" altLang="en-US" sz="6000" baseline="30000" dirty="0">
                <a:latin typeface="Book Antiqua" panose="02040602050305030304" pitchFamily="18" charset="0"/>
              </a:rPr>
              <a:t>1 </a:t>
            </a:r>
            <a:r>
              <a:rPr lang="en-US" altLang="en-US" sz="6000" dirty="0">
                <a:latin typeface="Book Antiqua" panose="02040602050305030304" pitchFamily="18" charset="0"/>
              </a:rPr>
              <a:t>(Mentor: Rachel E. Bowman</a:t>
            </a:r>
            <a:r>
              <a:rPr lang="en-US" altLang="en-US" sz="6000" baseline="30000" dirty="0">
                <a:latin typeface="Book Antiqua" panose="02040602050305030304" pitchFamily="18" charset="0"/>
              </a:rPr>
              <a:t>1, 2 </a:t>
            </a:r>
            <a:r>
              <a:rPr lang="en-US" altLang="en-US" sz="6000" dirty="0">
                <a:latin typeface="Book Antiqua" panose="02040602050305030304" pitchFamily="18" charset="0"/>
              </a:rPr>
              <a:t>) </a:t>
            </a:r>
          </a:p>
          <a:p>
            <a:pPr algn="ctr"/>
            <a:r>
              <a:rPr lang="en-US" altLang="en-US" sz="6000" dirty="0">
                <a:latin typeface="Book Antiqua" panose="02040602050305030304" pitchFamily="18" charset="0"/>
              </a:rPr>
              <a:t>Department of Psychology</a:t>
            </a:r>
            <a:r>
              <a:rPr lang="en-US" altLang="en-US" sz="6000" baseline="30000" dirty="0">
                <a:latin typeface="Book Antiqua" panose="02040602050305030304" pitchFamily="18" charset="0"/>
              </a:rPr>
              <a:t>1</a:t>
            </a:r>
            <a:r>
              <a:rPr lang="en-US" altLang="en-US" sz="6000" dirty="0">
                <a:latin typeface="Book Antiqua" panose="02040602050305030304" pitchFamily="18" charset="0"/>
              </a:rPr>
              <a:t> &amp; Neuroscience Major</a:t>
            </a:r>
            <a:r>
              <a:rPr lang="en-US" altLang="en-US" sz="6000" baseline="30000" dirty="0">
                <a:latin typeface="Book Antiqua" panose="02040602050305030304" pitchFamily="18" charset="0"/>
              </a:rPr>
              <a:t>2 </a:t>
            </a:r>
            <a:r>
              <a:rPr lang="en-US" altLang="en-US" sz="6600" dirty="0">
                <a:latin typeface="Book Antiqua" panose="02040602050305030304" pitchFamily="18" charset="0"/>
              </a:rPr>
              <a:t>	</a:t>
            </a:r>
            <a:r>
              <a:rPr lang="en-US" altLang="en-US" sz="6000" dirty="0"/>
              <a:t>	</a:t>
            </a:r>
          </a:p>
        </p:txBody>
      </p:sp>
      <p:sp>
        <p:nvSpPr>
          <p:cNvPr id="4101" name="Text Box 363"/>
          <p:cNvSpPr txBox="1">
            <a:spLocks noChangeArrowheads="1"/>
          </p:cNvSpPr>
          <p:nvPr/>
        </p:nvSpPr>
        <p:spPr bwMode="auto">
          <a:xfrm>
            <a:off x="24155400" y="8839200"/>
            <a:ext cx="549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274320" tIns="274320" rIns="274320" bIns="274320">
            <a:spAutoFit/>
          </a:bodyPr>
          <a:lstStyle>
            <a:lvl1pPr>
              <a:defRPr sz="2400">
                <a:solidFill>
                  <a:schemeClr val="tx1"/>
                </a:solidFill>
                <a:latin typeface="Times New Roman" panose="02020603050405020304" pitchFamily="18" charset="0"/>
                <a:cs typeface="Arial" panose="020B0604020202020204" pitchFamily="34" charset="0"/>
              </a:defRPr>
            </a:lvl1pPr>
            <a:lvl2pPr marL="37931725" indent="-37474525">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a:p>
        </p:txBody>
      </p:sp>
      <p:sp>
        <p:nvSpPr>
          <p:cNvPr id="4102" name="Text Box 376"/>
          <p:cNvSpPr txBox="1">
            <a:spLocks noChangeArrowheads="1"/>
          </p:cNvSpPr>
          <p:nvPr/>
        </p:nvSpPr>
        <p:spPr bwMode="auto">
          <a:xfrm>
            <a:off x="25603200" y="8526463"/>
            <a:ext cx="60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274320" tIns="274320" rIns="274320" bIns="274320">
            <a:spAutoFit/>
          </a:bodyPr>
          <a:lstStyle>
            <a:lvl1pPr>
              <a:defRPr sz="2400">
                <a:solidFill>
                  <a:schemeClr val="tx1"/>
                </a:solidFill>
                <a:latin typeface="Times New Roman" panose="02020603050405020304" pitchFamily="18" charset="0"/>
                <a:cs typeface="Arial" panose="020B0604020202020204" pitchFamily="34" charset="0"/>
              </a:defRPr>
            </a:lvl1pPr>
            <a:lvl2pPr marL="37931725" indent="-37474525">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a:p>
        </p:txBody>
      </p:sp>
      <p:sp>
        <p:nvSpPr>
          <p:cNvPr id="4103" name="Text Box 378"/>
          <p:cNvSpPr txBox="1">
            <a:spLocks noChangeArrowheads="1"/>
          </p:cNvSpPr>
          <p:nvPr/>
        </p:nvSpPr>
        <p:spPr bwMode="auto">
          <a:xfrm>
            <a:off x="24612600" y="15498763"/>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274320" tIns="274320" rIns="274320" bIns="274320">
            <a:spAutoFit/>
          </a:bodyPr>
          <a:lstStyle>
            <a:lvl1pPr>
              <a:defRPr sz="2400">
                <a:solidFill>
                  <a:schemeClr val="tx1"/>
                </a:solidFill>
                <a:latin typeface="Times New Roman" panose="02020603050405020304" pitchFamily="18" charset="0"/>
                <a:cs typeface="Arial" panose="020B0604020202020204" pitchFamily="34" charset="0"/>
              </a:defRPr>
            </a:lvl1pPr>
            <a:lvl2pPr marL="37931725" indent="-37474525">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a:p>
        </p:txBody>
      </p:sp>
      <p:sp>
        <p:nvSpPr>
          <p:cNvPr id="4104" name="Text Box 380"/>
          <p:cNvSpPr txBox="1">
            <a:spLocks noChangeArrowheads="1"/>
          </p:cNvSpPr>
          <p:nvPr/>
        </p:nvSpPr>
        <p:spPr bwMode="auto">
          <a:xfrm>
            <a:off x="24718963" y="16805275"/>
            <a:ext cx="549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274320" tIns="274320" rIns="274320" bIns="274320">
            <a:spAutoFit/>
          </a:bodyPr>
          <a:lstStyle>
            <a:lvl1pPr>
              <a:defRPr sz="2400">
                <a:solidFill>
                  <a:schemeClr val="tx1"/>
                </a:solidFill>
                <a:latin typeface="Times New Roman" panose="02020603050405020304" pitchFamily="18" charset="0"/>
                <a:cs typeface="Arial" panose="020B0604020202020204" pitchFamily="34" charset="0"/>
              </a:defRPr>
            </a:lvl1pPr>
            <a:lvl2pPr marL="37931725" indent="-37474525">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a:p>
        </p:txBody>
      </p:sp>
      <p:sp>
        <p:nvSpPr>
          <p:cNvPr id="4106" name="Rectangle 33"/>
          <p:cNvSpPr>
            <a:spLocks noChangeArrowheads="1"/>
          </p:cNvSpPr>
          <p:nvPr/>
        </p:nvSpPr>
        <p:spPr bwMode="auto">
          <a:xfrm>
            <a:off x="0" y="0"/>
            <a:ext cx="43891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274320" tIns="274320" rIns="274320" bIns="274320" anchor="ctr">
            <a:spAutoFit/>
          </a:bodyPr>
          <a:lstStyle>
            <a:lvl1pPr>
              <a:defRPr sz="2400">
                <a:solidFill>
                  <a:schemeClr val="tx1"/>
                </a:solidFill>
                <a:latin typeface="Times New Roman" panose="02020603050405020304" pitchFamily="18" charset="0"/>
                <a:cs typeface="Arial" panose="020B0604020202020204" pitchFamily="34" charset="0"/>
              </a:defRPr>
            </a:lvl1pPr>
            <a:lvl2pPr marL="37931725" indent="-37474525">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a:p>
        </p:txBody>
      </p:sp>
      <p:sp>
        <p:nvSpPr>
          <p:cNvPr id="4107" name="Rectangle 35"/>
          <p:cNvSpPr>
            <a:spLocks noChangeArrowheads="1"/>
          </p:cNvSpPr>
          <p:nvPr/>
        </p:nvSpPr>
        <p:spPr bwMode="auto">
          <a:xfrm>
            <a:off x="0" y="0"/>
            <a:ext cx="43891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274320" tIns="274320" rIns="274320" bIns="274320" anchor="ctr">
            <a:spAutoFit/>
          </a:bodyPr>
          <a:lstStyle>
            <a:lvl1pPr>
              <a:defRPr sz="2400">
                <a:solidFill>
                  <a:schemeClr val="tx1"/>
                </a:solidFill>
                <a:latin typeface="Times New Roman" panose="02020603050405020304" pitchFamily="18" charset="0"/>
                <a:cs typeface="Arial" panose="020B0604020202020204" pitchFamily="34" charset="0"/>
              </a:defRPr>
            </a:lvl1pPr>
            <a:lvl2pPr marL="37931725" indent="-37474525">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a:p>
        </p:txBody>
      </p:sp>
      <p:sp>
        <p:nvSpPr>
          <p:cNvPr id="4108" name="Rectangle 37"/>
          <p:cNvSpPr>
            <a:spLocks noChangeArrowheads="1"/>
          </p:cNvSpPr>
          <p:nvPr/>
        </p:nvSpPr>
        <p:spPr bwMode="auto">
          <a:xfrm>
            <a:off x="0" y="0"/>
            <a:ext cx="43891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274320" tIns="274320" rIns="274320" bIns="274320" anchor="ctr">
            <a:spAutoFit/>
          </a:bodyPr>
          <a:lstStyle>
            <a:lvl1pPr>
              <a:defRPr sz="2400">
                <a:solidFill>
                  <a:schemeClr val="tx1"/>
                </a:solidFill>
                <a:latin typeface="Times New Roman" panose="02020603050405020304" pitchFamily="18" charset="0"/>
                <a:cs typeface="Arial" panose="020B0604020202020204" pitchFamily="34" charset="0"/>
              </a:defRPr>
            </a:lvl1pPr>
            <a:lvl2pPr marL="37931725" indent="-37474525">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a:p>
        </p:txBody>
      </p:sp>
      <p:sp>
        <p:nvSpPr>
          <p:cNvPr id="4109" name="Rectangle 39"/>
          <p:cNvSpPr>
            <a:spLocks noChangeArrowheads="1"/>
          </p:cNvSpPr>
          <p:nvPr/>
        </p:nvSpPr>
        <p:spPr bwMode="auto">
          <a:xfrm>
            <a:off x="0" y="0"/>
            <a:ext cx="43891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274320" tIns="274320" rIns="274320" bIns="274320" anchor="ctr">
            <a:spAutoFit/>
          </a:bodyPr>
          <a:lstStyle>
            <a:lvl1pPr>
              <a:defRPr sz="2400">
                <a:solidFill>
                  <a:schemeClr val="tx1"/>
                </a:solidFill>
                <a:latin typeface="Times New Roman" panose="02020603050405020304" pitchFamily="18" charset="0"/>
                <a:cs typeface="Arial" panose="020B0604020202020204" pitchFamily="34" charset="0"/>
              </a:defRPr>
            </a:lvl1pPr>
            <a:lvl2pPr marL="37931725" indent="-37474525">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a:p>
        </p:txBody>
      </p:sp>
      <p:sp>
        <p:nvSpPr>
          <p:cNvPr id="4110" name="Rectangle 7"/>
          <p:cNvSpPr>
            <a:spLocks noChangeArrowheads="1"/>
          </p:cNvSpPr>
          <p:nvPr/>
        </p:nvSpPr>
        <p:spPr bwMode="auto">
          <a:xfrm>
            <a:off x="0" y="0"/>
            <a:ext cx="43891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cs typeface="Arial" panose="020B0604020202020204" pitchFamily="34" charset="0"/>
              </a:defRPr>
            </a:lvl1pPr>
            <a:lvl2pPr marL="37931725" indent="-37474525">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a:p>
        </p:txBody>
      </p:sp>
      <p:sp>
        <p:nvSpPr>
          <p:cNvPr id="4111" name="Rectangle 9"/>
          <p:cNvSpPr>
            <a:spLocks noChangeArrowheads="1"/>
          </p:cNvSpPr>
          <p:nvPr/>
        </p:nvSpPr>
        <p:spPr bwMode="auto">
          <a:xfrm>
            <a:off x="0" y="0"/>
            <a:ext cx="43891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cs typeface="Arial" panose="020B0604020202020204" pitchFamily="34" charset="0"/>
              </a:defRPr>
            </a:lvl1pPr>
            <a:lvl2pPr marL="37931725" indent="-37474525">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a:p>
        </p:txBody>
      </p:sp>
      <p:sp>
        <p:nvSpPr>
          <p:cNvPr id="4112" name="Rectangle 11"/>
          <p:cNvSpPr>
            <a:spLocks noChangeArrowheads="1"/>
          </p:cNvSpPr>
          <p:nvPr/>
        </p:nvSpPr>
        <p:spPr bwMode="auto">
          <a:xfrm>
            <a:off x="0" y="0"/>
            <a:ext cx="43891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cs typeface="Arial" panose="020B0604020202020204" pitchFamily="34" charset="0"/>
              </a:defRPr>
            </a:lvl1pPr>
            <a:lvl2pPr marL="37931725" indent="-37474525">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a:p>
        </p:txBody>
      </p:sp>
      <p:sp>
        <p:nvSpPr>
          <p:cNvPr id="4113" name="Rectangle 13"/>
          <p:cNvSpPr>
            <a:spLocks noChangeArrowheads="1"/>
          </p:cNvSpPr>
          <p:nvPr/>
        </p:nvSpPr>
        <p:spPr bwMode="auto">
          <a:xfrm>
            <a:off x="0" y="0"/>
            <a:ext cx="43891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cs typeface="Arial" panose="020B0604020202020204" pitchFamily="34" charset="0"/>
              </a:defRPr>
            </a:lvl1pPr>
            <a:lvl2pPr marL="37931725" indent="-37474525">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a:p>
        </p:txBody>
      </p:sp>
      <p:sp>
        <p:nvSpPr>
          <p:cNvPr id="4114" name="Rectangle 55"/>
          <p:cNvSpPr>
            <a:spLocks noChangeArrowheads="1"/>
          </p:cNvSpPr>
          <p:nvPr/>
        </p:nvSpPr>
        <p:spPr bwMode="auto">
          <a:xfrm>
            <a:off x="0" y="0"/>
            <a:ext cx="43891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cs typeface="Arial" panose="020B0604020202020204" pitchFamily="34" charset="0"/>
              </a:defRPr>
            </a:lvl1pPr>
            <a:lvl2pPr marL="37931725" indent="-37474525">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
        <p:nvSpPr>
          <p:cNvPr id="4115" name="Rectangle 57"/>
          <p:cNvSpPr>
            <a:spLocks noChangeArrowheads="1"/>
          </p:cNvSpPr>
          <p:nvPr/>
        </p:nvSpPr>
        <p:spPr bwMode="auto">
          <a:xfrm>
            <a:off x="0" y="0"/>
            <a:ext cx="43891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cs typeface="Arial" panose="020B0604020202020204" pitchFamily="34" charset="0"/>
              </a:defRPr>
            </a:lvl1pPr>
            <a:lvl2pPr marL="37931725" indent="-37474525">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
        <p:nvSpPr>
          <p:cNvPr id="4116" name="Rectangle 58"/>
          <p:cNvSpPr>
            <a:spLocks noChangeArrowheads="1"/>
          </p:cNvSpPr>
          <p:nvPr/>
        </p:nvSpPr>
        <p:spPr bwMode="auto">
          <a:xfrm>
            <a:off x="31663619" y="16161603"/>
            <a:ext cx="114561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37931725" indent="-37474525">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4800" b="1" dirty="0">
                <a:latin typeface="Lucida Sans" panose="020B0602030504020204" pitchFamily="34" charset="0"/>
                <a:ea typeface="Tahoma" panose="020B0604030504040204" pitchFamily="34" charset="0"/>
                <a:cs typeface="Tahoma" panose="020B0604030504040204" pitchFamily="34" charset="0"/>
              </a:rPr>
              <a:t>Conclusions</a:t>
            </a:r>
            <a:endParaRPr lang="en-US" altLang="en-US" dirty="0">
              <a:latin typeface="Lucida Sans" panose="020B0602030504020204" pitchFamily="34" charset="0"/>
            </a:endParaRPr>
          </a:p>
        </p:txBody>
      </p:sp>
      <p:sp>
        <p:nvSpPr>
          <p:cNvPr id="4118" name="Rectangle 87"/>
          <p:cNvSpPr>
            <a:spLocks noChangeArrowheads="1"/>
          </p:cNvSpPr>
          <p:nvPr/>
        </p:nvSpPr>
        <p:spPr bwMode="auto">
          <a:xfrm>
            <a:off x="0" y="0"/>
            <a:ext cx="43891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cs typeface="Arial" panose="020B0604020202020204" pitchFamily="34" charset="0"/>
              </a:defRPr>
            </a:lvl1pPr>
            <a:lvl2pPr marL="37931725" indent="-37474525">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
        <p:nvSpPr>
          <p:cNvPr id="4119" name="Rectangle 89"/>
          <p:cNvSpPr>
            <a:spLocks noChangeArrowheads="1"/>
          </p:cNvSpPr>
          <p:nvPr/>
        </p:nvSpPr>
        <p:spPr bwMode="auto">
          <a:xfrm>
            <a:off x="0" y="0"/>
            <a:ext cx="43891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cs typeface="Arial" panose="020B0604020202020204" pitchFamily="34" charset="0"/>
              </a:defRPr>
            </a:lvl1pPr>
            <a:lvl2pPr marL="37931725" indent="-37474525">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
        <p:nvSpPr>
          <p:cNvPr id="4120" name="Rectangle 91"/>
          <p:cNvSpPr>
            <a:spLocks noChangeArrowheads="1"/>
          </p:cNvSpPr>
          <p:nvPr/>
        </p:nvSpPr>
        <p:spPr bwMode="auto">
          <a:xfrm>
            <a:off x="0" y="0"/>
            <a:ext cx="43891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cs typeface="Arial" panose="020B0604020202020204" pitchFamily="34" charset="0"/>
              </a:defRPr>
            </a:lvl1pPr>
            <a:lvl2pPr marL="37931725" indent="-37474525">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
        <p:nvSpPr>
          <p:cNvPr id="4121" name="Rectangle 93"/>
          <p:cNvSpPr>
            <a:spLocks noChangeArrowheads="1"/>
          </p:cNvSpPr>
          <p:nvPr/>
        </p:nvSpPr>
        <p:spPr bwMode="auto">
          <a:xfrm>
            <a:off x="0" y="0"/>
            <a:ext cx="43891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cs typeface="Arial" panose="020B0604020202020204" pitchFamily="34" charset="0"/>
              </a:defRPr>
            </a:lvl1pPr>
            <a:lvl2pPr marL="37931725" indent="-37474525">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
        <p:nvSpPr>
          <p:cNvPr id="4122" name="TextBox 1"/>
          <p:cNvSpPr txBox="1">
            <a:spLocks noChangeArrowheads="1"/>
          </p:cNvSpPr>
          <p:nvPr/>
        </p:nvSpPr>
        <p:spPr bwMode="auto">
          <a:xfrm>
            <a:off x="1524000" y="282702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37931725" indent="-37474525">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pic>
        <p:nvPicPr>
          <p:cNvPr id="4124" name="Picture 41" descr="Description: cid:image003.png@01CD97D5.A49C573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09600" y="1905000"/>
            <a:ext cx="4235450" cy="3962400"/>
          </a:xfrm>
          <a:prstGeom prst="rect">
            <a:avLst/>
          </a:prstGeom>
          <a:noFill/>
          <a:ln>
            <a:noFill/>
          </a:ln>
          <a:scene3d>
            <a:camera prst="orthographicFront"/>
            <a:lightRig rig="threePt" dir="t"/>
          </a:scene3d>
          <a:sp3d>
            <a:bevelB prst="angl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5" name="Rectangle 99"/>
          <p:cNvSpPr>
            <a:spLocks noChangeArrowheads="1"/>
          </p:cNvSpPr>
          <p:nvPr/>
        </p:nvSpPr>
        <p:spPr bwMode="auto">
          <a:xfrm>
            <a:off x="17229138" y="227250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4127" name="TextBox 9"/>
          <p:cNvSpPr txBox="1">
            <a:spLocks noChangeArrowheads="1"/>
          </p:cNvSpPr>
          <p:nvPr/>
        </p:nvSpPr>
        <p:spPr bwMode="auto">
          <a:xfrm>
            <a:off x="20646040" y="13342203"/>
            <a:ext cx="6477000" cy="830997"/>
          </a:xfrm>
          <a:prstGeom prst="rect">
            <a:avLst/>
          </a:prstGeom>
          <a:noFill/>
          <a:ln w="38100">
            <a:noFill/>
            <a:miter lim="800000"/>
            <a:headEnd/>
            <a:tailEnd/>
          </a:ln>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4400" dirty="0">
                <a:latin typeface="Book Antiqua" panose="02040602050305030304" pitchFamily="18" charset="0"/>
              </a:rPr>
              <a:t>  </a:t>
            </a:r>
            <a:r>
              <a:rPr lang="en-US" altLang="en-US" sz="4800" b="1" dirty="0">
                <a:latin typeface="Lucida Sans" panose="020B0602030504020204" pitchFamily="34" charset="0"/>
                <a:ea typeface="Tahoma" panose="020B0604030504040204" pitchFamily="34" charset="0"/>
                <a:cs typeface="Tahoma" panose="020B0604030504040204" pitchFamily="34" charset="0"/>
              </a:rPr>
              <a:t>Results</a:t>
            </a:r>
          </a:p>
        </p:txBody>
      </p:sp>
      <p:sp>
        <p:nvSpPr>
          <p:cNvPr id="8" name="Rectangle 7"/>
          <p:cNvSpPr/>
          <p:nvPr/>
        </p:nvSpPr>
        <p:spPr>
          <a:xfrm>
            <a:off x="6848234" y="19815296"/>
            <a:ext cx="2906565" cy="830997"/>
          </a:xfrm>
          <a:prstGeom prst="rect">
            <a:avLst/>
          </a:prstGeom>
        </p:spPr>
        <p:txBody>
          <a:bodyPr wrap="none" anchor="ctr">
            <a:spAutoFit/>
          </a:bodyPr>
          <a:lstStyle/>
          <a:p>
            <a:pPr algn="ctr">
              <a:spcBef>
                <a:spcPct val="50000"/>
              </a:spcBef>
            </a:pPr>
            <a:r>
              <a:rPr lang="en-US" altLang="en-US" sz="4800" b="1" dirty="0">
                <a:latin typeface="Lucida Sans" panose="020B0602030504020204" pitchFamily="34" charset="0"/>
                <a:ea typeface="Tahoma" panose="020B0604030504040204" pitchFamily="34" charset="0"/>
                <a:cs typeface="Tahoma" panose="020B0604030504040204" pitchFamily="34" charset="0"/>
              </a:rPr>
              <a:t>Methods</a:t>
            </a:r>
          </a:p>
        </p:txBody>
      </p:sp>
      <p:sp>
        <p:nvSpPr>
          <p:cNvPr id="9" name="Rectangle 8"/>
          <p:cNvSpPr/>
          <p:nvPr/>
        </p:nvSpPr>
        <p:spPr>
          <a:xfrm>
            <a:off x="5710135" y="6567844"/>
            <a:ext cx="4100803" cy="830997"/>
          </a:xfrm>
          <a:prstGeom prst="rect">
            <a:avLst/>
          </a:prstGeom>
        </p:spPr>
        <p:txBody>
          <a:bodyPr wrap="none" anchor="ctr">
            <a:spAutoFit/>
          </a:bodyPr>
          <a:lstStyle/>
          <a:p>
            <a:pPr algn="ctr">
              <a:spcBef>
                <a:spcPct val="50000"/>
              </a:spcBef>
            </a:pPr>
            <a:r>
              <a:rPr lang="en-US" altLang="en-US" sz="4800" b="1" dirty="0">
                <a:latin typeface="Lucida Sans" panose="020B0602030504020204" pitchFamily="34" charset="0"/>
                <a:ea typeface="Tahoma" panose="020B0604030504040204" pitchFamily="34" charset="0"/>
                <a:cs typeface="Tahoma" panose="020B0604030504040204" pitchFamily="34" charset="0"/>
              </a:rPr>
              <a:t>Introduction</a:t>
            </a:r>
          </a:p>
        </p:txBody>
      </p:sp>
      <p:sp>
        <p:nvSpPr>
          <p:cNvPr id="19" name="Rectangle 18">
            <a:extLst>
              <a:ext uri="{FF2B5EF4-FFF2-40B4-BE49-F238E27FC236}">
                <a16:creationId xmlns:a16="http://schemas.microsoft.com/office/drawing/2014/main" id="{EE531931-3545-4A91-BA6B-213F9884CBFF}"/>
              </a:ext>
            </a:extLst>
          </p:cNvPr>
          <p:cNvSpPr/>
          <p:nvPr/>
        </p:nvSpPr>
        <p:spPr>
          <a:xfrm>
            <a:off x="30425492" y="17074098"/>
            <a:ext cx="13237108" cy="13634502"/>
          </a:xfrm>
          <a:prstGeom prst="rect">
            <a:avLst/>
          </a:prstGeom>
        </p:spPr>
        <p:txBody>
          <a:bodyPr wrap="square">
            <a:spAutoFit/>
          </a:bodyPr>
          <a:lstStyle/>
          <a:p>
            <a:pPr marL="342900" indent="-342900">
              <a:buFont typeface="Arial" panose="020B0604020202020204" pitchFamily="34" charset="0"/>
              <a:buChar char="•"/>
            </a:pPr>
            <a:endParaRPr lang="en-US" sz="2800" dirty="0">
              <a:latin typeface="Verdana" panose="020B0604030504040204" pitchFamily="34" charset="0"/>
              <a:ea typeface="Verdana" panose="020B0604030504040204" pitchFamily="34" charset="0"/>
            </a:endParaRPr>
          </a:p>
          <a:p>
            <a:r>
              <a:rPr lang="en-US" sz="2800" dirty="0">
                <a:latin typeface="Verdana" panose="020B0604030504040204" pitchFamily="34" charset="0"/>
                <a:ea typeface="Verdana" panose="020B0604030504040204" pitchFamily="34" charset="0"/>
              </a:rPr>
              <a:t>•Adolescent BPA exposure, via drinking water, altered body weight and EPM performance but did not lead to group differences on either the OP or </a:t>
            </a:r>
            <a:r>
              <a:rPr lang="en-US" sz="2800" dirty="0" err="1">
                <a:latin typeface="Verdana" panose="020B0604030504040204" pitchFamily="34" charset="0"/>
                <a:ea typeface="Verdana" panose="020B0604030504040204" pitchFamily="34" charset="0"/>
              </a:rPr>
              <a:t>OR</a:t>
            </a:r>
            <a:r>
              <a:rPr lang="en-US" sz="2800" dirty="0">
                <a:latin typeface="Verdana" panose="020B0604030504040204" pitchFamily="34" charset="0"/>
                <a:ea typeface="Verdana" panose="020B0604030504040204" pitchFamily="34" charset="0"/>
              </a:rPr>
              <a:t> task. These results are different from previous findings following subcutaneous BPA exposure, suggesting avenue of exposure is a critical factor in understanding deleterious effects of BPA. Current research suggests the oral-route exposes ingested BPA to metabolic processes which are capable of  rapidly clearing it from the body, while subcutaneous injections circumvent these processes, resulting in greater effects on the organism (Takahashi &amp; Oishi</a:t>
            </a:r>
            <a:r>
              <a:rPr lang="en-US" sz="2800" i="1" dirty="0">
                <a:latin typeface="Verdana" panose="020B0604030504040204" pitchFamily="34" charset="0"/>
                <a:ea typeface="Verdana" panose="020B0604030504040204" pitchFamily="34" charset="0"/>
              </a:rPr>
              <a:t>, </a:t>
            </a:r>
            <a:r>
              <a:rPr lang="en-US" sz="2800" dirty="0">
                <a:latin typeface="Verdana" panose="020B0604030504040204" pitchFamily="34" charset="0"/>
                <a:ea typeface="Verdana" panose="020B0604030504040204" pitchFamily="34" charset="0"/>
              </a:rPr>
              <a:t>2007). </a:t>
            </a:r>
          </a:p>
          <a:p>
            <a:r>
              <a:rPr lang="en-US" sz="2800" dirty="0">
                <a:latin typeface="Verdana" panose="020B0604030504040204" pitchFamily="34" charset="0"/>
                <a:ea typeface="Verdana" panose="020B0604030504040204" pitchFamily="34" charset="0"/>
              </a:rPr>
              <a:t>•The dosage used in this experiment was below the approved dose set by the EPA today, and was found to have potentially detrimental effects. This indicates that the EPA should reconsider the current restrictions on BPA use in everyday items. </a:t>
            </a:r>
          </a:p>
          <a:p>
            <a:r>
              <a:rPr lang="en-US" sz="2800" dirty="0">
                <a:latin typeface="Verdana" panose="020B0604030504040204" pitchFamily="34" charset="0"/>
                <a:ea typeface="Verdana" panose="020B0604030504040204" pitchFamily="34" charset="0"/>
              </a:rPr>
              <a:t>•These brains are currently being processed via Golgi analysis to examine dendritic spine density.</a:t>
            </a:r>
          </a:p>
          <a:p>
            <a:r>
              <a:rPr lang="en-US" sz="2800" dirty="0">
                <a:latin typeface="Verdana" panose="020B0604030504040204" pitchFamily="34" charset="0"/>
                <a:ea typeface="Verdana" panose="020B0604030504040204" pitchFamily="34" charset="0"/>
              </a:rPr>
              <a:t>•Future studies will examine drinking water BPA exposure in males and hormonally controlled animals (i.e., OVX females).</a:t>
            </a:r>
            <a:endParaRPr lang="en-US" altLang="en-US" sz="2800" dirty="0">
              <a:latin typeface="Verdana" panose="020B0604030504040204" pitchFamily="34" charset="0"/>
              <a:ea typeface="Verdana" panose="020B0604030504040204" pitchFamily="34" charset="0"/>
            </a:endParaRPr>
          </a:p>
          <a:p>
            <a:pPr algn="ctr"/>
            <a:endParaRPr lang="en-US" altLang="en-US" sz="3200" b="1" dirty="0">
              <a:latin typeface="Lucida Sans" panose="020B0602030504020204" pitchFamily="34" charset="0"/>
              <a:ea typeface="Verdana" panose="020B0604030504040204" pitchFamily="34" charset="0"/>
            </a:endParaRPr>
          </a:p>
          <a:p>
            <a:pPr algn="ctr"/>
            <a:r>
              <a:rPr lang="en-US" altLang="en-US" sz="3200" b="1" dirty="0">
                <a:latin typeface="Lucida Sans" panose="020B0602030504020204" pitchFamily="34" charset="0"/>
                <a:ea typeface="Verdana" panose="020B0604030504040204" pitchFamily="34" charset="0"/>
              </a:rPr>
              <a:t>References</a:t>
            </a: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rPr>
              <a:t>Frankfurt, M., Luine, V., &amp; Bowman, R.E (2020). Bisphenol-a and memory: a role for dendritic spines. Hormones and Synapse, Volume 114, in the Vitamins and Hormones series. Publication date, August 1, 2020. </a:t>
            </a:r>
          </a:p>
          <a:p>
            <a:pPr marL="342900" indent="-342900">
              <a:buFont typeface="Arial" panose="020B0604020202020204" pitchFamily="34" charset="0"/>
              <a:buChar char="•"/>
            </a:pPr>
            <a:r>
              <a:rPr lang="en-US" sz="2400" dirty="0" err="1">
                <a:latin typeface="Verdana" panose="020B0604030504040204" pitchFamily="34" charset="0"/>
                <a:ea typeface="Verdana" panose="020B0604030504040204" pitchFamily="34" charset="0"/>
              </a:rPr>
              <a:t>Prins</a:t>
            </a:r>
            <a:r>
              <a:rPr lang="en-US" sz="2400" dirty="0">
                <a:latin typeface="Verdana" panose="020B0604030504040204" pitchFamily="34" charset="0"/>
                <a:ea typeface="Verdana" panose="020B0604030504040204" pitchFamily="34" charset="0"/>
              </a:rPr>
              <a:t> GS, </a:t>
            </a:r>
            <a:r>
              <a:rPr lang="en-US" sz="2400" dirty="0" err="1">
                <a:latin typeface="Verdana" panose="020B0604030504040204" pitchFamily="34" charset="0"/>
                <a:ea typeface="Verdana" panose="020B0604030504040204" pitchFamily="34" charset="0"/>
              </a:rPr>
              <a:t>Patisaul</a:t>
            </a:r>
            <a:r>
              <a:rPr lang="en-US" sz="2400" dirty="0">
                <a:latin typeface="Verdana" panose="020B0604030504040204" pitchFamily="34" charset="0"/>
                <a:ea typeface="Verdana" panose="020B0604030504040204" pitchFamily="34" charset="0"/>
              </a:rPr>
              <a:t> HB, Belcher SM, Vandenberg LN. 2019. CLARITY-BPA academic laboratory studies identify consistent low-dose Bisphenol A effects on multiple organ systems. </a:t>
            </a:r>
            <a:r>
              <a:rPr lang="en-US" sz="2400" i="1" dirty="0">
                <a:latin typeface="Verdana" panose="020B0604030504040204" pitchFamily="34" charset="0"/>
                <a:ea typeface="Verdana" panose="020B0604030504040204" pitchFamily="34" charset="0"/>
              </a:rPr>
              <a:t>Basic Clin </a:t>
            </a:r>
            <a:r>
              <a:rPr lang="en-US" sz="2400" i="1" dirty="0" err="1">
                <a:latin typeface="Verdana" panose="020B0604030504040204" pitchFamily="34" charset="0"/>
                <a:ea typeface="Verdana" panose="020B0604030504040204" pitchFamily="34" charset="0"/>
              </a:rPr>
              <a:t>Pharmacol</a:t>
            </a:r>
            <a:r>
              <a:rPr lang="en-US" sz="2400" i="1" dirty="0">
                <a:latin typeface="Verdana" panose="020B0604030504040204" pitchFamily="34" charset="0"/>
                <a:ea typeface="Verdana" panose="020B0604030504040204" pitchFamily="34" charset="0"/>
              </a:rPr>
              <a:t> </a:t>
            </a:r>
            <a:r>
              <a:rPr lang="en-US" sz="2400" i="1" dirty="0" err="1">
                <a:latin typeface="Verdana" panose="020B0604030504040204" pitchFamily="34" charset="0"/>
                <a:ea typeface="Verdana" panose="020B0604030504040204" pitchFamily="34" charset="0"/>
              </a:rPr>
              <a:t>Toxicol</a:t>
            </a:r>
            <a:r>
              <a:rPr lang="en-US" sz="2400" dirty="0">
                <a:latin typeface="Verdana" panose="020B0604030504040204" pitchFamily="34" charset="0"/>
                <a:ea typeface="Verdana" panose="020B0604030504040204" pitchFamily="34" charset="0"/>
              </a:rPr>
              <a:t> 125 Suppl 3: 14-31.  </a:t>
            </a: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rPr>
              <a:t>Rubin, B., 2011. Bisphenol A: an endocrine disruptor with widespread exposure and </a:t>
            </a:r>
            <a:r>
              <a:rPr lang="en-US" sz="2400" dirty="0" err="1">
                <a:latin typeface="Verdana" panose="020B0604030504040204" pitchFamily="34" charset="0"/>
                <a:ea typeface="Verdana" panose="020B0604030504040204" pitchFamily="34" charset="0"/>
              </a:rPr>
              <a:t>mutiple</a:t>
            </a:r>
            <a:r>
              <a:rPr lang="en-US" sz="2400" dirty="0">
                <a:latin typeface="Verdana" panose="020B0604030504040204" pitchFamily="34" charset="0"/>
                <a:ea typeface="Verdana" panose="020B0604030504040204" pitchFamily="34" charset="0"/>
              </a:rPr>
              <a:t> effects. J. Steroid </a:t>
            </a:r>
            <a:r>
              <a:rPr lang="en-US" sz="2400" dirty="0" err="1">
                <a:latin typeface="Verdana" panose="020B0604030504040204" pitchFamily="34" charset="0"/>
                <a:ea typeface="Verdana" panose="020B0604030504040204" pitchFamily="34" charset="0"/>
              </a:rPr>
              <a:t>Biochem</a:t>
            </a:r>
            <a:r>
              <a:rPr lang="en-US" sz="2400" dirty="0">
                <a:latin typeface="Verdana" panose="020B0604030504040204" pitchFamily="34" charset="0"/>
                <a:ea typeface="Verdana" panose="020B0604030504040204" pitchFamily="34" charset="0"/>
              </a:rPr>
              <a:t>. Mol. Biol. 127, 27–34.</a:t>
            </a: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rPr>
              <a:t>Takahashi, </a:t>
            </a:r>
            <a:r>
              <a:rPr lang="en-US" sz="2400" dirty="0" err="1">
                <a:latin typeface="Verdana" panose="020B0604030504040204" pitchFamily="34" charset="0"/>
                <a:ea typeface="Verdana" panose="020B0604030504040204" pitchFamily="34" charset="0"/>
              </a:rPr>
              <a:t>Ol</a:t>
            </a:r>
            <a:r>
              <a:rPr lang="en-US" sz="2400" dirty="0">
                <a:latin typeface="Verdana" panose="020B0604030504040204" pitchFamily="34" charset="0"/>
                <a:ea typeface="Verdana" panose="020B0604030504040204" pitchFamily="34" charset="0"/>
              </a:rPr>
              <a:t>, &amp; Oishi, S (2003). Testicular toxicity of dietarily or parenterally administered bisphenol A in rats and mice. Food Chem Toxicology, 41(7):1035-44.</a:t>
            </a:r>
          </a:p>
          <a:p>
            <a:pPr marL="342900" indent="-342900">
              <a:buFont typeface="Arial" panose="020B0604020202020204" pitchFamily="34" charset="0"/>
              <a:buChar char="•"/>
            </a:pPr>
            <a:r>
              <a:rPr lang="en-US" altLang="en-US" sz="2400" dirty="0">
                <a:latin typeface="Verdana" panose="020B0604030504040204" pitchFamily="34" charset="0"/>
                <a:ea typeface="Verdana" panose="020B0604030504040204" pitchFamily="34" charset="0"/>
              </a:rPr>
              <a:t>UnitedStatesEnvironmentalProtectionalAgency,1993.BisphenolA,CASRN80-05-7. IntegratedRiskInformationSystem.U.S.EnvironmentalProtectionAgency, </a:t>
            </a:r>
            <a:r>
              <a:rPr lang="en-US" altLang="en-US" sz="2400" dirty="0" err="1">
                <a:latin typeface="Verdana" panose="020B0604030504040204" pitchFamily="34" charset="0"/>
                <a:ea typeface="Verdana" panose="020B0604030504040204" pitchFamily="34" charset="0"/>
              </a:rPr>
              <a:t>Washington,DC</a:t>
            </a:r>
            <a:r>
              <a:rPr lang="en-US" altLang="en-US" sz="2400" dirty="0">
                <a:latin typeface="Verdana" panose="020B0604030504040204" pitchFamily="34" charset="0"/>
                <a:ea typeface="Verdana" panose="020B0604030504040204" pitchFamily="34" charset="0"/>
              </a:rPr>
              <a:t> Available at: http://www.epa.gov/iris/subst/0356.htm. </a:t>
            </a:r>
          </a:p>
        </p:txBody>
      </p:sp>
      <p:sp>
        <p:nvSpPr>
          <p:cNvPr id="3" name="Rectangle 2">
            <a:extLst>
              <a:ext uri="{FF2B5EF4-FFF2-40B4-BE49-F238E27FC236}">
                <a16:creationId xmlns:a16="http://schemas.microsoft.com/office/drawing/2014/main" id="{C2F7892E-40D8-4518-89EB-608D8172027B}"/>
              </a:ext>
            </a:extLst>
          </p:cNvPr>
          <p:cNvSpPr/>
          <p:nvPr/>
        </p:nvSpPr>
        <p:spPr>
          <a:xfrm>
            <a:off x="728681" y="7505164"/>
            <a:ext cx="16549824" cy="13449836"/>
          </a:xfrm>
          <a:prstGeom prst="rect">
            <a:avLst/>
          </a:prstGeom>
        </p:spPr>
        <p:txBody>
          <a:bodyPr wrap="square">
            <a:spAutoFit/>
          </a:bodyPr>
          <a:lstStyle/>
          <a:p>
            <a:pPr algn="just"/>
            <a:r>
              <a:rPr lang="en-US" sz="2800" dirty="0">
                <a:latin typeface="Verdana" panose="020B0604030504040204" pitchFamily="34" charset="0"/>
                <a:ea typeface="Verdana" panose="020B0604030504040204" pitchFamily="34" charset="0"/>
              </a:rPr>
              <a:t>Bisphenol-A (BPA) is a common environmental endocrine disruptor exerting effects on many parameters (neural, physiological, and behavioral measures) via both estrogen and androgen receptors. BPA is an industrial compound used to make polycarbonate plastics and epoxy resins, such as CDs and DVDs, electronic equipment, cars, sports safety equipment, and is widely used in the manufacturing of hard plastic products such as food storage containers, bathtubs and countertops, can linings, and reusable bottles. Detectable levels of BPA have been reported in body fluids of humans and animals, indicating BPA exposure is ubiquitous and a potential health hazard (review, </a:t>
            </a:r>
            <a:r>
              <a:rPr lang="en-US" sz="2800" dirty="0" err="1">
                <a:latin typeface="Verdana" panose="020B0604030504040204" pitchFamily="34" charset="0"/>
                <a:ea typeface="Verdana" panose="020B0604030504040204" pitchFamily="34" charset="0"/>
              </a:rPr>
              <a:t>Prins</a:t>
            </a:r>
            <a:r>
              <a:rPr lang="en-US" sz="2800" dirty="0">
                <a:latin typeface="Verdana" panose="020B0604030504040204" pitchFamily="34" charset="0"/>
                <a:ea typeface="Verdana" panose="020B0604030504040204" pitchFamily="34" charset="0"/>
              </a:rPr>
              <a:t>, 2019).</a:t>
            </a:r>
          </a:p>
          <a:p>
            <a:pPr marL="0" marR="0" algn="just"/>
            <a:endParaRPr lang="en-US" sz="2800" dirty="0">
              <a:latin typeface="Verdana" panose="020B0604030504040204" pitchFamily="34" charset="0"/>
              <a:ea typeface="Verdana" panose="020B0604030504040204" pitchFamily="34" charset="0"/>
            </a:endParaRPr>
          </a:p>
          <a:p>
            <a:pPr marL="0" marR="0" algn="just"/>
            <a:endParaRPr lang="en-US" sz="2800" dirty="0">
              <a:latin typeface="Verdana" panose="020B0604030504040204" pitchFamily="34" charset="0"/>
              <a:ea typeface="Verdana" panose="020B0604030504040204" pitchFamily="34" charset="0"/>
            </a:endParaRPr>
          </a:p>
          <a:p>
            <a:pPr marL="0" marR="0" algn="just"/>
            <a:endParaRPr lang="en-US" sz="2800" dirty="0">
              <a:latin typeface="Verdana" panose="020B0604030504040204" pitchFamily="34" charset="0"/>
              <a:ea typeface="Verdana" panose="020B0604030504040204" pitchFamily="34" charset="0"/>
            </a:endParaRPr>
          </a:p>
          <a:p>
            <a:pPr marL="0" marR="0" algn="just"/>
            <a:endParaRPr lang="en-US" sz="2800" dirty="0">
              <a:latin typeface="Verdana" panose="020B0604030504040204" pitchFamily="34" charset="0"/>
              <a:ea typeface="Verdana" panose="020B0604030504040204" pitchFamily="34" charset="0"/>
            </a:endParaRPr>
          </a:p>
          <a:p>
            <a:pPr marL="0" marR="0" algn="just"/>
            <a:endParaRPr lang="en-US" sz="2800" dirty="0">
              <a:latin typeface="Verdana" panose="020B0604030504040204" pitchFamily="34" charset="0"/>
              <a:ea typeface="Verdana" panose="020B0604030504040204" pitchFamily="34" charset="0"/>
            </a:endParaRPr>
          </a:p>
          <a:p>
            <a:pPr marL="0" marR="0" algn="just"/>
            <a:endParaRPr lang="en-US" sz="2800" dirty="0">
              <a:latin typeface="Verdana" panose="020B0604030504040204" pitchFamily="34" charset="0"/>
              <a:ea typeface="Verdana" panose="020B0604030504040204" pitchFamily="34" charset="0"/>
            </a:endParaRPr>
          </a:p>
          <a:p>
            <a:endParaRPr lang="en-US" sz="2800" dirty="0">
              <a:latin typeface="Verdana" panose="020B0604030504040204" pitchFamily="34" charset="0"/>
              <a:ea typeface="Verdana" panose="020B0604030504040204" pitchFamily="34" charset="0"/>
            </a:endParaRPr>
          </a:p>
          <a:p>
            <a:r>
              <a:rPr lang="en-US" sz="2800" dirty="0">
                <a:latin typeface="Verdana" panose="020B0604030504040204" pitchFamily="34" charset="0"/>
                <a:ea typeface="Verdana" panose="020B0604030504040204" pitchFamily="34" charset="0"/>
              </a:rPr>
              <a:t>Our studies are designed to assess the effects of low-dose levels of BPA (</a:t>
            </a:r>
            <a:r>
              <a:rPr lang="en-US" sz="2800" b="1" dirty="0">
                <a:latin typeface="Verdana" panose="020B0604030504040204" pitchFamily="34" charset="0"/>
                <a:ea typeface="Verdana" panose="020B0604030504040204" pitchFamily="34" charset="0"/>
              </a:rPr>
              <a:t>below</a:t>
            </a:r>
            <a:r>
              <a:rPr lang="en-US" sz="2800" dirty="0">
                <a:latin typeface="Verdana" panose="020B0604030504040204" pitchFamily="34" charset="0"/>
                <a:ea typeface="Verdana" panose="020B0604030504040204" pitchFamily="34" charset="0"/>
              </a:rPr>
              <a:t> the current reference safe daily limit of 50 µg/kg/day set by the United States Environmental Protection Agency) exposure during the vulnerable adolescent period when the brain is undergoing rapid neurodevelopmental changes. We have previously demonstrated that short-term, low-dose BPA exposure (40 µg/kg/bodyweight) during adolescent development in intact male and female rats impairs memory in both adolescence and adulthood (Frankfurt, et al., 2020).</a:t>
            </a:r>
          </a:p>
          <a:p>
            <a:br>
              <a:rPr lang="en-US" sz="2800" dirty="0">
                <a:latin typeface="Verdana" panose="020B0604030504040204" pitchFamily="34" charset="0"/>
                <a:ea typeface="Verdana" panose="020B0604030504040204" pitchFamily="34" charset="0"/>
              </a:rPr>
            </a:br>
            <a:r>
              <a:rPr lang="en-US" sz="2800" dirty="0">
                <a:latin typeface="Verdana" panose="020B0604030504040204" pitchFamily="34" charset="0"/>
                <a:ea typeface="Verdana" panose="020B0604030504040204" pitchFamily="34" charset="0"/>
              </a:rPr>
              <a:t>Changes in both heat and pH levels can cause BPA to leach from containers into consumables (beverages &amp; food). BPA ingestion is considered to be the main source of exposure in humans (Rubin, 2011). Thus, the current study was designed to examine whether BPA delivered via drinking water, during adolescent development, would alter body weight, anxiety, and/or cognitive functioning.</a:t>
            </a:r>
          </a:p>
          <a:p>
            <a:br>
              <a:rPr lang="en-US" sz="2800" dirty="0"/>
            </a:br>
            <a:endParaRPr lang="en-US" sz="2800" dirty="0">
              <a:latin typeface="Verdana" panose="020B0604030504040204" pitchFamily="34" charset="0"/>
              <a:ea typeface="Verdana" panose="020B0604030504040204" pitchFamily="34" charset="0"/>
            </a:endParaRPr>
          </a:p>
        </p:txBody>
      </p:sp>
      <p:sp>
        <p:nvSpPr>
          <p:cNvPr id="54" name="Text Box 36">
            <a:extLst>
              <a:ext uri="{FF2B5EF4-FFF2-40B4-BE49-F238E27FC236}">
                <a16:creationId xmlns:a16="http://schemas.microsoft.com/office/drawing/2014/main" id="{661E23C2-757C-4E1C-9470-5F69E1F91154}"/>
              </a:ext>
            </a:extLst>
          </p:cNvPr>
          <p:cNvSpPr txBox="1">
            <a:spLocks noChangeArrowheads="1"/>
          </p:cNvSpPr>
          <p:nvPr/>
        </p:nvSpPr>
        <p:spPr bwMode="auto">
          <a:xfrm>
            <a:off x="990682" y="20773934"/>
            <a:ext cx="16330612" cy="13973266"/>
          </a:xfrm>
          <a:prstGeom prst="rect">
            <a:avLst/>
          </a:prstGeom>
          <a:noFill/>
          <a:ln w="57150" cmpd="thinThick">
            <a:noFill/>
            <a:miter lim="800000"/>
            <a:headEnd/>
            <a:tailEnd/>
          </a:ln>
          <a:effectLst/>
        </p:spPr>
        <p:txBody>
          <a:bodyPr wrap="square" lIns="61170" tIns="30584" rIns="61170" bIns="30584">
            <a:spAutoFit/>
          </a:bodyPr>
          <a:lstStyle/>
          <a:p>
            <a:r>
              <a:rPr lang="en-US" sz="2800" b="1" dirty="0">
                <a:latin typeface="Verdana" panose="020B0604030504040204" pitchFamily="34" charset="0"/>
                <a:ea typeface="Verdana" panose="020B0604030504040204" pitchFamily="34" charset="0"/>
              </a:rPr>
              <a:t>Subjects: </a:t>
            </a:r>
            <a:r>
              <a:rPr lang="en-US" sz="2800" dirty="0">
                <a:latin typeface="Verdana" panose="020B0604030504040204" pitchFamily="34" charset="0"/>
                <a:ea typeface="Verdana" panose="020B0604030504040204" pitchFamily="34" charset="0"/>
              </a:rPr>
              <a:t>Female Sprague-Dawley subjects (n=16) were weaned on postnatal day(PND) 21 and arrived in our laboratory on PND28. Following acclimation, subjects were assigned to a control or experimental group. Subjects were single housed, had free access to food and water, and were weighed regularly. All experimental procedures were approved by Sacred Heart University IACUC.</a:t>
            </a:r>
          </a:p>
          <a:p>
            <a:endParaRPr lang="en-US" sz="2800" dirty="0">
              <a:latin typeface="Verdana" panose="020B0604030504040204" pitchFamily="34" charset="0"/>
              <a:ea typeface="Verdana" panose="020B0604030504040204" pitchFamily="34" charset="0"/>
            </a:endParaRPr>
          </a:p>
          <a:p>
            <a:r>
              <a:rPr lang="en-US" sz="2800" b="1" dirty="0">
                <a:latin typeface="Verdana" panose="020B0604030504040204" pitchFamily="34" charset="0"/>
                <a:ea typeface="Verdana" panose="020B0604030504040204" pitchFamily="34" charset="0"/>
              </a:rPr>
              <a:t>BPA exposure: </a:t>
            </a:r>
            <a:r>
              <a:rPr lang="en-US" sz="2800" dirty="0">
                <a:latin typeface="Verdana" panose="020B0604030504040204" pitchFamily="34" charset="0"/>
                <a:ea typeface="Verdana" panose="020B0604030504040204" pitchFamily="34" charset="0"/>
              </a:rPr>
              <a:t>On PND38-49 of adolescent development, water bottles were filled with 450 g of tap water. Half of the water bottles contained 11.25 µl BPA solution (10mg/ml) corresponding to a dose of 40 µg/kg bodyweight and half contained vehicle only. </a:t>
            </a:r>
          </a:p>
          <a:p>
            <a:endParaRPr lang="en-US" sz="2800" b="1" dirty="0">
              <a:latin typeface="Verdana" panose="020B0604030504040204" pitchFamily="34" charset="0"/>
              <a:ea typeface="Verdana" panose="020B0604030504040204" pitchFamily="34" charset="0"/>
            </a:endParaRPr>
          </a:p>
          <a:p>
            <a:r>
              <a:rPr lang="en-US" sz="2800" b="1" dirty="0">
                <a:latin typeface="Verdana" panose="020B0604030504040204" pitchFamily="34" charset="0"/>
                <a:ea typeface="Verdana" panose="020B0604030504040204" pitchFamily="34" charset="0"/>
              </a:rPr>
              <a:t>Behavioral testing: </a:t>
            </a:r>
            <a:r>
              <a:rPr lang="en-US" sz="2800" dirty="0">
                <a:latin typeface="Verdana" panose="020B0604030504040204" pitchFamily="34" charset="0"/>
                <a:ea typeface="Verdana" panose="020B0604030504040204" pitchFamily="34" charset="0"/>
              </a:rPr>
              <a:t>Anxiety was measured using the </a:t>
            </a:r>
            <a:r>
              <a:rPr lang="en-US" sz="2800" b="1" u="sng" dirty="0">
                <a:latin typeface="Verdana" panose="020B0604030504040204" pitchFamily="34" charset="0"/>
                <a:ea typeface="Verdana" panose="020B0604030504040204" pitchFamily="34" charset="0"/>
              </a:rPr>
              <a:t>Elevated Plus Maze</a:t>
            </a:r>
            <a:r>
              <a:rPr lang="en-US" sz="2800" dirty="0">
                <a:latin typeface="Verdana" panose="020B0604030504040204" pitchFamily="34" charset="0"/>
                <a:ea typeface="Verdana" panose="020B0604030504040204" pitchFamily="34" charset="0"/>
              </a:rPr>
              <a:t>. Entries into the open vs. closed arms during a 5 min trial were recorded.</a:t>
            </a:r>
            <a:r>
              <a:rPr lang="en-US" sz="2800" b="1" dirty="0">
                <a:latin typeface="Verdana" panose="020B0604030504040204" pitchFamily="34" charset="0"/>
                <a:ea typeface="Verdana" panose="020B0604030504040204" pitchFamily="34" charset="0"/>
              </a:rPr>
              <a:t> </a:t>
            </a:r>
            <a:r>
              <a:rPr lang="en-US" sz="2800" dirty="0">
                <a:latin typeface="Verdana" panose="020B0604030504040204" pitchFamily="34" charset="0"/>
                <a:ea typeface="Verdana" panose="020B0604030504040204" pitchFamily="34" charset="0"/>
              </a:rPr>
              <a:t>Spatial memory was tested using the </a:t>
            </a:r>
            <a:r>
              <a:rPr lang="en-US" sz="2800" b="1" u="sng" dirty="0">
                <a:latin typeface="Verdana" panose="020B0604030504040204" pitchFamily="34" charset="0"/>
                <a:ea typeface="Verdana" panose="020B0604030504040204" pitchFamily="34" charset="0"/>
              </a:rPr>
              <a:t>object placement</a:t>
            </a:r>
            <a:r>
              <a:rPr lang="en-US" sz="2800" b="1" dirty="0">
                <a:latin typeface="Verdana" panose="020B0604030504040204" pitchFamily="34" charset="0"/>
                <a:ea typeface="Verdana" panose="020B0604030504040204" pitchFamily="34" charset="0"/>
              </a:rPr>
              <a:t> </a:t>
            </a:r>
            <a:r>
              <a:rPr lang="en-US" sz="2800" dirty="0">
                <a:latin typeface="Verdana" panose="020B0604030504040204" pitchFamily="34" charset="0"/>
                <a:ea typeface="Verdana" panose="020B0604030504040204" pitchFamily="34" charset="0"/>
              </a:rPr>
              <a:t>test</a:t>
            </a:r>
            <a:r>
              <a:rPr lang="en-US" sz="2800" b="1" dirty="0">
                <a:latin typeface="Verdana" panose="020B0604030504040204" pitchFamily="34" charset="0"/>
                <a:ea typeface="Verdana" panose="020B0604030504040204" pitchFamily="34" charset="0"/>
              </a:rPr>
              <a:t> </a:t>
            </a:r>
            <a:r>
              <a:rPr lang="en-US" sz="2800" dirty="0">
                <a:latin typeface="Verdana" panose="020B0604030504040204" pitchFamily="34" charset="0"/>
                <a:ea typeface="Verdana" panose="020B0604030504040204" pitchFamily="34" charset="0"/>
              </a:rPr>
              <a:t>and non-spatial working memory was tested using the </a:t>
            </a:r>
            <a:r>
              <a:rPr lang="en-US" sz="2800" b="1" u="sng" dirty="0">
                <a:latin typeface="Verdana" panose="020B0604030504040204" pitchFamily="34" charset="0"/>
                <a:ea typeface="Verdana" panose="020B0604030504040204" pitchFamily="34" charset="0"/>
              </a:rPr>
              <a:t>object recognition</a:t>
            </a:r>
            <a:r>
              <a:rPr lang="en-US" sz="2800" b="1" dirty="0">
                <a:latin typeface="Verdana" panose="020B0604030504040204" pitchFamily="34" charset="0"/>
                <a:ea typeface="Verdana" panose="020B0604030504040204" pitchFamily="34" charset="0"/>
              </a:rPr>
              <a:t> </a:t>
            </a:r>
            <a:r>
              <a:rPr lang="en-US" sz="2800" dirty="0">
                <a:latin typeface="Verdana" panose="020B0604030504040204" pitchFamily="34" charset="0"/>
                <a:ea typeface="Verdana" panose="020B0604030504040204" pitchFamily="34" charset="0"/>
              </a:rPr>
              <a:t>test. The time spent with old versus new location (OP) or object (OR) was recorded and used as an index of memory performance on both tasks.</a:t>
            </a:r>
            <a:endParaRPr lang="en-US" altLang="en-US" sz="2800" dirty="0">
              <a:latin typeface="Lucida Sans" panose="020B0602030504020204" pitchFamily="34" charset="0"/>
              <a:ea typeface="Verdana" panose="020B0604030504040204" pitchFamily="34" charset="0"/>
              <a:cs typeface="Tahoma" panose="020B0604030504040204" pitchFamily="34" charset="0"/>
            </a:endParaRPr>
          </a:p>
          <a:p>
            <a:pPr marL="457200" indent="-457200" algn="just">
              <a:buFont typeface="Arial" panose="020B0604020202020204" pitchFamily="34" charset="0"/>
              <a:buChar char="•"/>
            </a:pPr>
            <a:endParaRPr lang="en-US" altLang="en-US" sz="2800" i="1" dirty="0">
              <a:latin typeface="Lucida Sans" panose="020B0602030504020204" pitchFamily="34" charset="0"/>
              <a:ea typeface="Verdana" panose="020B0604030504040204" pitchFamily="34" charset="0"/>
              <a:cs typeface="Tahoma" panose="020B0604030504040204" pitchFamily="34" charset="0"/>
            </a:endParaRPr>
          </a:p>
          <a:p>
            <a:pPr algn="just"/>
            <a:endParaRPr lang="en-US" altLang="en-US" sz="2800" dirty="0">
              <a:latin typeface="Verdana" panose="020B0604030504040204" pitchFamily="34" charset="0"/>
              <a:ea typeface="Verdana" panose="020B0604030504040204" pitchFamily="34" charset="0"/>
              <a:cs typeface="Tahoma" panose="020B0604030504040204" pitchFamily="34" charset="0"/>
            </a:endParaRPr>
          </a:p>
          <a:p>
            <a:pPr marL="457200" indent="-457200" algn="just">
              <a:buFont typeface="Arial" panose="020B0604020202020204" pitchFamily="34" charset="0"/>
              <a:buChar char="•"/>
            </a:pPr>
            <a:endParaRPr lang="en-US" altLang="en-US" sz="2800" dirty="0">
              <a:latin typeface="Verdana" panose="020B0604030504040204" pitchFamily="34" charset="0"/>
              <a:ea typeface="Verdana" panose="020B0604030504040204" pitchFamily="34" charset="0"/>
              <a:cs typeface="Tahoma" panose="020B0604030504040204" pitchFamily="34" charset="0"/>
            </a:endParaRPr>
          </a:p>
          <a:p>
            <a:pPr algn="just"/>
            <a:endParaRPr lang="en-US" altLang="en-US" sz="2800" dirty="0">
              <a:latin typeface="Verdana" panose="020B0604030504040204" pitchFamily="34" charset="0"/>
              <a:ea typeface="Verdana" panose="020B0604030504040204" pitchFamily="34" charset="0"/>
              <a:cs typeface="Tahoma" panose="020B0604030504040204" pitchFamily="34" charset="0"/>
            </a:endParaRPr>
          </a:p>
          <a:p>
            <a:pPr algn="just"/>
            <a:endParaRPr lang="en-US" altLang="en-US" sz="2800" dirty="0">
              <a:latin typeface="Verdana" panose="020B0604030504040204" pitchFamily="34" charset="0"/>
              <a:ea typeface="Verdana" panose="020B0604030504040204" pitchFamily="34" charset="0"/>
              <a:cs typeface="Tahoma" panose="020B0604030504040204" pitchFamily="34" charset="0"/>
            </a:endParaRPr>
          </a:p>
          <a:p>
            <a:pPr algn="just"/>
            <a:endParaRPr lang="en-US" altLang="en-US" sz="2800" dirty="0">
              <a:latin typeface="Verdana" panose="020B0604030504040204" pitchFamily="34" charset="0"/>
              <a:ea typeface="Verdana" panose="020B0604030504040204" pitchFamily="34" charset="0"/>
              <a:cs typeface="Tahoma" panose="020B0604030504040204" pitchFamily="34" charset="0"/>
            </a:endParaRPr>
          </a:p>
          <a:p>
            <a:pPr algn="just"/>
            <a:endParaRPr lang="en-US" altLang="en-US" sz="2800" dirty="0">
              <a:latin typeface="Verdana" panose="020B0604030504040204" pitchFamily="34" charset="0"/>
              <a:ea typeface="Verdana" panose="020B0604030504040204" pitchFamily="34" charset="0"/>
              <a:cs typeface="Tahoma" panose="020B0604030504040204" pitchFamily="34" charset="0"/>
            </a:endParaRPr>
          </a:p>
          <a:p>
            <a:pPr marL="457200" indent="-457200">
              <a:buFont typeface="Arial" panose="020B0604020202020204" pitchFamily="34" charset="0"/>
              <a:buChar char="•"/>
            </a:pPr>
            <a:endParaRPr lang="en-US" altLang="en-US" sz="3200" dirty="0">
              <a:latin typeface="Verdana" panose="020B0604030504040204" pitchFamily="34" charset="0"/>
              <a:ea typeface="Verdana" panose="020B0604030504040204" pitchFamily="34" charset="0"/>
              <a:cs typeface="Tahoma" panose="020B0604030504040204" pitchFamily="34" charset="0"/>
            </a:endParaRPr>
          </a:p>
          <a:p>
            <a:pPr marL="457200" indent="-457200">
              <a:buFont typeface="Arial" panose="020B0604020202020204" pitchFamily="34" charset="0"/>
              <a:buChar char="•"/>
            </a:pPr>
            <a:endParaRPr lang="en-US" altLang="en-US" sz="3200" dirty="0">
              <a:latin typeface="Verdana" panose="020B0604030504040204" pitchFamily="34" charset="0"/>
              <a:ea typeface="Verdana" panose="020B0604030504040204" pitchFamily="34" charset="0"/>
              <a:cs typeface="Tahoma" panose="020B0604030504040204" pitchFamily="34" charset="0"/>
            </a:endParaRPr>
          </a:p>
          <a:p>
            <a:pPr marL="457200" indent="-457200">
              <a:buFont typeface="Arial" panose="020B0604020202020204" pitchFamily="34" charset="0"/>
              <a:buChar char="•"/>
            </a:pPr>
            <a:endParaRPr lang="en-US" altLang="en-US" sz="3200" dirty="0">
              <a:latin typeface="Verdana" panose="020B0604030504040204" pitchFamily="34" charset="0"/>
              <a:ea typeface="Verdana" panose="020B0604030504040204" pitchFamily="34" charset="0"/>
              <a:cs typeface="Tahoma" panose="020B0604030504040204" pitchFamily="34" charset="0"/>
            </a:endParaRPr>
          </a:p>
          <a:p>
            <a:pPr marL="457200" indent="-457200">
              <a:buFont typeface="Arial" panose="020B0604020202020204" pitchFamily="34" charset="0"/>
              <a:buChar char="•"/>
            </a:pPr>
            <a:endParaRPr lang="en-US" altLang="en-US" sz="3200" dirty="0">
              <a:latin typeface="Verdana" panose="020B0604030504040204" pitchFamily="34" charset="0"/>
              <a:ea typeface="Verdana" panose="020B0604030504040204" pitchFamily="34" charset="0"/>
              <a:cs typeface="Tahoma" panose="020B0604030504040204" pitchFamily="34" charset="0"/>
            </a:endParaRPr>
          </a:p>
          <a:p>
            <a:pPr marL="457200" indent="-457200">
              <a:buFont typeface="Arial" panose="020B0604020202020204" pitchFamily="34" charset="0"/>
              <a:buChar char="•"/>
            </a:pPr>
            <a:endParaRPr lang="en-US" altLang="en-US" sz="3200" dirty="0">
              <a:latin typeface="Verdana" panose="020B0604030504040204" pitchFamily="34" charset="0"/>
              <a:ea typeface="Verdana" panose="020B0604030504040204" pitchFamily="34" charset="0"/>
              <a:cs typeface="Tahoma" panose="020B0604030504040204" pitchFamily="34" charset="0"/>
            </a:endParaRPr>
          </a:p>
          <a:p>
            <a:pPr marL="457200" indent="-457200">
              <a:buFont typeface="Arial" panose="020B0604020202020204" pitchFamily="34" charset="0"/>
              <a:buChar char="•"/>
            </a:pPr>
            <a:endParaRPr lang="en-US" altLang="en-US" sz="3200" dirty="0">
              <a:latin typeface="Verdana" panose="020B0604030504040204" pitchFamily="34" charset="0"/>
              <a:ea typeface="Verdana" panose="020B0604030504040204" pitchFamily="34" charset="0"/>
              <a:cs typeface="Tahoma" panose="020B0604030504040204" pitchFamily="34" charset="0"/>
            </a:endParaRPr>
          </a:p>
          <a:p>
            <a:pPr marL="457200" indent="-457200">
              <a:buFont typeface="Arial" panose="020B0604020202020204" pitchFamily="34" charset="0"/>
              <a:buChar char="•"/>
            </a:pPr>
            <a:endParaRPr lang="en-US" altLang="en-US" sz="3200" dirty="0">
              <a:latin typeface="Verdana" panose="020B0604030504040204" pitchFamily="34" charset="0"/>
              <a:ea typeface="Verdana" panose="020B0604030504040204" pitchFamily="34" charset="0"/>
              <a:cs typeface="Tahoma" panose="020B0604030504040204" pitchFamily="34" charset="0"/>
            </a:endParaRPr>
          </a:p>
          <a:p>
            <a:pPr marL="457200" indent="-457200">
              <a:buFont typeface="Arial" panose="020B0604020202020204" pitchFamily="34" charset="0"/>
              <a:buChar char="•"/>
            </a:pPr>
            <a:endParaRPr lang="en-US" altLang="en-US" sz="3200" dirty="0">
              <a:latin typeface="Verdana" panose="020B0604030504040204" pitchFamily="34" charset="0"/>
              <a:ea typeface="Verdana" panose="020B0604030504040204" pitchFamily="34" charset="0"/>
              <a:cs typeface="Tahoma" panose="020B0604030504040204" pitchFamily="34" charset="0"/>
            </a:endParaRPr>
          </a:p>
          <a:p>
            <a:pPr algn="l"/>
            <a:endParaRPr lang="en-US" sz="3200" b="1" dirty="0">
              <a:latin typeface="Verdana" panose="020B0604030504040204" pitchFamily="34" charset="0"/>
              <a:ea typeface="Verdana" panose="020B0604030504040204" pitchFamily="34" charset="0"/>
            </a:endParaRPr>
          </a:p>
        </p:txBody>
      </p:sp>
      <p:pic>
        <p:nvPicPr>
          <p:cNvPr id="58" name="Picture 41" descr="Description: cid:image003.png@01CD97D5.A49C5730">
            <a:extLst>
              <a:ext uri="{FF2B5EF4-FFF2-40B4-BE49-F238E27FC236}">
                <a16:creationId xmlns:a16="http://schemas.microsoft.com/office/drawing/2014/main" id="{BF7B93BD-A49E-4C43-98EB-0C79B927979A}"/>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8526614" y="1905000"/>
            <a:ext cx="42354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Box 9">
            <a:extLst>
              <a:ext uri="{FF2B5EF4-FFF2-40B4-BE49-F238E27FC236}">
                <a16:creationId xmlns:a16="http://schemas.microsoft.com/office/drawing/2014/main" id="{16656994-D23E-4CAE-B1D5-C32E723E0181}"/>
              </a:ext>
            </a:extLst>
          </p:cNvPr>
          <p:cNvSpPr txBox="1">
            <a:spLocks noChangeArrowheads="1"/>
          </p:cNvSpPr>
          <p:nvPr/>
        </p:nvSpPr>
        <p:spPr bwMode="auto">
          <a:xfrm>
            <a:off x="17870151" y="6629400"/>
            <a:ext cx="12569427" cy="769441"/>
          </a:xfrm>
          <a:prstGeom prst="rect">
            <a:avLst/>
          </a:prstGeom>
          <a:noFill/>
          <a:ln w="38100">
            <a:noFill/>
            <a:miter lim="800000"/>
            <a:headEnd/>
            <a:tailEnd/>
          </a:ln>
        </p:spPr>
        <p:txBody>
          <a:bodyPr wrap="square" anchor="b">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4400" cap="small" dirty="0">
                <a:latin typeface="Book Antiqua" panose="02040602050305030304" pitchFamily="18" charset="0"/>
              </a:rPr>
              <a:t> </a:t>
            </a:r>
            <a:r>
              <a:rPr lang="en-US" altLang="en-US" sz="4400" b="1" dirty="0">
                <a:latin typeface="Lucida Sans" panose="020B0602030504020204" pitchFamily="34" charset="0"/>
              </a:rPr>
              <a:t>Figure 1. </a:t>
            </a:r>
            <a:r>
              <a:rPr lang="en-US" altLang="en-US" sz="4400" b="1" dirty="0">
                <a:latin typeface="Lucida Sans" panose="020B0602030504020204" pitchFamily="34" charset="0"/>
                <a:ea typeface="Tahoma" panose="020B0604030504040204" pitchFamily="34" charset="0"/>
                <a:cs typeface="Tahoma" panose="020B0604030504040204" pitchFamily="34" charset="0"/>
              </a:rPr>
              <a:t>Experimental Research Timeline</a:t>
            </a:r>
          </a:p>
        </p:txBody>
      </p:sp>
      <p:sp>
        <p:nvSpPr>
          <p:cNvPr id="63" name="TextBox 9">
            <a:extLst>
              <a:ext uri="{FF2B5EF4-FFF2-40B4-BE49-F238E27FC236}">
                <a16:creationId xmlns:a16="http://schemas.microsoft.com/office/drawing/2014/main" id="{272B8F49-DC54-45E4-AD46-532E26BE20E3}"/>
              </a:ext>
            </a:extLst>
          </p:cNvPr>
          <p:cNvSpPr txBox="1">
            <a:spLocks noChangeArrowheads="1"/>
          </p:cNvSpPr>
          <p:nvPr/>
        </p:nvSpPr>
        <p:spPr bwMode="auto">
          <a:xfrm>
            <a:off x="33805546" y="11946476"/>
            <a:ext cx="6477000" cy="3995"/>
          </a:xfrm>
          <a:prstGeom prst="rect">
            <a:avLst/>
          </a:prstGeom>
          <a:noFill/>
          <a:ln w="38100">
            <a:noFill/>
            <a:miter lim="800000"/>
            <a:headEnd/>
            <a:tailEnd/>
          </a:ln>
        </p:spPr>
        <p:txBody>
          <a:bodyPr wrap="square" anchor="b">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4800" dirty="0">
                <a:latin typeface="Lucida Sans" panose="020B0602030504020204" pitchFamily="34" charset="0"/>
              </a:rPr>
              <a:t>  </a:t>
            </a:r>
            <a:r>
              <a:rPr lang="en-US" altLang="en-US" sz="4800" b="1" dirty="0">
                <a:latin typeface="Lucida Sans" panose="020B0602030504020204" pitchFamily="34" charset="0"/>
                <a:ea typeface="Tahoma" panose="020B0604030504040204" pitchFamily="34" charset="0"/>
                <a:cs typeface="Tahoma" panose="020B0604030504040204" pitchFamily="34" charset="0"/>
              </a:rPr>
              <a:t>Results </a:t>
            </a:r>
            <a:r>
              <a:rPr lang="en-US" altLang="en-US" sz="4800" b="1" dirty="0" err="1">
                <a:latin typeface="Lucida Sans" panose="020B0602030504020204" pitchFamily="34" charset="0"/>
                <a:ea typeface="Tahoma" panose="020B0604030504040204" pitchFamily="34" charset="0"/>
                <a:cs typeface="Tahoma" panose="020B0604030504040204" pitchFamily="34" charset="0"/>
              </a:rPr>
              <a:t>Con’t</a:t>
            </a:r>
            <a:endParaRPr lang="en-US" altLang="en-US" sz="4800" b="1" dirty="0">
              <a:latin typeface="Lucida Sans" panose="020B0602030504020204" pitchFamily="34" charset="0"/>
              <a:ea typeface="Tahoma" panose="020B0604030504040204" pitchFamily="34" charset="0"/>
              <a:cs typeface="Tahoma" panose="020B0604030504040204" pitchFamily="34" charset="0"/>
            </a:endParaRPr>
          </a:p>
        </p:txBody>
      </p:sp>
      <p:pic>
        <p:nvPicPr>
          <p:cNvPr id="41" name="Picture 6" descr="Image result for bisphenol a">
            <a:extLst>
              <a:ext uri="{FF2B5EF4-FFF2-40B4-BE49-F238E27FC236}">
                <a16:creationId xmlns:a16="http://schemas.microsoft.com/office/drawing/2014/main" id="{7BC9896B-1B4C-4CA5-8E47-608E3DD1AB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8810" y="11430000"/>
            <a:ext cx="3033245" cy="231919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Related image">
            <a:extLst>
              <a:ext uri="{FF2B5EF4-FFF2-40B4-BE49-F238E27FC236}">
                <a16:creationId xmlns:a16="http://schemas.microsoft.com/office/drawing/2014/main" id="{33160DAD-134E-4EDE-81BB-63FF16991B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0634" y="11430001"/>
            <a:ext cx="3710709" cy="231919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B4C0A5C3-FF08-4376-99AB-B69930D6CB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44761" y="11430001"/>
            <a:ext cx="3495239" cy="2319194"/>
          </a:xfrm>
          <a:prstGeom prst="rect">
            <a:avLst/>
          </a:prstGeom>
        </p:spPr>
      </p:pic>
      <p:grpSp>
        <p:nvGrpSpPr>
          <p:cNvPr id="74" name="Group 73">
            <a:extLst>
              <a:ext uri="{FF2B5EF4-FFF2-40B4-BE49-F238E27FC236}">
                <a16:creationId xmlns:a16="http://schemas.microsoft.com/office/drawing/2014/main" id="{3B70DB28-EA66-4017-A2A7-90EC07F2FF71}"/>
              </a:ext>
            </a:extLst>
          </p:cNvPr>
          <p:cNvGrpSpPr/>
          <p:nvPr/>
        </p:nvGrpSpPr>
        <p:grpSpPr>
          <a:xfrm>
            <a:off x="18288000" y="8009930"/>
            <a:ext cx="11532298" cy="4639270"/>
            <a:chOff x="1022350" y="1445895"/>
            <a:chExt cx="5994400" cy="2628900"/>
          </a:xfrm>
        </p:grpSpPr>
        <p:sp>
          <p:nvSpPr>
            <p:cNvPr id="75" name="Text Box 2">
              <a:extLst>
                <a:ext uri="{FF2B5EF4-FFF2-40B4-BE49-F238E27FC236}">
                  <a16:creationId xmlns:a16="http://schemas.microsoft.com/office/drawing/2014/main" id="{7FC7479D-FAED-4E74-B8D9-E8F73D3BBC84}"/>
                </a:ext>
              </a:extLst>
            </p:cNvPr>
            <p:cNvSpPr txBox="1">
              <a:spLocks noChangeArrowheads="1"/>
            </p:cNvSpPr>
            <p:nvPr/>
          </p:nvSpPr>
          <p:spPr bwMode="auto">
            <a:xfrm>
              <a:off x="1022350" y="1445895"/>
              <a:ext cx="5994400" cy="26289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6" name="Straight Arrow Connector 75">
              <a:extLst>
                <a:ext uri="{FF2B5EF4-FFF2-40B4-BE49-F238E27FC236}">
                  <a16:creationId xmlns:a16="http://schemas.microsoft.com/office/drawing/2014/main" id="{48F8B039-1788-41B1-B3AF-D5D8C49BA75A}"/>
                </a:ext>
              </a:extLst>
            </p:cNvPr>
            <p:cNvCxnSpPr/>
            <p:nvPr/>
          </p:nvCxnSpPr>
          <p:spPr>
            <a:xfrm flipV="1">
              <a:off x="1426210" y="2504440"/>
              <a:ext cx="0" cy="2857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7" name="Text Box 3">
              <a:extLst>
                <a:ext uri="{FF2B5EF4-FFF2-40B4-BE49-F238E27FC236}">
                  <a16:creationId xmlns:a16="http://schemas.microsoft.com/office/drawing/2014/main" id="{6AA4F3D1-DCCE-4119-B9AD-EE71C32DAE24}"/>
                </a:ext>
              </a:extLst>
            </p:cNvPr>
            <p:cNvSpPr txBox="1">
              <a:spLocks noChangeArrowheads="1"/>
            </p:cNvSpPr>
            <p:nvPr/>
          </p:nvSpPr>
          <p:spPr bwMode="auto">
            <a:xfrm>
              <a:off x="1146811" y="1868646"/>
              <a:ext cx="946150" cy="7112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Lucida Sans" panose="020B0602030504020204" pitchFamily="34" charset="0"/>
                  <a:ea typeface="Calibri" panose="020F0502020204030204" pitchFamily="34" charset="0"/>
                  <a:cs typeface="Arial" panose="020B0604020202020204" pitchFamily="34" charset="0"/>
                </a:rPr>
                <a:t>Female Subjects (n=16)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78" name="Straight Connector 77">
              <a:extLst>
                <a:ext uri="{FF2B5EF4-FFF2-40B4-BE49-F238E27FC236}">
                  <a16:creationId xmlns:a16="http://schemas.microsoft.com/office/drawing/2014/main" id="{6A0AF00F-72A4-4A70-B3A2-006F1C64FC77}"/>
                </a:ext>
              </a:extLst>
            </p:cNvPr>
            <p:cNvCxnSpPr/>
            <p:nvPr/>
          </p:nvCxnSpPr>
          <p:spPr>
            <a:xfrm>
              <a:off x="1391920" y="2860675"/>
              <a:ext cx="0" cy="209550"/>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4E0AF567-E9D8-47FA-9EEB-0C4B7E19FC09}"/>
                </a:ext>
              </a:extLst>
            </p:cNvPr>
            <p:cNvCxnSpPr/>
            <p:nvPr/>
          </p:nvCxnSpPr>
          <p:spPr>
            <a:xfrm>
              <a:off x="1997075" y="2857500"/>
              <a:ext cx="0" cy="209550"/>
            </a:xfrm>
            <a:prstGeom prst="line">
              <a:avLst/>
            </a:prstGeom>
          </p:spPr>
          <p:style>
            <a:lnRef idx="1">
              <a:schemeClr val="dk1"/>
            </a:lnRef>
            <a:fillRef idx="0">
              <a:schemeClr val="dk1"/>
            </a:fillRef>
            <a:effectRef idx="0">
              <a:schemeClr val="dk1"/>
            </a:effectRef>
            <a:fontRef idx="minor">
              <a:schemeClr val="tx1"/>
            </a:fontRef>
          </p:style>
        </p:cxnSp>
        <p:sp>
          <p:nvSpPr>
            <p:cNvPr id="80" name="Text Box 8">
              <a:extLst>
                <a:ext uri="{FF2B5EF4-FFF2-40B4-BE49-F238E27FC236}">
                  <a16:creationId xmlns:a16="http://schemas.microsoft.com/office/drawing/2014/main" id="{4D448B3D-A530-4E2C-9D8E-B6FA7467CE3E}"/>
                </a:ext>
              </a:extLst>
            </p:cNvPr>
            <p:cNvSpPr txBox="1">
              <a:spLocks noChangeArrowheads="1"/>
            </p:cNvSpPr>
            <p:nvPr/>
          </p:nvSpPr>
          <p:spPr bwMode="auto">
            <a:xfrm>
              <a:off x="1216061" y="3281073"/>
              <a:ext cx="5502239" cy="65722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Lucida Sans" panose="020B0602030504020204" pitchFamily="34" charset="0"/>
                  <a:ea typeface="Calibri" panose="020F0502020204030204" pitchFamily="34" charset="0"/>
                  <a:cs typeface="Arial" panose="020B0604020202020204" pitchFamily="34" charset="0"/>
                </a:rPr>
                <a:t> </a:t>
              </a:r>
              <a:r>
                <a:rPr kumimoji="0" lang="en-US" altLang="en-US" sz="1200" b="0" i="0" u="none" strike="noStrike" cap="none" normalizeH="0" baseline="0" dirty="0">
                  <a:ln>
                    <a:noFill/>
                  </a:ln>
                  <a:solidFill>
                    <a:schemeClr val="tx1"/>
                  </a:solidFill>
                  <a:effectLst/>
                  <a:latin typeface="Lucida Sans" panose="020B0602030504020204" pitchFamily="34" charset="0"/>
                  <a:ea typeface="Calibri" panose="020F0502020204030204" pitchFamily="34" charset="0"/>
                  <a:cs typeface="Arial" panose="020B0604020202020204" pitchFamily="34" charset="0"/>
                </a:rPr>
                <a:t>28        38	                           49	       	            58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Lucida Sans" panose="020B0602030504020204" pitchFamily="34" charset="0"/>
                  <a:ea typeface="Calibri" panose="020F0502020204030204" pitchFamily="34" charset="0"/>
                  <a:cs typeface="Arial" panose="020B0604020202020204" pitchFamily="34" charset="0"/>
                </a:rPr>
                <a:t>	           </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Lucida Sans" panose="020B0602030504020204" pitchFamily="34" charset="0"/>
                  <a:ea typeface="Calibri" panose="020F0502020204030204" pitchFamily="34" charset="0"/>
                  <a:cs typeface="Arial" panose="020B0604020202020204" pitchFamily="34" charset="0"/>
                </a:rPr>
                <a:t>Postnatal Day (PND)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81" name="Straight Connector 80">
              <a:extLst>
                <a:ext uri="{FF2B5EF4-FFF2-40B4-BE49-F238E27FC236}">
                  <a16:creationId xmlns:a16="http://schemas.microsoft.com/office/drawing/2014/main" id="{7A226B99-DF88-433A-8DAB-BF422603098B}"/>
                </a:ext>
              </a:extLst>
            </p:cNvPr>
            <p:cNvCxnSpPr/>
            <p:nvPr/>
          </p:nvCxnSpPr>
          <p:spPr>
            <a:xfrm>
              <a:off x="3598545" y="2852420"/>
              <a:ext cx="0" cy="209550"/>
            </a:xfrm>
            <a:prstGeom prst="line">
              <a:avLst/>
            </a:prstGeom>
          </p:spPr>
          <p:style>
            <a:lnRef idx="1">
              <a:schemeClr val="dk1"/>
            </a:lnRef>
            <a:fillRef idx="0">
              <a:schemeClr val="dk1"/>
            </a:fillRef>
            <a:effectRef idx="0">
              <a:schemeClr val="dk1"/>
            </a:effectRef>
            <a:fontRef idx="minor">
              <a:schemeClr val="tx1"/>
            </a:fontRef>
          </p:style>
        </p:cxnSp>
        <p:sp>
          <p:nvSpPr>
            <p:cNvPr id="82" name="Text Box 6">
              <a:extLst>
                <a:ext uri="{FF2B5EF4-FFF2-40B4-BE49-F238E27FC236}">
                  <a16:creationId xmlns:a16="http://schemas.microsoft.com/office/drawing/2014/main" id="{75049A80-43C9-4EE9-9DB2-72FD5727FCF4}"/>
                </a:ext>
              </a:extLst>
            </p:cNvPr>
            <p:cNvSpPr txBox="1">
              <a:spLocks noChangeArrowheads="1"/>
            </p:cNvSpPr>
            <p:nvPr/>
          </p:nvSpPr>
          <p:spPr bwMode="auto">
            <a:xfrm>
              <a:off x="1892300" y="1930876"/>
              <a:ext cx="1739900" cy="809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Lucida Sans" panose="020B0602030504020204" pitchFamily="34" charset="0"/>
                  <a:ea typeface="Calibri" panose="020F0502020204030204" pitchFamily="34" charset="0"/>
                  <a:cs typeface="Arial" panose="020B0604020202020204" pitchFamily="34" charset="0"/>
                </a:rPr>
                <a:t>Water Bottle </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Lucida Sans" panose="020B0602030504020204" pitchFamily="34" charset="0"/>
                  <a:ea typeface="Calibri" panose="020F0502020204030204" pitchFamily="34" charset="0"/>
                  <a:cs typeface="Arial" panose="020B0604020202020204" pitchFamily="34" charset="0"/>
                </a:rPr>
                <a:t>Manipulation</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Lucida Sans" panose="020B0602030504020204" pitchFamily="34" charset="0"/>
                  <a:ea typeface="Calibri" panose="020F0502020204030204" pitchFamily="34" charset="0"/>
                  <a:cs typeface="Arial" panose="020B0604020202020204" pitchFamily="34" charset="0"/>
                </a:rPr>
                <a:t>BPA or CON</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Text Box 2">
              <a:extLst>
                <a:ext uri="{FF2B5EF4-FFF2-40B4-BE49-F238E27FC236}">
                  <a16:creationId xmlns:a16="http://schemas.microsoft.com/office/drawing/2014/main" id="{78D3E4CB-FAD6-461E-976D-6C6CDA227FA0}"/>
                </a:ext>
              </a:extLst>
            </p:cNvPr>
            <p:cNvSpPr txBox="1">
              <a:spLocks noChangeArrowheads="1"/>
            </p:cNvSpPr>
            <p:nvPr/>
          </p:nvSpPr>
          <p:spPr bwMode="auto">
            <a:xfrm>
              <a:off x="3467100" y="1511300"/>
              <a:ext cx="1442720" cy="6191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84" name="Straight Connector 83">
              <a:extLst>
                <a:ext uri="{FF2B5EF4-FFF2-40B4-BE49-F238E27FC236}">
                  <a16:creationId xmlns:a16="http://schemas.microsoft.com/office/drawing/2014/main" id="{7E79D12A-03F6-4BC1-BE2F-0FD2F6445B8C}"/>
                </a:ext>
              </a:extLst>
            </p:cNvPr>
            <p:cNvCxnSpPr/>
            <p:nvPr/>
          </p:nvCxnSpPr>
          <p:spPr>
            <a:xfrm>
              <a:off x="5607685" y="2831465"/>
              <a:ext cx="0" cy="209550"/>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Arrow Connector 84">
              <a:extLst>
                <a:ext uri="{FF2B5EF4-FFF2-40B4-BE49-F238E27FC236}">
                  <a16:creationId xmlns:a16="http://schemas.microsoft.com/office/drawing/2014/main" id="{70D26077-582D-4386-A521-887AF22B8B0D}"/>
                </a:ext>
              </a:extLst>
            </p:cNvPr>
            <p:cNvCxnSpPr/>
            <p:nvPr/>
          </p:nvCxnSpPr>
          <p:spPr>
            <a:xfrm>
              <a:off x="2016125" y="2658110"/>
              <a:ext cx="15144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6" name="Text Box 7">
              <a:extLst>
                <a:ext uri="{FF2B5EF4-FFF2-40B4-BE49-F238E27FC236}">
                  <a16:creationId xmlns:a16="http://schemas.microsoft.com/office/drawing/2014/main" id="{7883AB89-FACD-4A29-8BBD-82D7E26593BC}"/>
                </a:ext>
              </a:extLst>
            </p:cNvPr>
            <p:cNvSpPr txBox="1">
              <a:spLocks noChangeArrowheads="1"/>
            </p:cNvSpPr>
            <p:nvPr/>
          </p:nvSpPr>
          <p:spPr bwMode="auto">
            <a:xfrm>
              <a:off x="5377488" y="1635204"/>
              <a:ext cx="1593850" cy="577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Lucida Sans" panose="020B0602030504020204" pitchFamily="34" charset="0"/>
                  <a:ea typeface="Calibri" panose="020F0502020204030204" pitchFamily="34" charset="0"/>
                  <a:cs typeface="Arial" panose="020B0604020202020204" pitchFamily="34" charset="0"/>
                </a:rPr>
                <a:t>Sacrificed PND 59</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Lucida Sans" panose="020B0602030504020204" pitchFamily="34" charset="0"/>
                  <a:ea typeface="Calibri" panose="020F0502020204030204" pitchFamily="34" charset="0"/>
                  <a:cs typeface="Arial" panose="020B0604020202020204" pitchFamily="34" charset="0"/>
                </a:rPr>
                <a:t>Golgi &amp; Serum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7" name="Straight Arrow Connector 86">
              <a:extLst>
                <a:ext uri="{FF2B5EF4-FFF2-40B4-BE49-F238E27FC236}">
                  <a16:creationId xmlns:a16="http://schemas.microsoft.com/office/drawing/2014/main" id="{A8B172C9-5968-46A4-AA9D-E24AA13DE0C1}"/>
                </a:ext>
              </a:extLst>
            </p:cNvPr>
            <p:cNvCxnSpPr/>
            <p:nvPr/>
          </p:nvCxnSpPr>
          <p:spPr>
            <a:xfrm flipV="1">
              <a:off x="3595370" y="2116455"/>
              <a:ext cx="0" cy="6711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8" name="Text Box 13">
              <a:extLst>
                <a:ext uri="{FF2B5EF4-FFF2-40B4-BE49-F238E27FC236}">
                  <a16:creationId xmlns:a16="http://schemas.microsoft.com/office/drawing/2014/main" id="{8C77B481-56F7-4995-B1C7-2D87FD3F02A7}"/>
                </a:ext>
              </a:extLst>
            </p:cNvPr>
            <p:cNvSpPr txBox="1">
              <a:spLocks noChangeArrowheads="1"/>
            </p:cNvSpPr>
            <p:nvPr/>
          </p:nvSpPr>
          <p:spPr bwMode="auto">
            <a:xfrm>
              <a:off x="3784241" y="2321877"/>
              <a:ext cx="1784350" cy="306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Lucida Sans" panose="020B0602030504020204" pitchFamily="34" charset="0"/>
                  <a:ea typeface="Calibri" panose="020F0502020204030204" pitchFamily="34" charset="0"/>
                  <a:cs typeface="Arial" panose="020B0604020202020204" pitchFamily="34" charset="0"/>
                </a:rPr>
                <a:t>Behavioral testing</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89" name="Straight Arrow Connector 88">
              <a:extLst>
                <a:ext uri="{FF2B5EF4-FFF2-40B4-BE49-F238E27FC236}">
                  <a16:creationId xmlns:a16="http://schemas.microsoft.com/office/drawing/2014/main" id="{144E0BF5-37F9-45A6-9853-69C533F08E2D}"/>
                </a:ext>
              </a:extLst>
            </p:cNvPr>
            <p:cNvCxnSpPr/>
            <p:nvPr/>
          </p:nvCxnSpPr>
          <p:spPr>
            <a:xfrm flipV="1">
              <a:off x="5642610" y="2100580"/>
              <a:ext cx="0" cy="6711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0" name="Straight Arrow Connector 89">
              <a:extLst>
                <a:ext uri="{FF2B5EF4-FFF2-40B4-BE49-F238E27FC236}">
                  <a16:creationId xmlns:a16="http://schemas.microsoft.com/office/drawing/2014/main" id="{C5DF5BA2-54E3-4F87-B32D-1F37B15404D4}"/>
                </a:ext>
              </a:extLst>
            </p:cNvPr>
            <p:cNvCxnSpPr/>
            <p:nvPr/>
          </p:nvCxnSpPr>
          <p:spPr>
            <a:xfrm>
              <a:off x="3822700" y="2663825"/>
              <a:ext cx="15144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B5CEE894-D3FE-4A58-BD99-D3EEEC7C0211}"/>
                </a:ext>
              </a:extLst>
            </p:cNvPr>
            <p:cNvCxnSpPr/>
            <p:nvPr/>
          </p:nvCxnSpPr>
          <p:spPr>
            <a:xfrm flipV="1">
              <a:off x="1384300" y="2836545"/>
              <a:ext cx="4318000" cy="25400"/>
            </a:xfrm>
            <a:prstGeom prst="line">
              <a:avLst/>
            </a:prstGeom>
          </p:spPr>
          <p:style>
            <a:lnRef idx="1">
              <a:schemeClr val="dk1"/>
            </a:lnRef>
            <a:fillRef idx="0">
              <a:schemeClr val="dk1"/>
            </a:fillRef>
            <a:effectRef idx="0">
              <a:schemeClr val="dk1"/>
            </a:effectRef>
            <a:fontRef idx="minor">
              <a:schemeClr val="tx1"/>
            </a:fontRef>
          </p:style>
        </p:cxnSp>
      </p:grpSp>
      <p:grpSp>
        <p:nvGrpSpPr>
          <p:cNvPr id="120" name="Group 119">
            <a:extLst>
              <a:ext uri="{FF2B5EF4-FFF2-40B4-BE49-F238E27FC236}">
                <a16:creationId xmlns:a16="http://schemas.microsoft.com/office/drawing/2014/main" id="{C780AB3D-8B32-4C2F-B117-20AB60CF20D4}"/>
              </a:ext>
            </a:extLst>
          </p:cNvPr>
          <p:cNvGrpSpPr/>
          <p:nvPr/>
        </p:nvGrpSpPr>
        <p:grpSpPr>
          <a:xfrm>
            <a:off x="8305800" y="27584400"/>
            <a:ext cx="9449638" cy="3545305"/>
            <a:chOff x="821312" y="1817897"/>
            <a:chExt cx="6031976" cy="1900028"/>
          </a:xfrm>
        </p:grpSpPr>
        <p:sp>
          <p:nvSpPr>
            <p:cNvPr id="121" name="Rectangle 120">
              <a:extLst>
                <a:ext uri="{FF2B5EF4-FFF2-40B4-BE49-F238E27FC236}">
                  <a16:creationId xmlns:a16="http://schemas.microsoft.com/office/drawing/2014/main" id="{C2A84458-6D34-4A99-8274-B4078C8E4897}"/>
                </a:ext>
              </a:extLst>
            </p:cNvPr>
            <p:cNvSpPr/>
            <p:nvPr/>
          </p:nvSpPr>
          <p:spPr>
            <a:xfrm>
              <a:off x="1028700" y="2613660"/>
              <a:ext cx="1435100" cy="10985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22" name="Picture 3">
              <a:extLst>
                <a:ext uri="{FF2B5EF4-FFF2-40B4-BE49-F238E27FC236}">
                  <a16:creationId xmlns:a16="http://schemas.microsoft.com/office/drawing/2014/main" id="{7FE55B3E-6E31-4D62-A645-7BC206B35E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1294" y="2685797"/>
              <a:ext cx="998521" cy="965706"/>
            </a:xfrm>
            <a:prstGeom prst="rect">
              <a:avLst/>
            </a:prstGeom>
            <a:solidFill>
              <a:schemeClr val="bg2"/>
            </a:solidFill>
          </p:spPr>
        </p:pic>
        <p:sp>
          <p:nvSpPr>
            <p:cNvPr id="123" name="Rectangle 122">
              <a:extLst>
                <a:ext uri="{FF2B5EF4-FFF2-40B4-BE49-F238E27FC236}">
                  <a16:creationId xmlns:a16="http://schemas.microsoft.com/office/drawing/2014/main" id="{22846F3A-89E6-4521-B93F-E1F6F621A398}"/>
                </a:ext>
              </a:extLst>
            </p:cNvPr>
            <p:cNvSpPr/>
            <p:nvPr/>
          </p:nvSpPr>
          <p:spPr>
            <a:xfrm>
              <a:off x="3740150" y="2619375"/>
              <a:ext cx="1435100" cy="10985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4" name="Rectangle 123">
              <a:extLst>
                <a:ext uri="{FF2B5EF4-FFF2-40B4-BE49-F238E27FC236}">
                  <a16:creationId xmlns:a16="http://schemas.microsoft.com/office/drawing/2014/main" id="{B165CB28-0ADF-43B2-B17D-EC3116885957}"/>
                </a:ext>
              </a:extLst>
            </p:cNvPr>
            <p:cNvSpPr/>
            <p:nvPr/>
          </p:nvSpPr>
          <p:spPr>
            <a:xfrm>
              <a:off x="5308600" y="2613025"/>
              <a:ext cx="1435100" cy="10985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5" name="Striped Right Arrow 11">
              <a:extLst>
                <a:ext uri="{FF2B5EF4-FFF2-40B4-BE49-F238E27FC236}">
                  <a16:creationId xmlns:a16="http://schemas.microsoft.com/office/drawing/2014/main" id="{F06905AA-D991-44AB-A502-6493600C9F04}"/>
                </a:ext>
              </a:extLst>
            </p:cNvPr>
            <p:cNvSpPr/>
            <p:nvPr/>
          </p:nvSpPr>
          <p:spPr>
            <a:xfrm>
              <a:off x="2844800" y="2956560"/>
              <a:ext cx="584200" cy="209550"/>
            </a:xfrm>
            <a:prstGeom prst="stripedRightArrow">
              <a:avLst/>
            </a:prstGeom>
            <a:solidFill>
              <a:schemeClr val="tx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6" name="Text Box 2">
              <a:extLst>
                <a:ext uri="{FF2B5EF4-FFF2-40B4-BE49-F238E27FC236}">
                  <a16:creationId xmlns:a16="http://schemas.microsoft.com/office/drawing/2014/main" id="{FE1C884D-3388-4726-AC8F-41460001AC29}"/>
                </a:ext>
              </a:extLst>
            </p:cNvPr>
            <p:cNvSpPr txBox="1">
              <a:spLocks noChangeArrowheads="1"/>
            </p:cNvSpPr>
            <p:nvPr/>
          </p:nvSpPr>
          <p:spPr bwMode="auto">
            <a:xfrm>
              <a:off x="821312" y="1817897"/>
              <a:ext cx="6031976" cy="63170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Lucida Sans" panose="020B0602030504020204" pitchFamily="34" charset="0"/>
                  <a:ea typeface="Calibri" panose="020F0502020204030204" pitchFamily="34" charset="0"/>
                  <a:cs typeface="Times New Roman" panose="02020603050405020304" pitchFamily="18" charset="0"/>
                </a:rPr>
                <a:t>        Sample Trial                    Inter-trial 	  	    Object 		             Object </a:t>
              </a:r>
              <a:r>
                <a:rPr lang="en-US" altLang="en-US" sz="1400" b="1" dirty="0">
                  <a:latin typeface="Lucida Sans" panose="020B0602030504020204" pitchFamily="34" charset="0"/>
                  <a:cs typeface="Times New Roman" panose="02020603050405020304" pitchFamily="18" charset="0"/>
                </a:rPr>
                <a:t>		                                 		                 Delay	  	    Placement	             Recognition</a:t>
              </a:r>
              <a:endParaRPr kumimoji="0" lang="en-US" altLang="en-US" sz="1400" b="0" i="0" u="none" strike="noStrike" cap="none" normalizeH="0" baseline="0" dirty="0">
                <a:ln>
                  <a:noFill/>
                </a:ln>
                <a:solidFill>
                  <a:schemeClr val="tx1"/>
                </a:solidFill>
                <a:effectLst/>
                <a:latin typeface="Lucida Sans" panose="020B0602030504020204" pitchFamily="34" charset="0"/>
              </a:endParaRPr>
            </a:p>
          </p:txBody>
        </p:sp>
        <p:sp>
          <p:nvSpPr>
            <p:cNvPr id="127" name="Can 14">
              <a:extLst>
                <a:ext uri="{FF2B5EF4-FFF2-40B4-BE49-F238E27FC236}">
                  <a16:creationId xmlns:a16="http://schemas.microsoft.com/office/drawing/2014/main" id="{80F3C826-0C65-4B96-836B-F3EE6B6991CA}"/>
                </a:ext>
              </a:extLst>
            </p:cNvPr>
            <p:cNvSpPr/>
            <p:nvPr/>
          </p:nvSpPr>
          <p:spPr>
            <a:xfrm>
              <a:off x="1257300" y="2771775"/>
              <a:ext cx="190500" cy="196850"/>
            </a:xfrm>
            <a:prstGeom prst="can">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8" name="Can 15">
              <a:extLst>
                <a:ext uri="{FF2B5EF4-FFF2-40B4-BE49-F238E27FC236}">
                  <a16:creationId xmlns:a16="http://schemas.microsoft.com/office/drawing/2014/main" id="{C9B55678-4AA8-4D27-A130-A9829575BD11}"/>
                </a:ext>
              </a:extLst>
            </p:cNvPr>
            <p:cNvSpPr/>
            <p:nvPr/>
          </p:nvSpPr>
          <p:spPr>
            <a:xfrm>
              <a:off x="2076450" y="2771775"/>
              <a:ext cx="190500" cy="196850"/>
            </a:xfrm>
            <a:prstGeom prst="can">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9" name="Can 18">
              <a:extLst>
                <a:ext uri="{FF2B5EF4-FFF2-40B4-BE49-F238E27FC236}">
                  <a16:creationId xmlns:a16="http://schemas.microsoft.com/office/drawing/2014/main" id="{4A5B1C6C-F10F-4EDB-96E2-5521C0CF4ED4}"/>
                </a:ext>
              </a:extLst>
            </p:cNvPr>
            <p:cNvSpPr/>
            <p:nvPr/>
          </p:nvSpPr>
          <p:spPr>
            <a:xfrm>
              <a:off x="3924300" y="2771775"/>
              <a:ext cx="190500" cy="196850"/>
            </a:xfrm>
            <a:prstGeom prst="can">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0" name="Can 20">
              <a:extLst>
                <a:ext uri="{FF2B5EF4-FFF2-40B4-BE49-F238E27FC236}">
                  <a16:creationId xmlns:a16="http://schemas.microsoft.com/office/drawing/2014/main" id="{6D05D8D4-77FF-4B06-94EF-45109FE49C15}"/>
                </a:ext>
              </a:extLst>
            </p:cNvPr>
            <p:cNvSpPr/>
            <p:nvPr/>
          </p:nvSpPr>
          <p:spPr>
            <a:xfrm>
              <a:off x="5505450" y="2771775"/>
              <a:ext cx="190500" cy="196850"/>
            </a:xfrm>
            <a:prstGeom prst="can">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1" name="Can 21">
              <a:extLst>
                <a:ext uri="{FF2B5EF4-FFF2-40B4-BE49-F238E27FC236}">
                  <a16:creationId xmlns:a16="http://schemas.microsoft.com/office/drawing/2014/main" id="{A50AFB0F-9922-4BAE-A194-6C1008CF32CB}"/>
                </a:ext>
              </a:extLst>
            </p:cNvPr>
            <p:cNvSpPr/>
            <p:nvPr/>
          </p:nvSpPr>
          <p:spPr>
            <a:xfrm>
              <a:off x="4724400" y="3331845"/>
              <a:ext cx="190500" cy="196850"/>
            </a:xfrm>
            <a:prstGeom prst="can">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2" name="Cube 131">
              <a:extLst>
                <a:ext uri="{FF2B5EF4-FFF2-40B4-BE49-F238E27FC236}">
                  <a16:creationId xmlns:a16="http://schemas.microsoft.com/office/drawing/2014/main" id="{D1799883-DF86-4BFE-B5BC-8163346372C3}"/>
                </a:ext>
              </a:extLst>
            </p:cNvPr>
            <p:cNvSpPr/>
            <p:nvPr/>
          </p:nvSpPr>
          <p:spPr>
            <a:xfrm>
              <a:off x="6286500" y="2771775"/>
              <a:ext cx="222250" cy="196850"/>
            </a:xfrm>
            <a:prstGeom prst="cub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2093" name="Picture 45" descr="Elevated plus experiment maze - 60140 - Stoelting Europe - for animal  research / for mice / for rats">
            <a:extLst>
              <a:ext uri="{FF2B5EF4-FFF2-40B4-BE49-F238E27FC236}">
                <a16:creationId xmlns:a16="http://schemas.microsoft.com/office/drawing/2014/main" id="{DCEAC104-CA88-47E5-95E8-7A3D98CFE0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7147" y="27660600"/>
            <a:ext cx="4751388" cy="354530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837CD9F1-4C90-4FE5-BFF5-31FFC36A6705}"/>
              </a:ext>
            </a:extLst>
          </p:cNvPr>
          <p:cNvPicPr>
            <a:picLocks noChangeAspect="1"/>
          </p:cNvPicPr>
          <p:nvPr/>
        </p:nvPicPr>
        <p:blipFill>
          <a:blip r:embed="rId10"/>
          <a:stretch>
            <a:fillRect/>
          </a:stretch>
        </p:blipFill>
        <p:spPr>
          <a:xfrm>
            <a:off x="18287999" y="14908999"/>
            <a:ext cx="11532298" cy="6731801"/>
          </a:xfrm>
          <a:prstGeom prst="rect">
            <a:avLst/>
          </a:prstGeom>
        </p:spPr>
      </p:pic>
      <p:sp>
        <p:nvSpPr>
          <p:cNvPr id="32" name="Rectangle 31">
            <a:extLst>
              <a:ext uri="{FF2B5EF4-FFF2-40B4-BE49-F238E27FC236}">
                <a16:creationId xmlns:a16="http://schemas.microsoft.com/office/drawing/2014/main" id="{8E5FD225-250F-4947-BC30-B62A6C910FA2}"/>
              </a:ext>
            </a:extLst>
          </p:cNvPr>
          <p:cNvSpPr/>
          <p:nvPr/>
        </p:nvSpPr>
        <p:spPr>
          <a:xfrm>
            <a:off x="30665084" y="12295494"/>
            <a:ext cx="13018781" cy="17020"/>
          </a:xfrm>
          <a:prstGeom prst="rect">
            <a:avLst/>
          </a:prstGeom>
        </p:spPr>
        <p:txBody>
          <a:bodyPr wrap="square">
            <a:spAutoFit/>
          </a:bodyPr>
          <a:lstStyle/>
          <a:p>
            <a:r>
              <a:rPr lang="en-US" sz="2200" b="1" dirty="0">
                <a:latin typeface="Lucida Sans" panose="020B0602030504020204" pitchFamily="34" charset="0"/>
              </a:rPr>
              <a:t>Table 1. Adolescent BPA drinking water exposure did not alter object placement or </a:t>
            </a:r>
          </a:p>
          <a:p>
            <a:r>
              <a:rPr lang="en-US" sz="2200" b="1" dirty="0">
                <a:latin typeface="Lucida Sans" panose="020B0602030504020204" pitchFamily="34" charset="0"/>
              </a:rPr>
              <a:t>recognition memory.</a:t>
            </a:r>
          </a:p>
          <a:p>
            <a:endParaRPr lang="en-US" sz="2000" dirty="0">
              <a:latin typeface="Lucida Sans" panose="020B0602030504020204" pitchFamily="34" charset="0"/>
            </a:endParaRPr>
          </a:p>
          <a:p>
            <a:r>
              <a:rPr lang="en-US" sz="2000" dirty="0">
                <a:latin typeface="Lucida Sans" panose="020B0602030504020204" pitchFamily="34" charset="0"/>
              </a:rPr>
              <a:t>		       					 Object Placement						Object Recognition</a:t>
            </a:r>
          </a:p>
          <a:p>
            <a:r>
              <a:rPr lang="en-US" sz="2000" dirty="0">
                <a:latin typeface="Lucida Sans" panose="020B0602030504020204" pitchFamily="34" charset="0"/>
              </a:rPr>
              <a:t>								   </a:t>
            </a:r>
            <a:r>
              <a:rPr lang="en-US" dirty="0">
                <a:latin typeface="Lucida Sans" panose="020B0602030504020204" pitchFamily="34" charset="0"/>
              </a:rPr>
              <a:t>Inter-trial delay						     Inter-trial delay</a:t>
            </a:r>
            <a:r>
              <a:rPr lang="en-US" sz="2000" dirty="0">
                <a:latin typeface="Lucida Sans" panose="020B0602030504020204" pitchFamily="34" charset="0"/>
              </a:rPr>
              <a:t>		   	</a:t>
            </a:r>
          </a:p>
          <a:p>
            <a:r>
              <a:rPr lang="en-US" sz="2000" dirty="0">
                <a:latin typeface="Lucida Sans" panose="020B0602030504020204" pitchFamily="34" charset="0"/>
              </a:rPr>
              <a:t>			  10 min	     	  30 min            1 </a:t>
            </a:r>
            <a:r>
              <a:rPr lang="en-US" sz="2000" dirty="0" err="1">
                <a:latin typeface="Lucida Sans" panose="020B0602030504020204" pitchFamily="34" charset="0"/>
              </a:rPr>
              <a:t>hr</a:t>
            </a:r>
            <a:r>
              <a:rPr lang="en-US" sz="2000" dirty="0">
                <a:latin typeface="Lucida Sans" panose="020B0602030504020204" pitchFamily="34" charset="0"/>
              </a:rPr>
              <a:t>			   10 min		   30 min			  1 </a:t>
            </a:r>
            <a:r>
              <a:rPr lang="en-US" sz="2000" dirty="0" err="1">
                <a:latin typeface="Lucida Sans" panose="020B0602030504020204" pitchFamily="34" charset="0"/>
              </a:rPr>
              <a:t>hr</a:t>
            </a:r>
            <a:endParaRPr lang="en-US" sz="2000" dirty="0">
              <a:latin typeface="Lucida Sans" panose="020B0602030504020204" pitchFamily="34" charset="0"/>
            </a:endParaRPr>
          </a:p>
          <a:p>
            <a:r>
              <a:rPr lang="en-US" sz="2000" dirty="0">
                <a:latin typeface="Lucida Sans" panose="020B0602030504020204" pitchFamily="34" charset="0"/>
              </a:rPr>
              <a:t>CON		79.6 ± 4.8	     55.2 ± 7.2     59.0 ± 2.4		68.9 ± 3.4		71.7 ± 4.5	        50.5 ± 3.5</a:t>
            </a:r>
          </a:p>
          <a:p>
            <a:r>
              <a:rPr lang="en-US" sz="2000" dirty="0">
                <a:latin typeface="Lucida Sans" panose="020B0602030504020204" pitchFamily="34" charset="0"/>
              </a:rPr>
              <a:t>BPA		73.9 ± 3.6	     53.8 ± 3.0     59.0 ± 5.3		72.1 ± 4.6		63.7 ± 4.6	        51.0 ± 3.9</a:t>
            </a:r>
          </a:p>
          <a:p>
            <a:endParaRPr lang="en-US" sz="2000" dirty="0">
              <a:latin typeface="Lucida Sans" panose="020B0602030504020204" pitchFamily="34" charset="0"/>
            </a:endParaRPr>
          </a:p>
          <a:p>
            <a:r>
              <a:rPr lang="en-US" sz="2000" dirty="0">
                <a:latin typeface="Lucida Sans" panose="020B0602030504020204" pitchFamily="34" charset="0"/>
              </a:rPr>
              <a:t>Note: Data is the percentage of time spent with the object in the new location/ new object during the second three minutes. </a:t>
            </a:r>
          </a:p>
        </p:txBody>
      </p:sp>
      <p:pic>
        <p:nvPicPr>
          <p:cNvPr id="93" name="Picture 92">
            <a:extLst>
              <a:ext uri="{FF2B5EF4-FFF2-40B4-BE49-F238E27FC236}">
                <a16:creationId xmlns:a16="http://schemas.microsoft.com/office/drawing/2014/main" id="{039DEE32-D63B-4FA7-9705-123F3A5C5BAE}"/>
              </a:ext>
            </a:extLst>
          </p:cNvPr>
          <p:cNvPicPr>
            <a:picLocks noChangeAspect="1"/>
          </p:cNvPicPr>
          <p:nvPr/>
        </p:nvPicPr>
        <p:blipFill>
          <a:blip r:embed="rId11"/>
          <a:stretch>
            <a:fillRect/>
          </a:stretch>
        </p:blipFill>
        <p:spPr>
          <a:xfrm>
            <a:off x="37655532" y="7387727"/>
            <a:ext cx="4711668" cy="2652120"/>
          </a:xfrm>
          <a:prstGeom prst="rect">
            <a:avLst/>
          </a:prstGeom>
        </p:spPr>
      </p:pic>
      <p:pic>
        <p:nvPicPr>
          <p:cNvPr id="94" name="Picture 93">
            <a:extLst>
              <a:ext uri="{FF2B5EF4-FFF2-40B4-BE49-F238E27FC236}">
                <a16:creationId xmlns:a16="http://schemas.microsoft.com/office/drawing/2014/main" id="{31DB0E31-985A-4918-937C-C0438EE57ABB}"/>
              </a:ext>
            </a:extLst>
          </p:cNvPr>
          <p:cNvPicPr>
            <a:picLocks noChangeAspect="1"/>
          </p:cNvPicPr>
          <p:nvPr/>
        </p:nvPicPr>
        <p:blipFill>
          <a:blip r:embed="rId12"/>
          <a:stretch>
            <a:fillRect/>
          </a:stretch>
        </p:blipFill>
        <p:spPr>
          <a:xfrm>
            <a:off x="32004000" y="6934200"/>
            <a:ext cx="4662675" cy="3559175"/>
          </a:xfrm>
          <a:prstGeom prst="rect">
            <a:avLst/>
          </a:prstGeom>
        </p:spPr>
      </p:pic>
      <p:pic>
        <p:nvPicPr>
          <p:cNvPr id="4" name="Picture 3">
            <a:extLst>
              <a:ext uri="{FF2B5EF4-FFF2-40B4-BE49-F238E27FC236}">
                <a16:creationId xmlns:a16="http://schemas.microsoft.com/office/drawing/2014/main" id="{2F8FA6E3-E5A6-478A-9FC2-77F70AA5EE42}"/>
              </a:ext>
            </a:extLst>
          </p:cNvPr>
          <p:cNvPicPr>
            <a:picLocks noChangeAspect="1"/>
          </p:cNvPicPr>
          <p:nvPr/>
        </p:nvPicPr>
        <p:blipFill>
          <a:blip r:embed="rId13"/>
          <a:stretch>
            <a:fillRect/>
          </a:stretch>
        </p:blipFill>
        <p:spPr>
          <a:xfrm>
            <a:off x="18306050" y="23317200"/>
            <a:ext cx="11532298" cy="6969343"/>
          </a:xfrm>
          <a:prstGeom prst="rect">
            <a:avLst/>
          </a:prstGeom>
        </p:spPr>
      </p:pic>
    </p:spTree>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47818</TotalTime>
  <Words>1188</Words>
  <Application>Microsoft Macintosh PowerPoint</Application>
  <PresentationFormat>Custom</PresentationFormat>
  <Paragraphs>76</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Bookman Old Style</vt:lpstr>
      <vt:lpstr>Calibri</vt:lpstr>
      <vt:lpstr>Lucida Sans</vt:lpstr>
      <vt:lpstr>Times New Roman</vt:lpstr>
      <vt:lpstr>Tw Cen MT</vt:lpstr>
      <vt:lpstr>Verdana</vt:lpstr>
      <vt:lpstr>Droplet</vt:lpstr>
      <vt:lpstr>PowerPoint Presentation</vt:lpstr>
    </vt:vector>
  </TitlesOfParts>
  <Company>Brooklyn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Kevin Myers</dc:creator>
  <cp:lastModifiedBy>Andre, Abigail H.</cp:lastModifiedBy>
  <cp:revision>706</cp:revision>
  <cp:lastPrinted>1998-05-12T02:34:54Z</cp:lastPrinted>
  <dcterms:created xsi:type="dcterms:W3CDTF">2014-04-17T15:37:42Z</dcterms:created>
  <dcterms:modified xsi:type="dcterms:W3CDTF">2023-03-02T23:08:45Z</dcterms:modified>
</cp:coreProperties>
</file>