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20">
          <p15:clr>
            <a:srgbClr val="A4A3A4"/>
          </p15:clr>
        </p15:guide>
        <p15:guide id="2" pos="13911">
          <p15:clr>
            <a:srgbClr val="A4A3A4"/>
          </p15:clr>
        </p15:guide>
      </p15:sldGuideLst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8" roundtripDataSignature="AMtx7mhe3/HI8nsrur3A1y8c6C6tChyR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4C30B-C49A-F02E-A3B3-9F4A7C129CE2}" v="35" dt="2023-12-10T16:49:39.465"/>
    <p1510:client id="{AD9A771E-884D-4D8A-9752-CC0BDADDE00E}" v="2762" dt="2023-12-11T13:55:15.371"/>
  </p1510:revLst>
</p1510:revInfo>
</file>

<file path=ppt/tableStyles.xml><?xml version="1.0" encoding="utf-8"?>
<a:tblStyleLst xmlns:a="http://schemas.openxmlformats.org/drawingml/2006/main" def="{F5F20145-01D5-49E5-A276-852F77F60B87}">
  <a:tblStyle styleId="{F5F20145-01D5-49E5-A276-852F77F60B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" d="100"/>
          <a:sy n="14" d="100"/>
        </p:scale>
        <p:origin x="1260" y="112"/>
      </p:cViewPr>
      <p:guideLst>
        <p:guide orient="horz" pos="10320"/>
        <p:guide pos="139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olis, Prof. Jessica" userId="S::samuolisj@sacredheart.edu::984ab016-2764-4c38-8ab2-79b6df7fbe9d" providerId="AD" clId="Web-{973FD644-7283-0548-01C9-84A2668E0B52}"/>
    <pc:docChg chg="modSld">
      <pc:chgData name="Samuolis, Prof. Jessica" userId="S::samuolisj@sacredheart.edu::984ab016-2764-4c38-8ab2-79b6df7fbe9d" providerId="AD" clId="Web-{973FD644-7283-0548-01C9-84A2668E0B52}" dt="2023-10-30T16:14:59.526" v="438" actId="20577"/>
      <pc:docMkLst>
        <pc:docMk/>
      </pc:docMkLst>
      <pc:sldChg chg="modSp">
        <pc:chgData name="Samuolis, Prof. Jessica" userId="S::samuolisj@sacredheart.edu::984ab016-2764-4c38-8ab2-79b6df7fbe9d" providerId="AD" clId="Web-{973FD644-7283-0548-01C9-84A2668E0B52}" dt="2023-10-30T16:14:59.526" v="438" actId="20577"/>
        <pc:sldMkLst>
          <pc:docMk/>
          <pc:sldMk cId="0" sldId="256"/>
        </pc:sldMkLst>
        <pc:spChg chg="mod">
          <ac:chgData name="Samuolis, Prof. Jessica" userId="S::samuolisj@sacredheart.edu::984ab016-2764-4c38-8ab2-79b6df7fbe9d" providerId="AD" clId="Web-{973FD644-7283-0548-01C9-84A2668E0B52}" dt="2023-10-30T16:14:07.835" v="418" actId="20577"/>
          <ac:spMkLst>
            <pc:docMk/>
            <pc:sldMk cId="0" sldId="256"/>
            <ac:spMk id="24" creationId="{1FF3AA9F-B517-46D7-A241-5E3F8D05741C}"/>
          </ac:spMkLst>
        </pc:spChg>
        <pc:spChg chg="mod">
          <ac:chgData name="Samuolis, Prof. Jessica" userId="S::samuolisj@sacredheart.edu::984ab016-2764-4c38-8ab2-79b6df7fbe9d" providerId="AD" clId="Web-{973FD644-7283-0548-01C9-84A2668E0B52}" dt="2023-10-30T16:14:36.915" v="426" actId="20577"/>
          <ac:spMkLst>
            <pc:docMk/>
            <pc:sldMk cId="0" sldId="256"/>
            <ac:spMk id="25" creationId="{E518A257-243E-45CD-A51D-95651137FC17}"/>
          </ac:spMkLst>
        </pc:spChg>
        <pc:spChg chg="mod">
          <ac:chgData name="Samuolis, Prof. Jessica" userId="S::samuolisj@sacredheart.edu::984ab016-2764-4c38-8ab2-79b6df7fbe9d" providerId="AD" clId="Web-{973FD644-7283-0548-01C9-84A2668E0B52}" dt="2023-10-30T16:14:59.526" v="438" actId="20577"/>
          <ac:spMkLst>
            <pc:docMk/>
            <pc:sldMk cId="0" sldId="256"/>
            <ac:spMk id="26" creationId="{9417A234-630B-48FC-BCB3-CFEC5AB49F64}"/>
          </ac:spMkLst>
        </pc:spChg>
        <pc:spChg chg="mod">
          <ac:chgData name="Samuolis, Prof. Jessica" userId="S::samuolisj@sacredheart.edu::984ab016-2764-4c38-8ab2-79b6df7fbe9d" providerId="AD" clId="Web-{973FD644-7283-0548-01C9-84A2668E0B52}" dt="2023-10-30T15:55:35.869" v="113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Samuolis, Prof. Jessica" userId="S::samuolisj@sacredheart.edu::984ab016-2764-4c38-8ab2-79b6df7fbe9d" providerId="AD" clId="Web-{973FD644-7283-0548-01C9-84A2668E0B52}" dt="2023-10-30T16:04:29.436" v="266" actId="20577"/>
          <ac:spMkLst>
            <pc:docMk/>
            <pc:sldMk cId="0" sldId="256"/>
            <ac:spMk id="93" creationId="{00000000-0000-0000-0000-000000000000}"/>
          </ac:spMkLst>
        </pc:spChg>
      </pc:sldChg>
    </pc:docChg>
  </pc:docChgLst>
  <pc:docChgLst>
    <pc:chgData name="Samuolis, Prof. Jessica" userId="984ab016-2764-4c38-8ab2-79b6df7fbe9d" providerId="ADAL" clId="{D31E39A6-14D3-45F4-826B-E1E0740E5086}"/>
    <pc:docChg chg="undo redo custSel modSld">
      <pc:chgData name="Samuolis, Prof. Jessica" userId="984ab016-2764-4c38-8ab2-79b6df7fbe9d" providerId="ADAL" clId="{D31E39A6-14D3-45F4-826B-E1E0740E5086}" dt="2023-06-04T10:49:49.455" v="1810" actId="14100"/>
      <pc:docMkLst>
        <pc:docMk/>
      </pc:docMkLst>
      <pc:sldChg chg="addSp delSp modSp">
        <pc:chgData name="Samuolis, Prof. Jessica" userId="984ab016-2764-4c38-8ab2-79b6df7fbe9d" providerId="ADAL" clId="{D31E39A6-14D3-45F4-826B-E1E0740E5086}" dt="2023-06-04T10:49:49.455" v="1810" actId="14100"/>
        <pc:sldMkLst>
          <pc:docMk/>
          <pc:sldMk cId="0" sldId="256"/>
        </pc:sldMkLst>
        <pc:spChg chg="add mod">
          <ac:chgData name="Samuolis, Prof. Jessica" userId="984ab016-2764-4c38-8ab2-79b6df7fbe9d" providerId="ADAL" clId="{D31E39A6-14D3-45F4-826B-E1E0740E5086}" dt="2023-06-04T10:49:49.455" v="1810" actId="14100"/>
          <ac:spMkLst>
            <pc:docMk/>
            <pc:sldMk cId="0" sldId="256"/>
            <ac:spMk id="23" creationId="{155B90FD-78BD-4571-921C-218D2AD21CCC}"/>
          </ac:spMkLst>
        </pc:spChg>
        <pc:spChg chg="add mod">
          <ac:chgData name="Samuolis, Prof. Jessica" userId="984ab016-2764-4c38-8ab2-79b6df7fbe9d" providerId="ADAL" clId="{D31E39A6-14D3-45F4-826B-E1E0740E5086}" dt="2023-06-04T10:47:55.477" v="1801" actId="14100"/>
          <ac:spMkLst>
            <pc:docMk/>
            <pc:sldMk cId="0" sldId="256"/>
            <ac:spMk id="24" creationId="{1FF3AA9F-B517-46D7-A241-5E3F8D05741C}"/>
          </ac:spMkLst>
        </pc:spChg>
        <pc:spChg chg="add del mod">
          <ac:chgData name="Samuolis, Prof. Jessica" userId="984ab016-2764-4c38-8ab2-79b6df7fbe9d" providerId="ADAL" clId="{D31E39A6-14D3-45F4-826B-E1E0740E5086}" dt="2023-06-04T10:38:20.219" v="1742" actId="14100"/>
          <ac:spMkLst>
            <pc:docMk/>
            <pc:sldMk cId="0" sldId="256"/>
            <ac:spMk id="25" creationId="{E518A257-243E-45CD-A51D-95651137FC17}"/>
          </ac:spMkLst>
        </pc:spChg>
        <pc:spChg chg="add mod">
          <ac:chgData name="Samuolis, Prof. Jessica" userId="984ab016-2764-4c38-8ab2-79b6df7fbe9d" providerId="ADAL" clId="{D31E39A6-14D3-45F4-826B-E1E0740E5086}" dt="2023-06-04T10:42:46.996" v="1759" actId="207"/>
          <ac:spMkLst>
            <pc:docMk/>
            <pc:sldMk cId="0" sldId="256"/>
            <ac:spMk id="26" creationId="{9417A234-630B-48FC-BCB3-CFEC5AB49F64}"/>
          </ac:spMkLst>
        </pc:spChg>
        <pc:spChg chg="add mod">
          <ac:chgData name="Samuolis, Prof. Jessica" userId="984ab016-2764-4c38-8ab2-79b6df7fbe9d" providerId="ADAL" clId="{D31E39A6-14D3-45F4-826B-E1E0740E5086}" dt="2023-06-04T10:48:23.361" v="1803" actId="14100"/>
          <ac:spMkLst>
            <pc:docMk/>
            <pc:sldMk cId="0" sldId="256"/>
            <ac:spMk id="27" creationId="{366282DF-878C-4B83-BD74-8E156166C286}"/>
          </ac:spMkLst>
        </pc:spChg>
        <pc:spChg chg="add mod">
          <ac:chgData name="Samuolis, Prof. Jessica" userId="984ab016-2764-4c38-8ab2-79b6df7fbe9d" providerId="ADAL" clId="{D31E39A6-14D3-45F4-826B-E1E0740E5086}" dt="2023-06-04T10:42:53.762" v="1760" actId="207"/>
          <ac:spMkLst>
            <pc:docMk/>
            <pc:sldMk cId="0" sldId="256"/>
            <ac:spMk id="28" creationId="{84F6E49D-08AA-4DA4-8E5C-64015215D915}"/>
          </ac:spMkLst>
        </pc:spChg>
        <pc:spChg chg="add mod">
          <ac:chgData name="Samuolis, Prof. Jessica" userId="984ab016-2764-4c38-8ab2-79b6df7fbe9d" providerId="ADAL" clId="{D31E39A6-14D3-45F4-826B-E1E0740E5086}" dt="2023-06-04T10:49:34.896" v="1808" actId="14100"/>
          <ac:spMkLst>
            <pc:docMk/>
            <pc:sldMk cId="0" sldId="256"/>
            <ac:spMk id="29" creationId="{4D279FFA-D259-4604-89A4-45D5E207411D}"/>
          </ac:spMkLst>
        </pc:spChg>
        <pc:spChg chg="add mod">
          <ac:chgData name="Samuolis, Prof. Jessica" userId="984ab016-2764-4c38-8ab2-79b6df7fbe9d" providerId="ADAL" clId="{D31E39A6-14D3-45F4-826B-E1E0740E5086}" dt="2023-06-04T10:37:55.692" v="1740" actId="1076"/>
          <ac:spMkLst>
            <pc:docMk/>
            <pc:sldMk cId="0" sldId="256"/>
            <ac:spMk id="30" creationId="{0A5E901D-700E-4E37-96FB-22074FD735B2}"/>
          </ac:spMkLst>
        </pc:spChg>
        <pc:spChg chg="add mod">
          <ac:chgData name="Samuolis, Prof. Jessica" userId="984ab016-2764-4c38-8ab2-79b6df7fbe9d" providerId="ADAL" clId="{D31E39A6-14D3-45F4-826B-E1E0740E5086}" dt="2023-06-04T10:43:20.708" v="1764" actId="207"/>
          <ac:spMkLst>
            <pc:docMk/>
            <pc:sldMk cId="0" sldId="256"/>
            <ac:spMk id="31" creationId="{FE3B84F2-BD80-429F-88D0-FABBDC6E9D0B}"/>
          </ac:spMkLst>
        </pc:spChg>
        <pc:spChg chg="add mod">
          <ac:chgData name="Samuolis, Prof. Jessica" userId="984ab016-2764-4c38-8ab2-79b6df7fbe9d" providerId="ADAL" clId="{D31E39A6-14D3-45F4-826B-E1E0740E5086}" dt="2023-06-04T10:41:44.615" v="1753" actId="1076"/>
          <ac:spMkLst>
            <pc:docMk/>
            <pc:sldMk cId="0" sldId="256"/>
            <ac:spMk id="32" creationId="{7BF45AEB-FE0B-49A6-8454-D7A4E5D0DCC2}"/>
          </ac:spMkLst>
        </pc:spChg>
        <pc:spChg chg="add mod">
          <ac:chgData name="Samuolis, Prof. Jessica" userId="984ab016-2764-4c38-8ab2-79b6df7fbe9d" providerId="ADAL" clId="{D31E39A6-14D3-45F4-826B-E1E0740E5086}" dt="2023-06-04T10:43:32.486" v="1766" actId="1076"/>
          <ac:spMkLst>
            <pc:docMk/>
            <pc:sldMk cId="0" sldId="256"/>
            <ac:spMk id="33" creationId="{D94534D7-A8E9-4813-930F-EF59D24197DB}"/>
          </ac:spMkLst>
        </pc:spChg>
        <pc:spChg chg="add mod">
          <ac:chgData name="Samuolis, Prof. Jessica" userId="984ab016-2764-4c38-8ab2-79b6df7fbe9d" providerId="ADAL" clId="{D31E39A6-14D3-45F4-826B-E1E0740E5086}" dt="2023-06-04T10:43:00.911" v="1761" actId="207"/>
          <ac:spMkLst>
            <pc:docMk/>
            <pc:sldMk cId="0" sldId="256"/>
            <ac:spMk id="34" creationId="{51C710BA-3B81-454E-95B7-62D4C0ABC988}"/>
          </ac:spMkLst>
        </pc:spChg>
        <pc:spChg chg="add mod">
          <ac:chgData name="Samuolis, Prof. Jessica" userId="984ab016-2764-4c38-8ab2-79b6df7fbe9d" providerId="ADAL" clId="{D31E39A6-14D3-45F4-826B-E1E0740E5086}" dt="2023-06-04T10:40:27.212" v="1749" actId="20577"/>
          <ac:spMkLst>
            <pc:docMk/>
            <pc:sldMk cId="0" sldId="256"/>
            <ac:spMk id="35" creationId="{923F2DED-6B40-4375-9172-93C03F418F6E}"/>
          </ac:spMkLst>
        </pc:spChg>
        <pc:spChg chg="add mod">
          <ac:chgData name="Samuolis, Prof. Jessica" userId="984ab016-2764-4c38-8ab2-79b6df7fbe9d" providerId="ADAL" clId="{D31E39A6-14D3-45F4-826B-E1E0740E5086}" dt="2023-06-04T10:43:07.409" v="1762" actId="207"/>
          <ac:spMkLst>
            <pc:docMk/>
            <pc:sldMk cId="0" sldId="256"/>
            <ac:spMk id="36" creationId="{999E7E4D-3910-4B90-A36C-55827EFA2D45}"/>
          </ac:spMkLst>
        </pc:spChg>
        <pc:spChg chg="mod">
          <ac:chgData name="Samuolis, Prof. Jessica" userId="984ab016-2764-4c38-8ab2-79b6df7fbe9d" providerId="ADAL" clId="{D31E39A6-14D3-45F4-826B-E1E0740E5086}" dt="2023-06-04T10:33:51.743" v="1717" actId="14100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amuolis, Prof. Jessica" userId="984ab016-2764-4c38-8ab2-79b6df7fbe9d" providerId="ADAL" clId="{D31E39A6-14D3-45F4-826B-E1E0740E5086}" dt="2023-06-04T10:42:31.423" v="1757" actId="20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amuolis, Prof. Jessica" userId="984ab016-2764-4c38-8ab2-79b6df7fbe9d" providerId="ADAL" clId="{D31E39A6-14D3-45F4-826B-E1E0740E5086}" dt="2023-06-04T10:36:29.189" v="1733" actId="1076"/>
          <ac:spMkLst>
            <pc:docMk/>
            <pc:sldMk cId="0" sldId="256"/>
            <ac:spMk id="93" creationId="{00000000-0000-0000-0000-000000000000}"/>
          </ac:spMkLst>
        </pc:spChg>
        <pc:spChg chg="del mod">
          <ac:chgData name="Samuolis, Prof. Jessica" userId="984ab016-2764-4c38-8ab2-79b6df7fbe9d" providerId="ADAL" clId="{D31E39A6-14D3-45F4-826B-E1E0740E5086}" dt="2023-06-04T10:00:06.414" v="460"/>
          <ac:spMkLst>
            <pc:docMk/>
            <pc:sldMk cId="0" sldId="256"/>
            <ac:spMk id="94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01:10.781" v="467"/>
          <ac:spMkLst>
            <pc:docMk/>
            <pc:sldMk cId="0" sldId="256"/>
            <ac:spMk id="95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01:31.197" v="470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amuolis, Prof. Jessica" userId="984ab016-2764-4c38-8ab2-79b6df7fbe9d" providerId="ADAL" clId="{D31E39A6-14D3-45F4-826B-E1E0740E5086}" dt="2023-06-04T10:29:43.645" v="1706" actId="255"/>
          <ac:spMkLst>
            <pc:docMk/>
            <pc:sldMk cId="0" sldId="256"/>
            <ac:spMk id="97" creationId="{00000000-0000-0000-0000-000000000000}"/>
          </ac:spMkLst>
        </pc:spChg>
        <pc:spChg chg="mod">
          <ac:chgData name="Samuolis, Prof. Jessica" userId="984ab016-2764-4c38-8ab2-79b6df7fbe9d" providerId="ADAL" clId="{D31E39A6-14D3-45F4-826B-E1E0740E5086}" dt="2023-06-04T10:46:47.527" v="1799" actId="948"/>
          <ac:spMkLst>
            <pc:docMk/>
            <pc:sldMk cId="0" sldId="256"/>
            <ac:spMk id="98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01:19.664" v="468"/>
          <ac:spMkLst>
            <pc:docMk/>
            <pc:sldMk cId="0" sldId="256"/>
            <ac:spMk id="99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01:25.420" v="469"/>
          <ac:spMkLst>
            <pc:docMk/>
            <pc:sldMk cId="0" sldId="256"/>
            <ac:spMk id="100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14:37.835" v="1586"/>
          <ac:spMkLst>
            <pc:docMk/>
            <pc:sldMk cId="0" sldId="256"/>
            <ac:spMk id="101" creationId="{00000000-0000-0000-0000-000000000000}"/>
          </ac:spMkLst>
        </pc:spChg>
        <pc:spChg chg="del mod">
          <ac:chgData name="Samuolis, Prof. Jessica" userId="984ab016-2764-4c38-8ab2-79b6df7fbe9d" providerId="ADAL" clId="{D31E39A6-14D3-45F4-826B-E1E0740E5086}" dt="2023-06-04T10:14:06.085" v="1515"/>
          <ac:spMkLst>
            <pc:docMk/>
            <pc:sldMk cId="0" sldId="256"/>
            <ac:spMk id="105" creationId="{00000000-0000-0000-0000-000000000000}"/>
          </ac:spMkLst>
        </pc:spChg>
        <pc:spChg chg="del mod">
          <ac:chgData name="Samuolis, Prof. Jessica" userId="984ab016-2764-4c38-8ab2-79b6df7fbe9d" providerId="ADAL" clId="{D31E39A6-14D3-45F4-826B-E1E0740E5086}" dt="2023-06-04T10:02:24.497" v="475"/>
          <ac:spMkLst>
            <pc:docMk/>
            <pc:sldMk cId="0" sldId="256"/>
            <ac:spMk id="106" creationId="{00000000-0000-0000-0000-000000000000}"/>
          </ac:spMkLst>
        </pc:spChg>
        <pc:spChg chg="del">
          <ac:chgData name="Samuolis, Prof. Jessica" userId="984ab016-2764-4c38-8ab2-79b6df7fbe9d" providerId="ADAL" clId="{D31E39A6-14D3-45F4-826B-E1E0740E5086}" dt="2023-06-04T10:00:54.751" v="464"/>
          <ac:spMkLst>
            <pc:docMk/>
            <pc:sldMk cId="0" sldId="256"/>
            <ac:spMk id="107" creationId="{00000000-0000-0000-0000-000000000000}"/>
          </ac:spMkLst>
        </pc:spChg>
        <pc:graphicFrameChg chg="del mod">
          <ac:chgData name="Samuolis, Prof. Jessica" userId="984ab016-2764-4c38-8ab2-79b6df7fbe9d" providerId="ADAL" clId="{D31E39A6-14D3-45F4-826B-E1E0740E5086}" dt="2023-06-04T10:00:39.221" v="462"/>
          <ac:graphicFrameMkLst>
            <pc:docMk/>
            <pc:sldMk cId="0" sldId="256"/>
            <ac:graphicFrameMk id="104" creationId="{00000000-0000-0000-0000-000000000000}"/>
          </ac:graphicFrameMkLst>
        </pc:graphicFrameChg>
        <pc:picChg chg="add del mod">
          <ac:chgData name="Samuolis, Prof. Jessica" userId="984ab016-2764-4c38-8ab2-79b6df7fbe9d" providerId="ADAL" clId="{D31E39A6-14D3-45F4-826B-E1E0740E5086}" dt="2023-06-04T09:59:08.218" v="457" actId="14100"/>
          <ac:picMkLst>
            <pc:docMk/>
            <pc:sldMk cId="0" sldId="256"/>
            <ac:picMk id="102" creationId="{00000000-0000-0000-0000-000000000000}"/>
          </ac:picMkLst>
        </pc:picChg>
        <pc:picChg chg="mod">
          <ac:chgData name="Samuolis, Prof. Jessica" userId="984ab016-2764-4c38-8ab2-79b6df7fbe9d" providerId="ADAL" clId="{D31E39A6-14D3-45F4-826B-E1E0740E5086}" dt="2023-06-04T09:55:28.410" v="300" actId="1076"/>
          <ac:picMkLst>
            <pc:docMk/>
            <pc:sldMk cId="0" sldId="256"/>
            <ac:picMk id="103" creationId="{00000000-0000-0000-0000-000000000000}"/>
          </ac:picMkLst>
        </pc:picChg>
        <pc:picChg chg="del">
          <ac:chgData name="Samuolis, Prof. Jessica" userId="984ab016-2764-4c38-8ab2-79b6df7fbe9d" providerId="ADAL" clId="{D31E39A6-14D3-45F4-826B-E1E0740E5086}" dt="2023-06-04T10:00:58.419" v="465"/>
          <ac:picMkLst>
            <pc:docMk/>
            <pc:sldMk cId="0" sldId="256"/>
            <ac:picMk id="108" creationId="{00000000-0000-0000-0000-000000000000}"/>
          </ac:picMkLst>
        </pc:picChg>
        <pc:picChg chg="del">
          <ac:chgData name="Samuolis, Prof. Jessica" userId="984ab016-2764-4c38-8ab2-79b6df7fbe9d" providerId="ADAL" clId="{D31E39A6-14D3-45F4-826B-E1E0740E5086}" dt="2023-06-04T10:00:45.250" v="463"/>
          <ac:picMkLst>
            <pc:docMk/>
            <pc:sldMk cId="0" sldId="256"/>
            <ac:picMk id="109" creationId="{00000000-0000-0000-0000-000000000000}"/>
          </ac:picMkLst>
        </pc:picChg>
        <pc:picChg chg="del">
          <ac:chgData name="Samuolis, Prof. Jessica" userId="984ab016-2764-4c38-8ab2-79b6df7fbe9d" providerId="ADAL" clId="{D31E39A6-14D3-45F4-826B-E1E0740E5086}" dt="2023-06-04T10:01:04.277" v="466"/>
          <ac:picMkLst>
            <pc:docMk/>
            <pc:sldMk cId="0" sldId="256"/>
            <ac:picMk id="110" creationId="{00000000-0000-0000-0000-000000000000}"/>
          </ac:picMkLst>
        </pc:picChg>
      </pc:sldChg>
    </pc:docChg>
  </pc:docChgLst>
  <pc:docChgLst>
    <pc:chgData name="Fitzpatrick, Katherine A." userId="S::fitzpatrickk106@mail.sacredheart.edu::b26083b5-3b58-46c5-8199-3a2e73c269af" providerId="AD" clId="Web-{C02DFB67-AF53-019B-AC68-CEFCDD0C0951}"/>
    <pc:docChg chg="modSld">
      <pc:chgData name="Fitzpatrick, Katherine A." userId="S::fitzpatrickk106@mail.sacredheart.edu::b26083b5-3b58-46c5-8199-3a2e73c269af" providerId="AD" clId="Web-{C02DFB67-AF53-019B-AC68-CEFCDD0C0951}" dt="2023-11-20T23:44:44.687" v="56" actId="20577"/>
      <pc:docMkLst>
        <pc:docMk/>
      </pc:docMkLst>
      <pc:sldChg chg="modSp">
        <pc:chgData name="Fitzpatrick, Katherine A." userId="S::fitzpatrickk106@mail.sacredheart.edu::b26083b5-3b58-46c5-8199-3a2e73c269af" providerId="AD" clId="Web-{C02DFB67-AF53-019B-AC68-CEFCDD0C0951}" dt="2023-11-20T23:44:44.687" v="56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C02DFB67-AF53-019B-AC68-CEFCDD0C0951}" dt="2023-11-20T23:44:44.687" v="56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Fitzpatrick, Katherine A." userId="S::fitzpatrickk106@mail.sacredheart.edu::b26083b5-3b58-46c5-8199-3a2e73c269af" providerId="AD" clId="Web-{C02DFB67-AF53-019B-AC68-CEFCDD0C0951}" dt="2023-11-20T23:43:22.889" v="48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Poirier, Christina M." userId="S::poirierc2@mail.sacredheart.edu::79e00123-037a-4620-96b0-e9d4b86fd87c" providerId="AD" clId="Web-{3CEBB300-BA6B-43EE-76C5-8F0CFF1029DD}"/>
    <pc:docChg chg="modSld">
      <pc:chgData name="Poirier, Christina M." userId="S::poirierc2@mail.sacredheart.edu::79e00123-037a-4620-96b0-e9d4b86fd87c" providerId="AD" clId="Web-{3CEBB300-BA6B-43EE-76C5-8F0CFF1029DD}" dt="2023-11-12T00:18:55.236" v="337" actId="14100"/>
      <pc:docMkLst>
        <pc:docMk/>
      </pc:docMkLst>
      <pc:sldChg chg="addSp modSp">
        <pc:chgData name="Poirier, Christina M." userId="S::poirierc2@mail.sacredheart.edu::79e00123-037a-4620-96b0-e9d4b86fd87c" providerId="AD" clId="Web-{3CEBB300-BA6B-43EE-76C5-8F0CFF1029DD}" dt="2023-11-12T00:18:55.236" v="337" actId="14100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3CEBB300-BA6B-43EE-76C5-8F0CFF1029DD}" dt="2023-11-12T00:18:22.158" v="334" actId="14100"/>
          <ac:spMkLst>
            <pc:docMk/>
            <pc:sldMk cId="0" sldId="256"/>
            <ac:spMk id="34" creationId="{51C710BA-3B81-454E-95B7-62D4C0ABC988}"/>
          </ac:spMkLst>
        </pc:spChg>
        <pc:spChg chg="mod">
          <ac:chgData name="Poirier, Christina M." userId="S::poirierc2@mail.sacredheart.edu::79e00123-037a-4620-96b0-e9d4b86fd87c" providerId="AD" clId="Web-{3CEBB300-BA6B-43EE-76C5-8F0CFF1029DD}" dt="2023-11-12T00:18:36.158" v="335" actId="1076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3CEBB300-BA6B-43EE-76C5-8F0CFF1029DD}" dt="2023-11-12T00:18:55.236" v="337" actId="14100"/>
          <ac:spMkLst>
            <pc:docMk/>
            <pc:sldMk cId="0" sldId="256"/>
            <ac:spMk id="36" creationId="{999E7E4D-3910-4B90-A36C-55827EFA2D45}"/>
          </ac:spMkLst>
        </pc:spChg>
        <pc:graphicFrameChg chg="add mod modGraphic">
          <ac:chgData name="Poirier, Christina M." userId="S::poirierc2@mail.sacredheart.edu::79e00123-037a-4620-96b0-e9d4b86fd87c" providerId="AD" clId="Web-{3CEBB300-BA6B-43EE-76C5-8F0CFF1029DD}" dt="2023-11-12T00:18:12.095" v="333"/>
          <ac:graphicFrameMkLst>
            <pc:docMk/>
            <pc:sldMk cId="0" sldId="256"/>
            <ac:graphicFrameMk id="3" creationId="{B2739452-0E55-81B4-0F95-CFAC9F2A453A}"/>
          </ac:graphicFrameMkLst>
        </pc:graphicFrameChg>
      </pc:sldChg>
    </pc:docChg>
  </pc:docChgLst>
  <pc:docChgLst>
    <pc:chgData name="Dunne, Megan E." userId="S::dunnem2@mail.sacredheart.edu::a867c141-1040-498c-aab3-48c890f6e805" providerId="AD" clId="Web-{201ACCA4-7C4E-CC7E-6956-2AFC69948062}"/>
    <pc:docChg chg="modSld">
      <pc:chgData name="Dunne, Megan E." userId="S::dunnem2@mail.sacredheart.edu::a867c141-1040-498c-aab3-48c890f6e805" providerId="AD" clId="Web-{201ACCA4-7C4E-CC7E-6956-2AFC69948062}" dt="2023-12-04T22:47:18.067" v="49" actId="20577"/>
      <pc:docMkLst>
        <pc:docMk/>
      </pc:docMkLst>
      <pc:sldChg chg="modSp">
        <pc:chgData name="Dunne, Megan E." userId="S::dunnem2@mail.sacredheart.edu::a867c141-1040-498c-aab3-48c890f6e805" providerId="AD" clId="Web-{201ACCA4-7C4E-CC7E-6956-2AFC69948062}" dt="2023-12-04T22:47:18.067" v="49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201ACCA4-7C4E-CC7E-6956-2AFC69948062}" dt="2023-12-04T22:44:40.937" v="9" actId="14100"/>
          <ac:spMkLst>
            <pc:docMk/>
            <pc:sldMk cId="0" sldId="256"/>
            <ac:spMk id="24" creationId="{1FF3AA9F-B517-46D7-A241-5E3F8D05741C}"/>
          </ac:spMkLst>
        </pc:spChg>
        <pc:spChg chg="mod">
          <ac:chgData name="Dunne, Megan E." userId="S::dunnem2@mail.sacredheart.edu::a867c141-1040-498c-aab3-48c890f6e805" providerId="AD" clId="Web-{201ACCA4-7C4E-CC7E-6956-2AFC69948062}" dt="2023-12-04T22:43:18.434" v="3" actId="14100"/>
          <ac:spMkLst>
            <pc:docMk/>
            <pc:sldMk cId="0" sldId="256"/>
            <ac:spMk id="26" creationId="{9417A234-630B-48FC-BCB3-CFEC5AB49F64}"/>
          </ac:spMkLst>
        </pc:spChg>
        <pc:spChg chg="mod">
          <ac:chgData name="Dunne, Megan E." userId="S::dunnem2@mail.sacredheart.edu::a867c141-1040-498c-aab3-48c890f6e805" providerId="AD" clId="Web-{201ACCA4-7C4E-CC7E-6956-2AFC69948062}" dt="2023-12-04T22:47:18.067" v="49" actId="20577"/>
          <ac:spMkLst>
            <pc:docMk/>
            <pc:sldMk cId="0" sldId="256"/>
            <ac:spMk id="28" creationId="{84F6E49D-08AA-4DA4-8E5C-64015215D915}"/>
          </ac:spMkLst>
        </pc:spChg>
        <pc:spChg chg="mod">
          <ac:chgData name="Dunne, Megan E." userId="S::dunnem2@mail.sacredheart.edu::a867c141-1040-498c-aab3-48c890f6e805" providerId="AD" clId="Web-{201ACCA4-7C4E-CC7E-6956-2AFC69948062}" dt="2023-12-04T22:42:34.370" v="1" actId="14100"/>
          <ac:spMkLst>
            <pc:docMk/>
            <pc:sldMk cId="0" sldId="256"/>
            <ac:spMk id="31" creationId="{FE3B84F2-BD80-429F-88D0-FABBDC6E9D0B}"/>
          </ac:spMkLst>
        </pc:spChg>
        <pc:spChg chg="mod">
          <ac:chgData name="Dunne, Megan E." userId="S::dunnem2@mail.sacredheart.edu::a867c141-1040-498c-aab3-48c890f6e805" providerId="AD" clId="Web-{201ACCA4-7C4E-CC7E-6956-2AFC69948062}" dt="2023-12-04T22:43:36.185" v="4" actId="14100"/>
          <ac:spMkLst>
            <pc:docMk/>
            <pc:sldMk cId="0" sldId="256"/>
            <ac:spMk id="33" creationId="{D94534D7-A8E9-4813-930F-EF59D24197DB}"/>
          </ac:spMkLst>
        </pc:spChg>
        <pc:spChg chg="mod">
          <ac:chgData name="Dunne, Megan E." userId="S::dunnem2@mail.sacredheart.edu::a867c141-1040-498c-aab3-48c890f6e805" providerId="AD" clId="Web-{201ACCA4-7C4E-CC7E-6956-2AFC69948062}" dt="2023-12-04T22:44:06.076" v="5" actId="1076"/>
          <ac:spMkLst>
            <pc:docMk/>
            <pc:sldMk cId="0" sldId="256"/>
            <ac:spMk id="93" creationId="{00000000-0000-0000-0000-000000000000}"/>
          </ac:spMkLst>
        </pc:spChg>
        <pc:graphicFrameChg chg="modGraphic">
          <ac:chgData name="Dunne, Megan E." userId="S::dunnem2@mail.sacredheart.edu::a867c141-1040-498c-aab3-48c890f6e805" providerId="AD" clId="Web-{201ACCA4-7C4E-CC7E-6956-2AFC69948062}" dt="2023-12-04T22:42:20.870" v="0"/>
          <ac:graphicFrameMkLst>
            <pc:docMk/>
            <pc:sldMk cId="0" sldId="256"/>
            <ac:graphicFrameMk id="4" creationId="{DE55D15E-E9C1-AC23-9FB3-1FFC0C5E8696}"/>
          </ac:graphicFrameMkLst>
        </pc:graphicFrameChg>
        <pc:graphicFrameChg chg="modGraphic">
          <ac:chgData name="Dunne, Megan E." userId="S::dunnem2@mail.sacredheart.edu::a867c141-1040-498c-aab3-48c890f6e805" providerId="AD" clId="Web-{201ACCA4-7C4E-CC7E-6956-2AFC69948062}" dt="2023-12-04T22:42:45.605" v="2"/>
          <ac:graphicFrameMkLst>
            <pc:docMk/>
            <pc:sldMk cId="0" sldId="256"/>
            <ac:graphicFrameMk id="5" creationId="{951B63E1-FA1C-6916-B5A3-60EF599AA70C}"/>
          </ac:graphicFrameMkLst>
        </pc:graphicFrameChg>
      </pc:sldChg>
    </pc:docChg>
  </pc:docChgLst>
  <pc:docChgLst>
    <pc:chgData name="Dunne, Megan E." userId="S::dunnem2@mail.sacredheart.edu::a867c141-1040-498c-aab3-48c890f6e805" providerId="AD" clId="Web-{07448BE9-40F9-F999-BF57-5344E0B983A5}"/>
    <pc:docChg chg="modSld">
      <pc:chgData name="Dunne, Megan E." userId="S::dunnem2@mail.sacredheart.edu::a867c141-1040-498c-aab3-48c890f6e805" providerId="AD" clId="Web-{07448BE9-40F9-F999-BF57-5344E0B983A5}" dt="2023-11-28T16:26:06.026" v="10" actId="20577"/>
      <pc:docMkLst>
        <pc:docMk/>
      </pc:docMkLst>
      <pc:sldChg chg="modSp">
        <pc:chgData name="Dunne, Megan E." userId="S::dunnem2@mail.sacredheart.edu::a867c141-1040-498c-aab3-48c890f6e805" providerId="AD" clId="Web-{07448BE9-40F9-F999-BF57-5344E0B983A5}" dt="2023-11-28T16:26:06.026" v="10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07448BE9-40F9-F999-BF57-5344E0B983A5}" dt="2023-11-28T16:03:03.593" v="2" actId="14100"/>
          <ac:spMkLst>
            <pc:docMk/>
            <pc:sldMk cId="0" sldId="256"/>
            <ac:spMk id="24" creationId="{1FF3AA9F-B517-46D7-A241-5E3F8D05741C}"/>
          </ac:spMkLst>
        </pc:spChg>
        <pc:spChg chg="mod">
          <ac:chgData name="Dunne, Megan E." userId="S::dunnem2@mail.sacredheart.edu::a867c141-1040-498c-aab3-48c890f6e805" providerId="AD" clId="Web-{07448BE9-40F9-F999-BF57-5344E0B983A5}" dt="2023-11-28T16:22:18.881" v="9" actId="1076"/>
          <ac:spMkLst>
            <pc:docMk/>
            <pc:sldMk cId="0" sldId="256"/>
            <ac:spMk id="28" creationId="{84F6E49D-08AA-4DA4-8E5C-64015215D915}"/>
          </ac:spMkLst>
        </pc:spChg>
        <pc:spChg chg="mod">
          <ac:chgData name="Dunne, Megan E." userId="S::dunnem2@mail.sacredheart.edu::a867c141-1040-498c-aab3-48c890f6e805" providerId="AD" clId="Web-{07448BE9-40F9-F999-BF57-5344E0B983A5}" dt="2023-11-28T16:26:06.026" v="10" actId="20577"/>
          <ac:spMkLst>
            <pc:docMk/>
            <pc:sldMk cId="0" sldId="256"/>
            <ac:spMk id="31" creationId="{FE3B84F2-BD80-429F-88D0-FABBDC6E9D0B}"/>
          </ac:spMkLst>
        </pc:spChg>
        <pc:spChg chg="mod">
          <ac:chgData name="Dunne, Megan E." userId="S::dunnem2@mail.sacredheart.edu::a867c141-1040-498c-aab3-48c890f6e805" providerId="AD" clId="Web-{07448BE9-40F9-F999-BF57-5344E0B983A5}" dt="2023-11-28T16:02:44.187" v="0" actId="1076"/>
          <ac:spMkLst>
            <pc:docMk/>
            <pc:sldMk cId="0" sldId="256"/>
            <ac:spMk id="93" creationId="{00000000-0000-0000-0000-000000000000}"/>
          </ac:spMkLst>
        </pc:spChg>
        <pc:graphicFrameChg chg="mod modGraphic">
          <ac:chgData name="Dunne, Megan E." userId="S::dunnem2@mail.sacredheart.edu::a867c141-1040-498c-aab3-48c890f6e805" providerId="AD" clId="Web-{07448BE9-40F9-F999-BF57-5344E0B983A5}" dt="2023-11-28T16:13:54.934" v="6"/>
          <ac:graphicFrameMkLst>
            <pc:docMk/>
            <pc:sldMk cId="0" sldId="256"/>
            <ac:graphicFrameMk id="5" creationId="{951B63E1-FA1C-6916-B5A3-60EF599AA70C}"/>
          </ac:graphicFrameMkLst>
        </pc:graphicFrameChg>
      </pc:sldChg>
    </pc:docChg>
  </pc:docChgLst>
  <pc:docChgLst>
    <pc:chgData name="Poirier, Christina M." userId="S::poirierc2@mail.sacredheart.edu::79e00123-037a-4620-96b0-e9d4b86fd87c" providerId="AD" clId="Web-{059EF2E7-7119-BC57-AA66-3FC3E44F45D4}"/>
    <pc:docChg chg="modSld">
      <pc:chgData name="Poirier, Christina M." userId="S::poirierc2@mail.sacredheart.edu::79e00123-037a-4620-96b0-e9d4b86fd87c" providerId="AD" clId="Web-{059EF2E7-7119-BC57-AA66-3FC3E44F45D4}" dt="2023-11-28T16:44:36.657" v="312" actId="14100"/>
      <pc:docMkLst>
        <pc:docMk/>
      </pc:docMkLst>
      <pc:sldChg chg="modSp">
        <pc:chgData name="Poirier, Christina M." userId="S::poirierc2@mail.sacredheart.edu::79e00123-037a-4620-96b0-e9d4b86fd87c" providerId="AD" clId="Web-{059EF2E7-7119-BC57-AA66-3FC3E44F45D4}" dt="2023-11-28T16:44:36.657" v="312" actId="14100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059EF2E7-7119-BC57-AA66-3FC3E44F45D4}" dt="2023-11-28T16:18:59.269" v="273" actId="14100"/>
          <ac:spMkLst>
            <pc:docMk/>
            <pc:sldMk cId="0" sldId="256"/>
            <ac:spMk id="29" creationId="{4D279FFA-D259-4604-89A4-45D5E207411D}"/>
          </ac:spMkLst>
        </pc:spChg>
        <pc:spChg chg="mod">
          <ac:chgData name="Poirier, Christina M." userId="S::poirierc2@mail.sacredheart.edu::79e00123-037a-4620-96b0-e9d4b86fd87c" providerId="AD" clId="Web-{059EF2E7-7119-BC57-AA66-3FC3E44F45D4}" dt="2023-11-28T16:20:05.631" v="274" actId="14100"/>
          <ac:spMkLst>
            <pc:docMk/>
            <pc:sldMk cId="0" sldId="256"/>
            <ac:spMk id="33" creationId="{D94534D7-A8E9-4813-930F-EF59D24197DB}"/>
          </ac:spMkLst>
        </pc:spChg>
        <pc:spChg chg="mod">
          <ac:chgData name="Poirier, Christina M." userId="S::poirierc2@mail.sacredheart.edu::79e00123-037a-4620-96b0-e9d4b86fd87c" providerId="AD" clId="Web-{059EF2E7-7119-BC57-AA66-3FC3E44F45D4}" dt="2023-11-28T16:25:37.785" v="298" actId="1076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059EF2E7-7119-BC57-AA66-3FC3E44F45D4}" dt="2023-11-28T16:44:36.657" v="312" actId="14100"/>
          <ac:spMkLst>
            <pc:docMk/>
            <pc:sldMk cId="0" sldId="256"/>
            <ac:spMk id="36" creationId="{999E7E4D-3910-4B90-A36C-55827EFA2D45}"/>
          </ac:spMkLst>
        </pc:spChg>
        <pc:graphicFrameChg chg="mod modGraphic">
          <ac:chgData name="Poirier, Christina M." userId="S::poirierc2@mail.sacredheart.edu::79e00123-037a-4620-96b0-e9d4b86fd87c" providerId="AD" clId="Web-{059EF2E7-7119-BC57-AA66-3FC3E44F45D4}" dt="2023-11-28T16:18:39.065" v="272"/>
          <ac:graphicFrameMkLst>
            <pc:docMk/>
            <pc:sldMk cId="0" sldId="256"/>
            <ac:graphicFrameMk id="4" creationId="{DE55D15E-E9C1-AC23-9FB3-1FFC0C5E8696}"/>
          </ac:graphicFrameMkLst>
        </pc:graphicFrameChg>
        <pc:graphicFrameChg chg="mod modGraphic">
          <ac:chgData name="Poirier, Christina M." userId="S::poirierc2@mail.sacredheart.edu::79e00123-037a-4620-96b0-e9d4b86fd87c" providerId="AD" clId="Web-{059EF2E7-7119-BC57-AA66-3FC3E44F45D4}" dt="2023-11-28T16:26:16.474" v="310"/>
          <ac:graphicFrameMkLst>
            <pc:docMk/>
            <pc:sldMk cId="0" sldId="256"/>
            <ac:graphicFrameMk id="5" creationId="{951B63E1-FA1C-6916-B5A3-60EF599AA70C}"/>
          </ac:graphicFrameMkLst>
        </pc:graphicFrameChg>
      </pc:sldChg>
    </pc:docChg>
  </pc:docChgLst>
  <pc:docChgLst>
    <pc:chgData name="Fitzpatrick, Katherine A." userId="S::fitzpatrickk106@mail.sacredheart.edu::b26083b5-3b58-46c5-8199-3a2e73c269af" providerId="AD" clId="Web-{04BF0A52-D36F-68C9-2EB9-A3ECF44CA1F8}"/>
    <pc:docChg chg="modSld">
      <pc:chgData name="Fitzpatrick, Katherine A." userId="S::fitzpatrickk106@mail.sacredheart.edu::b26083b5-3b58-46c5-8199-3a2e73c269af" providerId="AD" clId="Web-{04BF0A52-D36F-68C9-2EB9-A3ECF44CA1F8}" dt="2023-11-21T16:49:11.594" v="8" actId="20577"/>
      <pc:docMkLst>
        <pc:docMk/>
      </pc:docMkLst>
      <pc:sldChg chg="modSp">
        <pc:chgData name="Fitzpatrick, Katherine A." userId="S::fitzpatrickk106@mail.sacredheart.edu::b26083b5-3b58-46c5-8199-3a2e73c269af" providerId="AD" clId="Web-{04BF0A52-D36F-68C9-2EB9-A3ECF44CA1F8}" dt="2023-11-21T16:49:11.594" v="8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04BF0A52-D36F-68C9-2EB9-A3ECF44CA1F8}" dt="2023-11-21T16:49:11.594" v="8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Samuolis, Prof. Jessica" userId="984ab016-2764-4c38-8ab2-79b6df7fbe9d" providerId="ADAL" clId="{52F1F37E-D458-40DB-99C3-70B8C2F2BBC8}"/>
    <pc:docChg chg="modSld">
      <pc:chgData name="Samuolis, Prof. Jessica" userId="984ab016-2764-4c38-8ab2-79b6df7fbe9d" providerId="ADAL" clId="{52F1F37E-D458-40DB-99C3-70B8C2F2BBC8}" dt="2023-06-06T19:18:33.215" v="489" actId="120"/>
      <pc:docMkLst>
        <pc:docMk/>
      </pc:docMkLst>
      <pc:sldChg chg="addSp delSp modSp">
        <pc:chgData name="Samuolis, Prof. Jessica" userId="984ab016-2764-4c38-8ab2-79b6df7fbe9d" providerId="ADAL" clId="{52F1F37E-D458-40DB-99C3-70B8C2F2BBC8}" dt="2023-06-06T19:18:33.215" v="489" actId="120"/>
        <pc:sldMkLst>
          <pc:docMk/>
          <pc:sldMk cId="0" sldId="256"/>
        </pc:sldMkLst>
        <pc:spChg chg="mod">
          <ac:chgData name="Samuolis, Prof. Jessica" userId="984ab016-2764-4c38-8ab2-79b6df7fbe9d" providerId="ADAL" clId="{52F1F37E-D458-40DB-99C3-70B8C2F2BBC8}" dt="2023-06-06T19:16:09.715" v="251" actId="20577"/>
          <ac:spMkLst>
            <pc:docMk/>
            <pc:sldMk cId="0" sldId="256"/>
            <ac:spMk id="23" creationId="{155B90FD-78BD-4571-921C-218D2AD21CCC}"/>
          </ac:spMkLst>
        </pc:spChg>
        <pc:spChg chg="mod">
          <ac:chgData name="Samuolis, Prof. Jessica" userId="984ab016-2764-4c38-8ab2-79b6df7fbe9d" providerId="ADAL" clId="{52F1F37E-D458-40DB-99C3-70B8C2F2BBC8}" dt="2023-06-06T19:17:24.373" v="405" actId="20577"/>
          <ac:spMkLst>
            <pc:docMk/>
            <pc:sldMk cId="0" sldId="256"/>
            <ac:spMk id="24" creationId="{1FF3AA9F-B517-46D7-A241-5E3F8D05741C}"/>
          </ac:spMkLst>
        </pc:spChg>
        <pc:spChg chg="mod">
          <ac:chgData name="Samuolis, Prof. Jessica" userId="984ab016-2764-4c38-8ab2-79b6df7fbe9d" providerId="ADAL" clId="{52F1F37E-D458-40DB-99C3-70B8C2F2BBC8}" dt="2023-06-06T19:17:16.016" v="379" actId="20577"/>
          <ac:spMkLst>
            <pc:docMk/>
            <pc:sldMk cId="0" sldId="256"/>
            <ac:spMk id="26" creationId="{9417A234-630B-48FC-BCB3-CFEC5AB49F64}"/>
          </ac:spMkLst>
        </pc:spChg>
        <pc:spChg chg="mod">
          <ac:chgData name="Samuolis, Prof. Jessica" userId="984ab016-2764-4c38-8ab2-79b6df7fbe9d" providerId="ADAL" clId="{52F1F37E-D458-40DB-99C3-70B8C2F2BBC8}" dt="2023-06-06T19:18:00.404" v="484" actId="20577"/>
          <ac:spMkLst>
            <pc:docMk/>
            <pc:sldMk cId="0" sldId="256"/>
            <ac:spMk id="29" creationId="{4D279FFA-D259-4604-89A4-45D5E207411D}"/>
          </ac:spMkLst>
        </pc:spChg>
        <pc:spChg chg="mod">
          <ac:chgData name="Samuolis, Prof. Jessica" userId="984ab016-2764-4c38-8ab2-79b6df7fbe9d" providerId="ADAL" clId="{52F1F37E-D458-40DB-99C3-70B8C2F2BBC8}" dt="2023-06-06T19:16:24.053" v="283" actId="20577"/>
          <ac:spMkLst>
            <pc:docMk/>
            <pc:sldMk cId="0" sldId="256"/>
            <ac:spMk id="30" creationId="{0A5E901D-700E-4E37-96FB-22074FD735B2}"/>
          </ac:spMkLst>
        </pc:spChg>
        <pc:spChg chg="mod">
          <ac:chgData name="Samuolis, Prof. Jessica" userId="984ab016-2764-4c38-8ab2-79b6df7fbe9d" providerId="ADAL" clId="{52F1F37E-D458-40DB-99C3-70B8C2F2BBC8}" dt="2023-06-06T19:17:49.165" v="457" actId="20577"/>
          <ac:spMkLst>
            <pc:docMk/>
            <pc:sldMk cId="0" sldId="256"/>
            <ac:spMk id="31" creationId="{FE3B84F2-BD80-429F-88D0-FABBDC6E9D0B}"/>
          </ac:spMkLst>
        </pc:spChg>
        <pc:spChg chg="mod">
          <ac:chgData name="Samuolis, Prof. Jessica" userId="984ab016-2764-4c38-8ab2-79b6df7fbe9d" providerId="ADAL" clId="{52F1F37E-D458-40DB-99C3-70B8C2F2BBC8}" dt="2023-06-06T19:16:36.596" v="309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Samuolis, Prof. Jessica" userId="984ab016-2764-4c38-8ab2-79b6df7fbe9d" providerId="ADAL" clId="{52F1F37E-D458-40DB-99C3-70B8C2F2BBC8}" dt="2023-06-06T19:17:02.389" v="331" actId="5793"/>
          <ac:spMkLst>
            <pc:docMk/>
            <pc:sldMk cId="0" sldId="256"/>
            <ac:spMk id="34" creationId="{51C710BA-3B81-454E-95B7-62D4C0ABC988}"/>
          </ac:spMkLst>
        </pc:spChg>
        <pc:spChg chg="mod">
          <ac:chgData name="Samuolis, Prof. Jessica" userId="984ab016-2764-4c38-8ab2-79b6df7fbe9d" providerId="ADAL" clId="{52F1F37E-D458-40DB-99C3-70B8C2F2BBC8}" dt="2023-06-06T19:17:08.200" v="353" actId="5793"/>
          <ac:spMkLst>
            <pc:docMk/>
            <pc:sldMk cId="0" sldId="256"/>
            <ac:spMk id="36" creationId="{999E7E4D-3910-4B90-A36C-55827EFA2D45}"/>
          </ac:spMkLst>
        </pc:spChg>
        <pc:spChg chg="mod">
          <ac:chgData name="Samuolis, Prof. Jessica" userId="984ab016-2764-4c38-8ab2-79b6df7fbe9d" providerId="ADAL" clId="{52F1F37E-D458-40DB-99C3-70B8C2F2BBC8}" dt="2023-06-06T19:17:34.151" v="431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amuolis, Prof. Jessica" userId="984ab016-2764-4c38-8ab2-79b6df7fbe9d" providerId="ADAL" clId="{52F1F37E-D458-40DB-99C3-70B8C2F2BBC8}" dt="2023-06-06T19:18:33.215" v="489" actId="120"/>
          <ac:spMkLst>
            <pc:docMk/>
            <pc:sldMk cId="0" sldId="256"/>
            <ac:spMk id="98" creationId="{00000000-0000-0000-0000-000000000000}"/>
          </ac:spMkLst>
        </pc:spChg>
        <pc:picChg chg="del">
          <ac:chgData name="Samuolis, Prof. Jessica" userId="984ab016-2764-4c38-8ab2-79b6df7fbe9d" providerId="ADAL" clId="{52F1F37E-D458-40DB-99C3-70B8C2F2BBC8}" dt="2023-06-06T19:18:25.320" v="487"/>
          <ac:picMkLst>
            <pc:docMk/>
            <pc:sldMk cId="0" sldId="256"/>
            <ac:picMk id="102" creationId="{00000000-0000-0000-0000-000000000000}"/>
          </ac:picMkLst>
        </pc:picChg>
        <pc:picChg chg="add del">
          <ac:chgData name="Samuolis, Prof. Jessica" userId="984ab016-2764-4c38-8ab2-79b6df7fbe9d" providerId="ADAL" clId="{52F1F37E-D458-40DB-99C3-70B8C2F2BBC8}" dt="2023-06-06T19:18:21.423" v="486"/>
          <ac:picMkLst>
            <pc:docMk/>
            <pc:sldMk cId="0" sldId="256"/>
            <ac:picMk id="103" creationId="{00000000-0000-0000-0000-000000000000}"/>
          </ac:picMkLst>
        </pc:picChg>
      </pc:sldChg>
    </pc:docChg>
  </pc:docChgLst>
  <pc:docChgLst>
    <pc:chgData name="Fitzpatrick, Katherine A." userId="S::fitzpatrickk106@mail.sacredheart.edu::b26083b5-3b58-46c5-8199-3a2e73c269af" providerId="AD" clId="Web-{A72338E6-72E9-ACF2-7C87-53877EC33873}"/>
    <pc:docChg chg="modSld">
      <pc:chgData name="Fitzpatrick, Katherine A." userId="S::fitzpatrickk106@mail.sacredheart.edu::b26083b5-3b58-46c5-8199-3a2e73c269af" providerId="AD" clId="Web-{A72338E6-72E9-ACF2-7C87-53877EC33873}" dt="2023-11-28T16:26:11.644" v="1" actId="20577"/>
      <pc:docMkLst>
        <pc:docMk/>
      </pc:docMkLst>
      <pc:sldChg chg="modSp">
        <pc:chgData name="Fitzpatrick, Katherine A." userId="S::fitzpatrickk106@mail.sacredheart.edu::b26083b5-3b58-46c5-8199-3a2e73c269af" providerId="AD" clId="Web-{A72338E6-72E9-ACF2-7C87-53877EC33873}" dt="2023-11-28T16:26:11.644" v="1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A72338E6-72E9-ACF2-7C87-53877EC33873}" dt="2023-11-28T16:26:11.644" v="1" actId="20577"/>
          <ac:spMkLst>
            <pc:docMk/>
            <pc:sldMk cId="0" sldId="256"/>
            <ac:spMk id="31" creationId="{FE3B84F2-BD80-429F-88D0-FABBDC6E9D0B}"/>
          </ac:spMkLst>
        </pc:spChg>
        <pc:graphicFrameChg chg="modGraphic">
          <ac:chgData name="Fitzpatrick, Katherine A." userId="S::fitzpatrickk106@mail.sacredheart.edu::b26083b5-3b58-46c5-8199-3a2e73c269af" providerId="AD" clId="Web-{A72338E6-72E9-ACF2-7C87-53877EC33873}" dt="2023-11-28T16:20:05.726" v="0"/>
          <ac:graphicFrameMkLst>
            <pc:docMk/>
            <pc:sldMk cId="0" sldId="256"/>
            <ac:graphicFrameMk id="4" creationId="{DE55D15E-E9C1-AC23-9FB3-1FFC0C5E8696}"/>
          </ac:graphicFrameMkLst>
        </pc:graphicFrameChg>
      </pc:sldChg>
    </pc:docChg>
  </pc:docChgLst>
  <pc:docChgLst>
    <pc:chgData name="Dunne, Megan E." userId="S::dunnem2@mail.sacredheart.edu::a867c141-1040-498c-aab3-48c890f6e805" providerId="AD" clId="Web-{910D62E1-AA70-566E-C45E-EE8E99938038}"/>
    <pc:docChg chg="modSld">
      <pc:chgData name="Dunne, Megan E." userId="S::dunnem2@mail.sacredheart.edu::a867c141-1040-498c-aab3-48c890f6e805" providerId="AD" clId="Web-{910D62E1-AA70-566E-C45E-EE8E99938038}" dt="2023-11-21T16:35:45.567" v="431"/>
      <pc:docMkLst>
        <pc:docMk/>
      </pc:docMkLst>
      <pc:sldChg chg="modSp">
        <pc:chgData name="Dunne, Megan E." userId="S::dunnem2@mail.sacredheart.edu::a867c141-1040-498c-aab3-48c890f6e805" providerId="AD" clId="Web-{910D62E1-AA70-566E-C45E-EE8E99938038}" dt="2023-11-21T16:35:45.567" v="431"/>
        <pc:sldMkLst>
          <pc:docMk/>
          <pc:sldMk cId="0" sldId="256"/>
        </pc:sldMkLst>
        <pc:graphicFrameChg chg="mod modGraphic">
          <ac:chgData name="Dunne, Megan E." userId="S::dunnem2@mail.sacredheart.edu::a867c141-1040-498c-aab3-48c890f6e805" providerId="AD" clId="Web-{910D62E1-AA70-566E-C45E-EE8E99938038}" dt="2023-11-21T16:35:45.567" v="431"/>
          <ac:graphicFrameMkLst>
            <pc:docMk/>
            <pc:sldMk cId="0" sldId="256"/>
            <ac:graphicFrameMk id="5" creationId="{951B63E1-FA1C-6916-B5A3-60EF599AA70C}"/>
          </ac:graphicFrameMkLst>
        </pc:graphicFrameChg>
      </pc:sldChg>
    </pc:docChg>
  </pc:docChgLst>
  <pc:docChgLst>
    <pc:chgData name="Dunne, Megan E." userId="S::dunnem2@mail.sacredheart.edu::a867c141-1040-498c-aab3-48c890f6e805" providerId="AD" clId="Web-{CCDC43D1-79D2-0341-69C5-C32D9A59DC26}"/>
    <pc:docChg chg="modSld">
      <pc:chgData name="Dunne, Megan E." userId="S::dunnem2@mail.sacredheart.edu::a867c141-1040-498c-aab3-48c890f6e805" providerId="AD" clId="Web-{CCDC43D1-79D2-0341-69C5-C32D9A59DC26}" dt="2023-11-07T00:15:41.075" v="693" actId="20577"/>
      <pc:docMkLst>
        <pc:docMk/>
      </pc:docMkLst>
      <pc:sldChg chg="modSp">
        <pc:chgData name="Dunne, Megan E." userId="S::dunnem2@mail.sacredheart.edu::a867c141-1040-498c-aab3-48c890f6e805" providerId="AD" clId="Web-{CCDC43D1-79D2-0341-69C5-C32D9A59DC26}" dt="2023-11-07T00:15:41.075" v="693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CCDC43D1-79D2-0341-69C5-C32D9A59DC26}" dt="2023-11-07T00:15:41.075" v="693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Dunne, Megan E." userId="S::dunnem2@mail.sacredheart.edu::a867c141-1040-498c-aab3-48c890f6e805" providerId="AD" clId="Web-{CCDC43D1-79D2-0341-69C5-C32D9A59DC26}" dt="2023-11-07T00:13:15.514" v="546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Samuolis, Prof. Jessica" userId="S::samuolisj@sacredheart.edu::984ab016-2764-4c38-8ab2-79b6df7fbe9d" providerId="AD" clId="Web-{56DE89B0-915C-B979-2159-25C673B48455}"/>
    <pc:docChg chg="modSld">
      <pc:chgData name="Samuolis, Prof. Jessica" userId="S::samuolisj@sacredheart.edu::984ab016-2764-4c38-8ab2-79b6df7fbe9d" providerId="AD" clId="Web-{56DE89B0-915C-B979-2159-25C673B48455}" dt="2023-10-31T15:46:00.042" v="1073" actId="20577"/>
      <pc:docMkLst>
        <pc:docMk/>
      </pc:docMkLst>
      <pc:sldChg chg="modSp">
        <pc:chgData name="Samuolis, Prof. Jessica" userId="S::samuolisj@sacredheart.edu::984ab016-2764-4c38-8ab2-79b6df7fbe9d" providerId="AD" clId="Web-{56DE89B0-915C-B979-2159-25C673B48455}" dt="2023-10-31T15:46:00.042" v="1073" actId="20577"/>
        <pc:sldMkLst>
          <pc:docMk/>
          <pc:sldMk cId="0" sldId="256"/>
        </pc:sldMkLst>
        <pc:spChg chg="mod">
          <ac:chgData name="Samuolis, Prof. Jessica" userId="S::samuolisj@sacredheart.edu::984ab016-2764-4c38-8ab2-79b6df7fbe9d" providerId="AD" clId="Web-{56DE89B0-915C-B979-2159-25C673B48455}" dt="2023-10-31T15:23:13.495" v="135" actId="20577"/>
          <ac:spMkLst>
            <pc:docMk/>
            <pc:sldMk cId="0" sldId="256"/>
            <ac:spMk id="23" creationId="{155B90FD-78BD-4571-921C-218D2AD21CCC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30:01.119" v="576" actId="1076"/>
          <ac:spMkLst>
            <pc:docMk/>
            <pc:sldMk cId="0" sldId="256"/>
            <ac:spMk id="24" creationId="{1FF3AA9F-B517-46D7-A241-5E3F8D05741C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46:00.042" v="1073" actId="20577"/>
          <ac:spMkLst>
            <pc:docMk/>
            <pc:sldMk cId="0" sldId="256"/>
            <ac:spMk id="26" creationId="{9417A234-630B-48FC-BCB3-CFEC5AB49F64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23:43.371" v="156" actId="20577"/>
          <ac:spMkLst>
            <pc:docMk/>
            <pc:sldMk cId="0" sldId="256"/>
            <ac:spMk id="27" creationId="{366282DF-878C-4B83-BD74-8E156166C286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23:24.761" v="136" actId="1076"/>
          <ac:spMkLst>
            <pc:docMk/>
            <pc:sldMk cId="0" sldId="256"/>
            <ac:spMk id="28" creationId="{84F6E49D-08AA-4DA4-8E5C-64015215D915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45:56.058" v="1066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30:10.572" v="577" actId="1076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amuolis, Prof. Jessica" userId="S::samuolisj@sacredheart.edu::984ab016-2764-4c38-8ab2-79b6df7fbe9d" providerId="AD" clId="Web-{56DE89B0-915C-B979-2159-25C673B48455}" dt="2023-10-31T15:18:05.032" v="123" actId="20577"/>
          <ac:spMkLst>
            <pc:docMk/>
            <pc:sldMk cId="0" sldId="256"/>
            <ac:spMk id="98" creationId="{00000000-0000-0000-0000-000000000000}"/>
          </ac:spMkLst>
        </pc:spChg>
      </pc:sldChg>
    </pc:docChg>
  </pc:docChgLst>
  <pc:docChgLst>
    <pc:chgData name="Dunne, Megan E." userId="S::dunnem2@mail.sacredheart.edu::a867c141-1040-498c-aab3-48c890f6e805" providerId="AD" clId="Web-{3AA9E9E9-FE9D-44AF-6A19-BF510C98C5AF}"/>
    <pc:docChg chg="modSld">
      <pc:chgData name="Dunne, Megan E." userId="S::dunnem2@mail.sacredheart.edu::a867c141-1040-498c-aab3-48c890f6e805" providerId="AD" clId="Web-{3AA9E9E9-FE9D-44AF-6A19-BF510C98C5AF}" dt="2023-12-05T16:43:28.481" v="44" actId="20577"/>
      <pc:docMkLst>
        <pc:docMk/>
      </pc:docMkLst>
      <pc:sldChg chg="modSp">
        <pc:chgData name="Dunne, Megan E." userId="S::dunnem2@mail.sacredheart.edu::a867c141-1040-498c-aab3-48c890f6e805" providerId="AD" clId="Web-{3AA9E9E9-FE9D-44AF-6A19-BF510C98C5AF}" dt="2023-12-05T16:43:28.481" v="44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3AA9E9E9-FE9D-44AF-6A19-BF510C98C5AF}" dt="2023-12-05T16:43:28.481" v="44" actId="20577"/>
          <ac:spMkLst>
            <pc:docMk/>
            <pc:sldMk cId="0" sldId="256"/>
            <ac:spMk id="33" creationId="{D94534D7-A8E9-4813-930F-EF59D24197DB}"/>
          </ac:spMkLst>
        </pc:spChg>
      </pc:sldChg>
    </pc:docChg>
  </pc:docChgLst>
  <pc:docChgLst>
    <pc:chgData name="Samuolis, Prof. Jessica" userId="984ab016-2764-4c38-8ab2-79b6df7fbe9d" providerId="ADAL" clId="{E56CD010-6E08-47E0-A296-47C7641CF425}"/>
    <pc:docChg chg="undo custSel modSld">
      <pc:chgData name="Samuolis, Prof. Jessica" userId="984ab016-2764-4c38-8ab2-79b6df7fbe9d" providerId="ADAL" clId="{E56CD010-6E08-47E0-A296-47C7641CF425}" dt="2023-10-17T15:18:35.381" v="550" actId="13926"/>
      <pc:docMkLst>
        <pc:docMk/>
      </pc:docMkLst>
      <pc:sldChg chg="modSp mod">
        <pc:chgData name="Samuolis, Prof. Jessica" userId="984ab016-2764-4c38-8ab2-79b6df7fbe9d" providerId="ADAL" clId="{E56CD010-6E08-47E0-A296-47C7641CF425}" dt="2023-10-17T15:18:35.381" v="550" actId="13926"/>
        <pc:sldMkLst>
          <pc:docMk/>
          <pc:sldMk cId="0" sldId="256"/>
        </pc:sldMkLst>
        <pc:spChg chg="mod">
          <ac:chgData name="Samuolis, Prof. Jessica" userId="984ab016-2764-4c38-8ab2-79b6df7fbe9d" providerId="ADAL" clId="{E56CD010-6E08-47E0-A296-47C7641CF425}" dt="2023-09-19T15:35:12.149" v="376" actId="20577"/>
          <ac:spMkLst>
            <pc:docMk/>
            <pc:sldMk cId="0" sldId="256"/>
            <ac:spMk id="24" creationId="{1FF3AA9F-B517-46D7-A241-5E3F8D05741C}"/>
          </ac:spMkLst>
        </pc:spChg>
        <pc:spChg chg="mod">
          <ac:chgData name="Samuolis, Prof. Jessica" userId="984ab016-2764-4c38-8ab2-79b6df7fbe9d" providerId="ADAL" clId="{E56CD010-6E08-47E0-A296-47C7641CF425}" dt="2023-10-17T15:18:35.381" v="550" actId="13926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amuolis, Prof. Jessica" userId="984ab016-2764-4c38-8ab2-79b6df7fbe9d" providerId="ADAL" clId="{E56CD010-6E08-47E0-A296-47C7641CF425}" dt="2023-10-17T15:05:08.807" v="528" actId="20577"/>
          <ac:spMkLst>
            <pc:docMk/>
            <pc:sldMk cId="0" sldId="256"/>
            <ac:spMk id="98" creationId="{00000000-0000-0000-0000-000000000000}"/>
          </ac:spMkLst>
        </pc:spChg>
      </pc:sldChg>
    </pc:docChg>
  </pc:docChgLst>
  <pc:docChgLst>
    <pc:chgData name="Dunne, Megan E." userId="S::dunnem2@mail.sacredheart.edu::a867c141-1040-498c-aab3-48c890f6e805" providerId="AD" clId="Web-{D2CB2D4B-3D65-FF97-089A-BD94A1851291}"/>
    <pc:docChg chg="modSld">
      <pc:chgData name="Dunne, Megan E." userId="S::dunnem2@mail.sacredheart.edu::a867c141-1040-498c-aab3-48c890f6e805" providerId="AD" clId="Web-{D2CB2D4B-3D65-FF97-089A-BD94A1851291}" dt="2023-10-30T22:18:23.025" v="118" actId="20577"/>
      <pc:docMkLst>
        <pc:docMk/>
      </pc:docMkLst>
      <pc:sldChg chg="modSp">
        <pc:chgData name="Dunne, Megan E." userId="S::dunnem2@mail.sacredheart.edu::a867c141-1040-498c-aab3-48c890f6e805" providerId="AD" clId="Web-{D2CB2D4B-3D65-FF97-089A-BD94A1851291}" dt="2023-10-30T22:18:23.025" v="118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D2CB2D4B-3D65-FF97-089A-BD94A1851291}" dt="2023-10-30T22:18:23.025" v="118" actId="20577"/>
          <ac:spMkLst>
            <pc:docMk/>
            <pc:sldMk cId="0" sldId="256"/>
            <ac:spMk id="24" creationId="{1FF3AA9F-B517-46D7-A241-5E3F8D05741C}"/>
          </ac:spMkLst>
        </pc:spChg>
        <pc:spChg chg="mod">
          <ac:chgData name="Dunne, Megan E." userId="S::dunnem2@mail.sacredheart.edu::a867c141-1040-498c-aab3-48c890f6e805" providerId="AD" clId="Web-{D2CB2D4B-3D65-FF97-089A-BD94A1851291}" dt="2023-10-30T22:16:11.021" v="110" actId="1076"/>
          <ac:spMkLst>
            <pc:docMk/>
            <pc:sldMk cId="0" sldId="256"/>
            <ac:spMk id="25" creationId="{E518A257-243E-45CD-A51D-95651137FC17}"/>
          </ac:spMkLst>
        </pc:spChg>
        <pc:spChg chg="mod">
          <ac:chgData name="Dunne, Megan E." userId="S::dunnem2@mail.sacredheart.edu::a867c141-1040-498c-aab3-48c890f6e805" providerId="AD" clId="Web-{D2CB2D4B-3D65-FF97-089A-BD94A1851291}" dt="2023-10-30T22:16:16.350" v="111" actId="1076"/>
          <ac:spMkLst>
            <pc:docMk/>
            <pc:sldMk cId="0" sldId="256"/>
            <ac:spMk id="26" creationId="{9417A234-630B-48FC-BCB3-CFEC5AB49F64}"/>
          </ac:spMkLst>
        </pc:spChg>
      </pc:sldChg>
    </pc:docChg>
  </pc:docChgLst>
  <pc:docChgLst>
    <pc:chgData name="Poirier, Christina M." userId="S::poirierc2@mail.sacredheart.edu::79e00123-037a-4620-96b0-e9d4b86fd87c" providerId="AD" clId="Web-{04075D66-3319-7726-F44D-55710918AF07}"/>
    <pc:docChg chg="modSld">
      <pc:chgData name="Poirier, Christina M." userId="S::poirierc2@mail.sacredheart.edu::79e00123-037a-4620-96b0-e9d4b86fd87c" providerId="AD" clId="Web-{04075D66-3319-7726-F44D-55710918AF07}" dt="2023-11-14T16:25:55.502" v="25" actId="20577"/>
      <pc:docMkLst>
        <pc:docMk/>
      </pc:docMkLst>
      <pc:sldChg chg="modSp">
        <pc:chgData name="Poirier, Christina M." userId="S::poirierc2@mail.sacredheart.edu::79e00123-037a-4620-96b0-e9d4b86fd87c" providerId="AD" clId="Web-{04075D66-3319-7726-F44D-55710918AF07}" dt="2023-11-14T16:25:55.502" v="25" actId="20577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04075D66-3319-7726-F44D-55710918AF07}" dt="2023-11-14T16:16:07.376" v="15" actId="14100"/>
          <ac:spMkLst>
            <pc:docMk/>
            <pc:sldMk cId="0" sldId="256"/>
            <ac:spMk id="34" creationId="{51C710BA-3B81-454E-95B7-62D4C0ABC988}"/>
          </ac:spMkLst>
        </pc:spChg>
        <pc:spChg chg="mod">
          <ac:chgData name="Poirier, Christina M." userId="S::poirierc2@mail.sacredheart.edu::79e00123-037a-4620-96b0-e9d4b86fd87c" providerId="AD" clId="Web-{04075D66-3319-7726-F44D-55710918AF07}" dt="2023-11-14T16:25:55.502" v="25" actId="20577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04075D66-3319-7726-F44D-55710918AF07}" dt="2023-11-14T16:24:28.406" v="19" actId="14100"/>
          <ac:spMkLst>
            <pc:docMk/>
            <pc:sldMk cId="0" sldId="256"/>
            <ac:spMk id="36" creationId="{999E7E4D-3910-4B90-A36C-55827EFA2D45}"/>
          </ac:spMkLst>
        </pc:spChg>
        <pc:graphicFrameChg chg="modGraphic">
          <ac:chgData name="Poirier, Christina M." userId="S::poirierc2@mail.sacredheart.edu::79e00123-037a-4620-96b0-e9d4b86fd87c" providerId="AD" clId="Web-{04075D66-3319-7726-F44D-55710918AF07}" dt="2023-11-14T16:17:35.051" v="18"/>
          <ac:graphicFrameMkLst>
            <pc:docMk/>
            <pc:sldMk cId="0" sldId="256"/>
            <ac:graphicFrameMk id="3" creationId="{B2739452-0E55-81B4-0F95-CFAC9F2A453A}"/>
          </ac:graphicFrameMkLst>
        </pc:graphicFrameChg>
      </pc:sldChg>
    </pc:docChg>
  </pc:docChgLst>
  <pc:docChgLst>
    <pc:chgData name="Samuolis, Prof. Jessica" userId="984ab016-2764-4c38-8ab2-79b6df7fbe9d" providerId="ADAL" clId="{AD9A771E-884D-4D8A-9752-CC0BDADDE00E}"/>
    <pc:docChg chg="undo redo custSel modSld modNotesMaster">
      <pc:chgData name="Samuolis, Prof. Jessica" userId="984ab016-2764-4c38-8ab2-79b6df7fbe9d" providerId="ADAL" clId="{AD9A771E-884D-4D8A-9752-CC0BDADDE00E}" dt="2023-12-11T15:40:38.945" v="9811" actId="14100"/>
      <pc:docMkLst>
        <pc:docMk/>
      </pc:docMkLst>
      <pc:sldChg chg="addSp delSp modSp mod modNotes">
        <pc:chgData name="Samuolis, Prof. Jessica" userId="984ab016-2764-4c38-8ab2-79b6df7fbe9d" providerId="ADAL" clId="{AD9A771E-884D-4D8A-9752-CC0BDADDE00E}" dt="2023-12-11T15:40:38.945" v="9811" actId="14100"/>
        <pc:sldMkLst>
          <pc:docMk/>
          <pc:sldMk cId="0" sldId="256"/>
        </pc:sldMkLst>
        <pc:spChg chg="add mod">
          <ac:chgData name="Samuolis, Prof. Jessica" userId="984ab016-2764-4c38-8ab2-79b6df7fbe9d" providerId="ADAL" clId="{AD9A771E-884D-4D8A-9752-CC0BDADDE00E}" dt="2023-12-11T13:56:14.666" v="9123" actId="20577"/>
          <ac:spMkLst>
            <pc:docMk/>
            <pc:sldMk cId="0" sldId="256"/>
            <ac:spMk id="2" creationId="{B9FE7AD3-7C5B-D942-C4DE-F0234F00206D}"/>
          </ac:spMkLst>
        </pc:spChg>
        <pc:spChg chg="mod">
          <ac:chgData name="Samuolis, Prof. Jessica" userId="984ab016-2764-4c38-8ab2-79b6df7fbe9d" providerId="ADAL" clId="{AD9A771E-884D-4D8A-9752-CC0BDADDE00E}" dt="2023-12-11T15:31:18.054" v="9808" actId="20577"/>
          <ac:spMkLst>
            <pc:docMk/>
            <pc:sldMk cId="0" sldId="256"/>
            <ac:spMk id="23" creationId="{155B90FD-78BD-4571-921C-218D2AD21CCC}"/>
          </ac:spMkLst>
        </pc:spChg>
        <pc:spChg chg="mod">
          <ac:chgData name="Samuolis, Prof. Jessica" userId="984ab016-2764-4c38-8ab2-79b6df7fbe9d" providerId="ADAL" clId="{AD9A771E-884D-4D8A-9752-CC0BDADDE00E}" dt="2023-12-01T15:11:27.962" v="6101" actId="20577"/>
          <ac:spMkLst>
            <pc:docMk/>
            <pc:sldMk cId="0" sldId="256"/>
            <ac:spMk id="24" creationId="{1FF3AA9F-B517-46D7-A241-5E3F8D05741C}"/>
          </ac:spMkLst>
        </pc:spChg>
        <pc:spChg chg="mod">
          <ac:chgData name="Samuolis, Prof. Jessica" userId="984ab016-2764-4c38-8ab2-79b6df7fbe9d" providerId="ADAL" clId="{AD9A771E-884D-4D8A-9752-CC0BDADDE00E}" dt="2023-12-01T13:26:49.628" v="4309" actId="207"/>
          <ac:spMkLst>
            <pc:docMk/>
            <pc:sldMk cId="0" sldId="256"/>
            <ac:spMk id="25" creationId="{E518A257-243E-45CD-A51D-95651137FC17}"/>
          </ac:spMkLst>
        </pc:spChg>
        <pc:spChg chg="mod">
          <ac:chgData name="Samuolis, Prof. Jessica" userId="984ab016-2764-4c38-8ab2-79b6df7fbe9d" providerId="ADAL" clId="{AD9A771E-884D-4D8A-9752-CC0BDADDE00E}" dt="2023-12-11T13:48:02.003" v="9041" actId="20577"/>
          <ac:spMkLst>
            <pc:docMk/>
            <pc:sldMk cId="0" sldId="256"/>
            <ac:spMk id="26" creationId="{9417A234-630B-48FC-BCB3-CFEC5AB49F64}"/>
          </ac:spMkLst>
        </pc:spChg>
        <pc:spChg chg="mod">
          <ac:chgData name="Samuolis, Prof. Jessica" userId="984ab016-2764-4c38-8ab2-79b6df7fbe9d" providerId="ADAL" clId="{AD9A771E-884D-4D8A-9752-CC0BDADDE00E}" dt="2023-12-01T13:27:21.925" v="4313" actId="113"/>
          <ac:spMkLst>
            <pc:docMk/>
            <pc:sldMk cId="0" sldId="256"/>
            <ac:spMk id="27" creationId="{366282DF-878C-4B83-BD74-8E156166C286}"/>
          </ac:spMkLst>
        </pc:spChg>
        <pc:spChg chg="mod">
          <ac:chgData name="Samuolis, Prof. Jessica" userId="984ab016-2764-4c38-8ab2-79b6df7fbe9d" providerId="ADAL" clId="{AD9A771E-884D-4D8A-9752-CC0BDADDE00E}" dt="2023-12-11T10:58:14.667" v="8698" actId="20577"/>
          <ac:spMkLst>
            <pc:docMk/>
            <pc:sldMk cId="0" sldId="256"/>
            <ac:spMk id="28" creationId="{84F6E49D-08AA-4DA4-8E5C-64015215D915}"/>
          </ac:spMkLst>
        </pc:spChg>
        <pc:spChg chg="mod">
          <ac:chgData name="Samuolis, Prof. Jessica" userId="984ab016-2764-4c38-8ab2-79b6df7fbe9d" providerId="ADAL" clId="{AD9A771E-884D-4D8A-9752-CC0BDADDE00E}" dt="2023-11-18T15:55:56.986" v="2481" actId="5793"/>
          <ac:spMkLst>
            <pc:docMk/>
            <pc:sldMk cId="0" sldId="256"/>
            <ac:spMk id="29" creationId="{4D279FFA-D259-4604-89A4-45D5E207411D}"/>
          </ac:spMkLst>
        </pc:spChg>
        <pc:spChg chg="mod">
          <ac:chgData name="Samuolis, Prof. Jessica" userId="984ab016-2764-4c38-8ab2-79b6df7fbe9d" providerId="ADAL" clId="{AD9A771E-884D-4D8A-9752-CC0BDADDE00E}" dt="2023-12-01T15:05:33.024" v="6099" actId="14100"/>
          <ac:spMkLst>
            <pc:docMk/>
            <pc:sldMk cId="0" sldId="256"/>
            <ac:spMk id="30" creationId="{0A5E901D-700E-4E37-96FB-22074FD735B2}"/>
          </ac:spMkLst>
        </pc:spChg>
        <pc:spChg chg="mod">
          <ac:chgData name="Samuolis, Prof. Jessica" userId="984ab016-2764-4c38-8ab2-79b6df7fbe9d" providerId="ADAL" clId="{AD9A771E-884D-4D8A-9752-CC0BDADDE00E}" dt="2023-12-11T15:02:00.086" v="9725" actId="14100"/>
          <ac:spMkLst>
            <pc:docMk/>
            <pc:sldMk cId="0" sldId="256"/>
            <ac:spMk id="31" creationId="{FE3B84F2-BD80-429F-88D0-FABBDC6E9D0B}"/>
          </ac:spMkLst>
        </pc:spChg>
        <pc:spChg chg="mod">
          <ac:chgData name="Samuolis, Prof. Jessica" userId="984ab016-2764-4c38-8ab2-79b6df7fbe9d" providerId="ADAL" clId="{AD9A771E-884D-4D8A-9752-CC0BDADDE00E}" dt="2023-12-11T15:02:18.979" v="9726" actId="14100"/>
          <ac:spMkLst>
            <pc:docMk/>
            <pc:sldMk cId="0" sldId="256"/>
            <ac:spMk id="32" creationId="{7BF45AEB-FE0B-49A6-8454-D7A4E5D0DCC2}"/>
          </ac:spMkLst>
        </pc:spChg>
        <pc:spChg chg="mod">
          <ac:chgData name="Samuolis, Prof. Jessica" userId="984ab016-2764-4c38-8ab2-79b6df7fbe9d" providerId="ADAL" clId="{AD9A771E-884D-4D8A-9752-CC0BDADDE00E}" dt="2023-12-11T15:39:31.593" v="9810" actId="14100"/>
          <ac:spMkLst>
            <pc:docMk/>
            <pc:sldMk cId="0" sldId="256"/>
            <ac:spMk id="33" creationId="{D94534D7-A8E9-4813-930F-EF59D24197DB}"/>
          </ac:spMkLst>
        </pc:spChg>
        <pc:spChg chg="mod">
          <ac:chgData name="Samuolis, Prof. Jessica" userId="984ab016-2764-4c38-8ab2-79b6df7fbe9d" providerId="ADAL" clId="{AD9A771E-884D-4D8A-9752-CC0BDADDE00E}" dt="2023-12-11T13:48:17.977" v="9106" actId="20577"/>
          <ac:spMkLst>
            <pc:docMk/>
            <pc:sldMk cId="0" sldId="256"/>
            <ac:spMk id="35" creationId="{923F2DED-6B40-4375-9172-93C03F418F6E}"/>
          </ac:spMkLst>
        </pc:spChg>
        <pc:spChg chg="mod">
          <ac:chgData name="Samuolis, Prof. Jessica" userId="984ab016-2764-4c38-8ab2-79b6df7fbe9d" providerId="ADAL" clId="{AD9A771E-884D-4D8A-9752-CC0BDADDE00E}" dt="2023-12-01T13:49:07.466" v="4537" actId="14100"/>
          <ac:spMkLst>
            <pc:docMk/>
            <pc:sldMk cId="0" sldId="256"/>
            <ac:spMk id="36" creationId="{999E7E4D-3910-4B90-A36C-55827EFA2D45}"/>
          </ac:spMkLst>
        </pc:spChg>
        <pc:spChg chg="mod">
          <ac:chgData name="Samuolis, Prof. Jessica" userId="984ab016-2764-4c38-8ab2-79b6df7fbe9d" providerId="ADAL" clId="{AD9A771E-884D-4D8A-9752-CC0BDADDE00E}" dt="2023-12-01T13:26:39.318" v="4308" actId="207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amuolis, Prof. Jessica" userId="984ab016-2764-4c38-8ab2-79b6df7fbe9d" providerId="ADAL" clId="{AD9A771E-884D-4D8A-9752-CC0BDADDE00E}" dt="2023-12-11T14:50:48.071" v="9634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amuolis, Prof. Jessica" userId="984ab016-2764-4c38-8ab2-79b6df7fbe9d" providerId="ADAL" clId="{AD9A771E-884D-4D8A-9752-CC0BDADDE00E}" dt="2023-12-01T13:27:06.380" v="4311" actId="207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amuolis, Prof. Jessica" userId="984ab016-2764-4c38-8ab2-79b6df7fbe9d" providerId="ADAL" clId="{AD9A771E-884D-4D8A-9752-CC0BDADDE00E}" dt="2023-12-11T13:47:51.721" v="9040" actId="20577"/>
          <ac:spMkLst>
            <pc:docMk/>
            <pc:sldMk cId="0" sldId="256"/>
            <ac:spMk id="97" creationId="{00000000-0000-0000-0000-000000000000}"/>
          </ac:spMkLst>
        </pc:spChg>
        <pc:spChg chg="mod">
          <ac:chgData name="Samuolis, Prof. Jessica" userId="984ab016-2764-4c38-8ab2-79b6df7fbe9d" providerId="ADAL" clId="{AD9A771E-884D-4D8A-9752-CC0BDADDE00E}" dt="2023-12-11T14:03:02.922" v="9126" actId="20577"/>
          <ac:spMkLst>
            <pc:docMk/>
            <pc:sldMk cId="0" sldId="256"/>
            <ac:spMk id="98" creationId="{00000000-0000-0000-0000-000000000000}"/>
          </ac:spMkLst>
        </pc:spChg>
        <pc:graphicFrameChg chg="add del mod modGraphic">
          <ac:chgData name="Samuolis, Prof. Jessica" userId="984ab016-2764-4c38-8ab2-79b6df7fbe9d" providerId="ADAL" clId="{AD9A771E-884D-4D8A-9752-CC0BDADDE00E}" dt="2023-11-18T15:49:32.305" v="2427" actId="21"/>
          <ac:graphicFrameMkLst>
            <pc:docMk/>
            <pc:sldMk cId="0" sldId="256"/>
            <ac:graphicFrameMk id="2" creationId="{61F4E1BF-CA3E-CF4F-6D4C-4102E1ED6A55}"/>
          </ac:graphicFrameMkLst>
        </pc:graphicFrameChg>
        <pc:graphicFrameChg chg="mod modGraphic">
          <ac:chgData name="Samuolis, Prof. Jessica" userId="984ab016-2764-4c38-8ab2-79b6df7fbe9d" providerId="ADAL" clId="{AD9A771E-884D-4D8A-9752-CC0BDADDE00E}" dt="2023-12-11T15:30:51.881" v="9764" actId="20577"/>
          <ac:graphicFrameMkLst>
            <pc:docMk/>
            <pc:sldMk cId="0" sldId="256"/>
            <ac:graphicFrameMk id="3" creationId="{B2739452-0E55-81B4-0F95-CFAC9F2A453A}"/>
          </ac:graphicFrameMkLst>
        </pc:graphicFrameChg>
        <pc:graphicFrameChg chg="add mod modGraphic">
          <ac:chgData name="Samuolis, Prof. Jessica" userId="984ab016-2764-4c38-8ab2-79b6df7fbe9d" providerId="ADAL" clId="{AD9A771E-884D-4D8A-9752-CC0BDADDE00E}" dt="2023-12-11T15:30:23.009" v="9742" actId="20577"/>
          <ac:graphicFrameMkLst>
            <pc:docMk/>
            <pc:sldMk cId="0" sldId="256"/>
            <ac:graphicFrameMk id="4" creationId="{DE55D15E-E9C1-AC23-9FB3-1FFC0C5E8696}"/>
          </ac:graphicFrameMkLst>
        </pc:graphicFrameChg>
        <pc:graphicFrameChg chg="add mod modGraphic">
          <ac:chgData name="Samuolis, Prof. Jessica" userId="984ab016-2764-4c38-8ab2-79b6df7fbe9d" providerId="ADAL" clId="{AD9A771E-884D-4D8A-9752-CC0BDADDE00E}" dt="2023-12-11T13:53:01.981" v="9110" actId="20577"/>
          <ac:graphicFrameMkLst>
            <pc:docMk/>
            <pc:sldMk cId="0" sldId="256"/>
            <ac:graphicFrameMk id="5" creationId="{951B63E1-FA1C-6916-B5A3-60EF599AA70C}"/>
          </ac:graphicFrameMkLst>
        </pc:graphicFrameChg>
        <pc:picChg chg="mod">
          <ac:chgData name="Samuolis, Prof. Jessica" userId="984ab016-2764-4c38-8ab2-79b6df7fbe9d" providerId="ADAL" clId="{AD9A771E-884D-4D8A-9752-CC0BDADDE00E}" dt="2023-12-11T15:40:38.945" v="9811" actId="14100"/>
          <ac:picMkLst>
            <pc:docMk/>
            <pc:sldMk cId="0" sldId="256"/>
            <ac:picMk id="103" creationId="{00000000-0000-0000-0000-000000000000}"/>
          </ac:picMkLst>
        </pc:picChg>
      </pc:sldChg>
    </pc:docChg>
  </pc:docChgLst>
  <pc:docChgLst>
    <pc:chgData name="Fitzpatrick, Katherine A." userId="S::fitzpatrickk106@mail.sacredheart.edu::b26083b5-3b58-46c5-8199-3a2e73c269af" providerId="AD" clId="Web-{313591E0-1244-9E2B-6316-7BECD1FD69B0}"/>
    <pc:docChg chg="modSld">
      <pc:chgData name="Fitzpatrick, Katherine A." userId="S::fitzpatrickk106@mail.sacredheart.edu::b26083b5-3b58-46c5-8199-3a2e73c269af" providerId="AD" clId="Web-{313591E0-1244-9E2B-6316-7BECD1FD69B0}" dt="2023-12-08T16:26:48.230" v="20" actId="20577"/>
      <pc:docMkLst>
        <pc:docMk/>
      </pc:docMkLst>
      <pc:sldChg chg="modSp">
        <pc:chgData name="Fitzpatrick, Katherine A." userId="S::fitzpatrickk106@mail.sacredheart.edu::b26083b5-3b58-46c5-8199-3a2e73c269af" providerId="AD" clId="Web-{313591E0-1244-9E2B-6316-7BECD1FD69B0}" dt="2023-12-08T16:26:48.230" v="20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313591E0-1244-9E2B-6316-7BECD1FD69B0}" dt="2023-12-08T16:26:48.230" v="20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Fitzpatrick, Katherine A." userId="S::fitzpatrickk106@mail.sacredheart.edu::b26083b5-3b58-46c5-8199-3a2e73c269af" providerId="AD" clId="Web-{313591E0-1244-9E2B-6316-7BECD1FD69B0}" dt="2023-12-08T16:23:13.522" v="7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Poirier, Christina M." userId="S::poirierc2@mail.sacredheart.edu::79e00123-037a-4620-96b0-e9d4b86fd87c" providerId="AD" clId="Web-{C1ACE600-3729-1737-1AED-4958AD96918F}"/>
    <pc:docChg chg="modSld">
      <pc:chgData name="Poirier, Christina M." userId="S::poirierc2@mail.sacredheart.edu::79e00123-037a-4620-96b0-e9d4b86fd87c" providerId="AD" clId="Web-{C1ACE600-3729-1737-1AED-4958AD96918F}" dt="2023-11-08T19:06:40.628" v="22" actId="14100"/>
      <pc:docMkLst>
        <pc:docMk/>
      </pc:docMkLst>
      <pc:sldChg chg="modSp">
        <pc:chgData name="Poirier, Christina M." userId="S::poirierc2@mail.sacredheart.edu::79e00123-037a-4620-96b0-e9d4b86fd87c" providerId="AD" clId="Web-{C1ACE600-3729-1737-1AED-4958AD96918F}" dt="2023-11-08T19:06:40.628" v="22" actId="14100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C1ACE600-3729-1737-1AED-4958AD96918F}" dt="2023-11-08T19:04:38.937" v="5" actId="1076"/>
          <ac:spMkLst>
            <pc:docMk/>
            <pc:sldMk cId="0" sldId="256"/>
            <ac:spMk id="24" creationId="{1FF3AA9F-B517-46D7-A241-5E3F8D05741C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5:00.125" v="9" actId="1076"/>
          <ac:spMkLst>
            <pc:docMk/>
            <pc:sldMk cId="0" sldId="256"/>
            <ac:spMk id="25" creationId="{E518A257-243E-45CD-A51D-95651137FC17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5:10.594" v="11" actId="1076"/>
          <ac:spMkLst>
            <pc:docMk/>
            <pc:sldMk cId="0" sldId="256"/>
            <ac:spMk id="26" creationId="{9417A234-630B-48FC-BCB3-CFEC5AB49F64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5:16.891" v="12" actId="1076"/>
          <ac:spMkLst>
            <pc:docMk/>
            <pc:sldMk cId="0" sldId="256"/>
            <ac:spMk id="27" creationId="{366282DF-878C-4B83-BD74-8E156166C286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5:29.595" v="14" actId="1076"/>
          <ac:spMkLst>
            <pc:docMk/>
            <pc:sldMk cId="0" sldId="256"/>
            <ac:spMk id="28" creationId="{84F6E49D-08AA-4DA4-8E5C-64015215D915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6:40.628" v="22" actId="14100"/>
          <ac:spMkLst>
            <pc:docMk/>
            <pc:sldMk cId="0" sldId="256"/>
            <ac:spMk id="34" creationId="{51C710BA-3B81-454E-95B7-62D4C0ABC988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6:18.331" v="17" actId="1076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6:30.784" v="20" actId="14100"/>
          <ac:spMkLst>
            <pc:docMk/>
            <pc:sldMk cId="0" sldId="256"/>
            <ac:spMk id="36" creationId="{999E7E4D-3910-4B90-A36C-55827EFA2D45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5:05.094" v="10" actId="14100"/>
          <ac:spMkLst>
            <pc:docMk/>
            <pc:sldMk cId="0" sldId="256"/>
            <ac:spMk id="92" creationId="{00000000-0000-0000-0000-000000000000}"/>
          </ac:spMkLst>
        </pc:spChg>
        <pc:spChg chg="mod">
          <ac:chgData name="Poirier, Christina M." userId="S::poirierc2@mail.sacredheart.edu::79e00123-037a-4620-96b0-e9d4b86fd87c" providerId="AD" clId="Web-{C1ACE600-3729-1737-1AED-4958AD96918F}" dt="2023-11-08T19:04:42.859" v="6" actId="1076"/>
          <ac:spMkLst>
            <pc:docMk/>
            <pc:sldMk cId="0" sldId="256"/>
            <ac:spMk id="93" creationId="{00000000-0000-0000-0000-000000000000}"/>
          </ac:spMkLst>
        </pc:spChg>
      </pc:sldChg>
    </pc:docChg>
  </pc:docChgLst>
  <pc:docChgLst>
    <pc:chgData name="Fitzpatrick, Katherine A." userId="S::fitzpatrickk106@mail.sacredheart.edu::b26083b5-3b58-46c5-8199-3a2e73c269af" providerId="AD" clId="Web-{0224C30B-C49A-F02E-A3B3-9F4A7C129CE2}"/>
    <pc:docChg chg="modSld">
      <pc:chgData name="Fitzpatrick, Katherine A." userId="S::fitzpatrickk106@mail.sacredheart.edu::b26083b5-3b58-46c5-8199-3a2e73c269af" providerId="AD" clId="Web-{0224C30B-C49A-F02E-A3B3-9F4A7C129CE2}" dt="2023-12-10T16:49:39.465" v="34" actId="20577"/>
      <pc:docMkLst>
        <pc:docMk/>
      </pc:docMkLst>
      <pc:sldChg chg="modSp">
        <pc:chgData name="Fitzpatrick, Katherine A." userId="S::fitzpatrickk106@mail.sacredheart.edu::b26083b5-3b58-46c5-8199-3a2e73c269af" providerId="AD" clId="Web-{0224C30B-C49A-F02E-A3B3-9F4A7C129CE2}" dt="2023-12-10T16:49:39.465" v="34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0224C30B-C49A-F02E-A3B3-9F4A7C129CE2}" dt="2023-12-10T16:49:39.465" v="34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Poirier, Christina M." userId="S::poirierc2@mail.sacredheart.edu::79e00123-037a-4620-96b0-e9d4b86fd87c" providerId="AD" clId="Web-{39F62A70-34F3-F9BC-8C63-14731AFEF7D6}"/>
    <pc:docChg chg="modSld">
      <pc:chgData name="Poirier, Christina M." userId="S::poirierc2@mail.sacredheart.edu::79e00123-037a-4620-96b0-e9d4b86fd87c" providerId="AD" clId="Web-{39F62A70-34F3-F9BC-8C63-14731AFEF7D6}" dt="2023-11-20T03:06:03.901" v="101" actId="20577"/>
      <pc:docMkLst>
        <pc:docMk/>
      </pc:docMkLst>
      <pc:sldChg chg="modSp">
        <pc:chgData name="Poirier, Christina M." userId="S::poirierc2@mail.sacredheart.edu::79e00123-037a-4620-96b0-e9d4b86fd87c" providerId="AD" clId="Web-{39F62A70-34F3-F9BC-8C63-14731AFEF7D6}" dt="2023-11-20T03:06:03.901" v="101" actId="20577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39F62A70-34F3-F9BC-8C63-14731AFEF7D6}" dt="2023-11-20T02:38:38.913" v="56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Poirier, Christina M." userId="S::poirierc2@mail.sacredheart.edu::79e00123-037a-4620-96b0-e9d4b86fd87c" providerId="AD" clId="Web-{39F62A70-34F3-F9BC-8C63-14731AFEF7D6}" dt="2023-11-20T03:06:03.901" v="101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Poirier, Christina M." userId="S::poirierc2@mail.sacredheart.edu::79e00123-037a-4620-96b0-e9d4b86fd87c" providerId="AD" clId="Web-{39F62A70-34F3-F9BC-8C63-14731AFEF7D6}" dt="2023-11-20T03:01:48.580" v="98" actId="20577"/>
          <ac:spMkLst>
            <pc:docMk/>
            <pc:sldMk cId="0" sldId="256"/>
            <ac:spMk id="98" creationId="{00000000-0000-0000-0000-000000000000}"/>
          </ac:spMkLst>
        </pc:spChg>
        <pc:picChg chg="mod">
          <ac:chgData name="Poirier, Christina M." userId="S::poirierc2@mail.sacredheart.edu::79e00123-037a-4620-96b0-e9d4b86fd87c" providerId="AD" clId="Web-{39F62A70-34F3-F9BC-8C63-14731AFEF7D6}" dt="2023-11-20T03:01:02.376" v="91" actId="1076"/>
          <ac:picMkLst>
            <pc:docMk/>
            <pc:sldMk cId="0" sldId="256"/>
            <ac:picMk id="103" creationId="{00000000-0000-0000-0000-000000000000}"/>
          </ac:picMkLst>
        </pc:picChg>
      </pc:sldChg>
    </pc:docChg>
  </pc:docChgLst>
  <pc:docChgLst>
    <pc:chgData name="Fitzpatrick, Katherine A." userId="S::fitzpatrickk106@mail.sacredheart.edu::b26083b5-3b58-46c5-8199-3a2e73c269af" providerId="AD" clId="Web-{C1B17CA5-3CEC-CB0C-E58C-9D8A5FD3F504}"/>
    <pc:docChg chg="modSld">
      <pc:chgData name="Fitzpatrick, Katherine A." userId="S::fitzpatrickk106@mail.sacredheart.edu::b26083b5-3b58-46c5-8199-3a2e73c269af" providerId="AD" clId="Web-{C1B17CA5-3CEC-CB0C-E58C-9D8A5FD3F504}" dt="2023-11-07T01:47:53.650" v="162" actId="20577"/>
      <pc:docMkLst>
        <pc:docMk/>
      </pc:docMkLst>
      <pc:sldChg chg="modSp">
        <pc:chgData name="Fitzpatrick, Katherine A." userId="S::fitzpatrickk106@mail.sacredheart.edu::b26083b5-3b58-46c5-8199-3a2e73c269af" providerId="AD" clId="Web-{C1B17CA5-3CEC-CB0C-E58C-9D8A5FD3F504}" dt="2023-11-07T01:47:53.650" v="162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C1B17CA5-3CEC-CB0C-E58C-9D8A5FD3F504}" dt="2023-11-07T01:47:53.650" v="162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Fitzpatrick, Katherine A." userId="S::fitzpatrickk106@mail.sacredheart.edu::b26083b5-3b58-46c5-8199-3a2e73c269af" providerId="AD" clId="Web-{C1B17CA5-3CEC-CB0C-E58C-9D8A5FD3F504}" dt="2023-11-07T01:41:57.241" v="74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Fitzpatrick, Katherine A." userId="S::fitzpatrickk106@mail.sacredheart.edu::b26083b5-3b58-46c5-8199-3a2e73c269af" providerId="AD" clId="Web-{95FAAAF2-24FE-4637-2196-27EC0D91DB46}"/>
    <pc:docChg chg="modSld">
      <pc:chgData name="Fitzpatrick, Katherine A." userId="S::fitzpatrickk106@mail.sacredheart.edu::b26083b5-3b58-46c5-8199-3a2e73c269af" providerId="AD" clId="Web-{95FAAAF2-24FE-4637-2196-27EC0D91DB46}" dt="2023-11-28T00:04:26.584" v="37" actId="20577"/>
      <pc:docMkLst>
        <pc:docMk/>
      </pc:docMkLst>
      <pc:sldChg chg="modSp">
        <pc:chgData name="Fitzpatrick, Katherine A." userId="S::fitzpatrickk106@mail.sacredheart.edu::b26083b5-3b58-46c5-8199-3a2e73c269af" providerId="AD" clId="Web-{95FAAAF2-24FE-4637-2196-27EC0D91DB46}" dt="2023-11-28T00:04:26.584" v="37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95FAAAF2-24FE-4637-2196-27EC0D91DB46}" dt="2023-11-28T00:03:52.098" v="27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Fitzpatrick, Katherine A." userId="S::fitzpatrickk106@mail.sacredheart.edu::b26083b5-3b58-46c5-8199-3a2e73c269af" providerId="AD" clId="Web-{95FAAAF2-24FE-4637-2196-27EC0D91DB46}" dt="2023-11-28T00:04:26.584" v="37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Dunne, Megan E." userId="S::dunnem2@mail.sacredheart.edu::a867c141-1040-498c-aab3-48c890f6e805" providerId="AD" clId="Web-{E90FDF01-BB88-0D97-F318-1BFC98154AE1}"/>
    <pc:docChg chg="modSld">
      <pc:chgData name="Dunne, Megan E." userId="S::dunnem2@mail.sacredheart.edu::a867c141-1040-498c-aab3-48c890f6e805" providerId="AD" clId="Web-{E90FDF01-BB88-0D97-F318-1BFC98154AE1}" dt="2023-12-04T22:41:08.810" v="16" actId="14100"/>
      <pc:docMkLst>
        <pc:docMk/>
      </pc:docMkLst>
      <pc:sldChg chg="modSp">
        <pc:chgData name="Dunne, Megan E." userId="S::dunnem2@mail.sacredheart.edu::a867c141-1040-498c-aab3-48c890f6e805" providerId="AD" clId="Web-{E90FDF01-BB88-0D97-F318-1BFC98154AE1}" dt="2023-12-04T22:41:08.810" v="16" actId="14100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E90FDF01-BB88-0D97-F318-1BFC98154AE1}" dt="2023-12-04T22:37:40.288" v="3" actId="1076"/>
          <ac:spMkLst>
            <pc:docMk/>
            <pc:sldMk cId="0" sldId="256"/>
            <ac:spMk id="25" creationId="{E518A257-243E-45CD-A51D-95651137FC17}"/>
          </ac:spMkLst>
        </pc:spChg>
        <pc:spChg chg="mod">
          <ac:chgData name="Dunne, Megan E." userId="S::dunnem2@mail.sacredheart.edu::a867c141-1040-498c-aab3-48c890f6e805" providerId="AD" clId="Web-{E90FDF01-BB88-0D97-F318-1BFC98154AE1}" dt="2023-12-04T22:39:02.525" v="11" actId="14100"/>
          <ac:spMkLst>
            <pc:docMk/>
            <pc:sldMk cId="0" sldId="256"/>
            <ac:spMk id="26" creationId="{9417A234-630B-48FC-BCB3-CFEC5AB49F64}"/>
          </ac:spMkLst>
        </pc:spChg>
        <pc:spChg chg="mod">
          <ac:chgData name="Dunne, Megan E." userId="S::dunnem2@mail.sacredheart.edu::a867c141-1040-498c-aab3-48c890f6e805" providerId="AD" clId="Web-{E90FDF01-BB88-0D97-F318-1BFC98154AE1}" dt="2023-12-04T22:38:00.211" v="5" actId="1076"/>
          <ac:spMkLst>
            <pc:docMk/>
            <pc:sldMk cId="0" sldId="256"/>
            <ac:spMk id="27" creationId="{366282DF-878C-4B83-BD74-8E156166C286}"/>
          </ac:spMkLst>
        </pc:spChg>
        <pc:spChg chg="mod">
          <ac:chgData name="Dunne, Megan E." userId="S::dunnem2@mail.sacredheart.edu::a867c141-1040-498c-aab3-48c890f6e805" providerId="AD" clId="Web-{E90FDF01-BB88-0D97-F318-1BFC98154AE1}" dt="2023-12-04T22:41:08.810" v="16" actId="14100"/>
          <ac:spMkLst>
            <pc:docMk/>
            <pc:sldMk cId="0" sldId="256"/>
            <ac:spMk id="28" creationId="{84F6E49D-08AA-4DA4-8E5C-64015215D915}"/>
          </ac:spMkLst>
        </pc:spChg>
        <pc:spChg chg="mod">
          <ac:chgData name="Dunne, Megan E." userId="S::dunnem2@mail.sacredheart.edu::a867c141-1040-498c-aab3-48c890f6e805" providerId="AD" clId="Web-{E90FDF01-BB88-0D97-F318-1BFC98154AE1}" dt="2023-12-04T22:37:08.334" v="1" actId="1076"/>
          <ac:spMkLst>
            <pc:docMk/>
            <pc:sldMk cId="0" sldId="256"/>
            <ac:spMk id="92" creationId="{00000000-0000-0000-0000-000000000000}"/>
          </ac:spMkLst>
        </pc:spChg>
        <pc:spChg chg="mod">
          <ac:chgData name="Dunne, Megan E." userId="S::dunnem2@mail.sacredheart.edu::a867c141-1040-498c-aab3-48c890f6e805" providerId="AD" clId="Web-{E90FDF01-BB88-0D97-F318-1BFC98154AE1}" dt="2023-12-04T22:40:19.637" v="15" actId="14100"/>
          <ac:spMkLst>
            <pc:docMk/>
            <pc:sldMk cId="0" sldId="256"/>
            <ac:spMk id="93" creationId="{00000000-0000-0000-0000-000000000000}"/>
          </ac:spMkLst>
        </pc:spChg>
      </pc:sldChg>
    </pc:docChg>
  </pc:docChgLst>
  <pc:docChgLst>
    <pc:chgData name="Dunne, Megan E." userId="S::dunnem2@mail.sacredheart.edu::a867c141-1040-498c-aab3-48c890f6e805" providerId="AD" clId="Web-{D6EDB576-0A6B-BC22-4ABC-53E171819E3A}"/>
    <pc:docChg chg="modSld">
      <pc:chgData name="Dunne, Megan E." userId="S::dunnem2@mail.sacredheart.edu::a867c141-1040-498c-aab3-48c890f6e805" providerId="AD" clId="Web-{D6EDB576-0A6B-BC22-4ABC-53E171819E3A}" dt="2023-10-31T15:28:24.303" v="3" actId="20577"/>
      <pc:docMkLst>
        <pc:docMk/>
      </pc:docMkLst>
      <pc:sldChg chg="modSp">
        <pc:chgData name="Dunne, Megan E." userId="S::dunnem2@mail.sacredheart.edu::a867c141-1040-498c-aab3-48c890f6e805" providerId="AD" clId="Web-{D6EDB576-0A6B-BC22-4ABC-53E171819E3A}" dt="2023-10-31T15:28:24.303" v="3" actId="20577"/>
        <pc:sldMkLst>
          <pc:docMk/>
          <pc:sldMk cId="0" sldId="256"/>
        </pc:sldMkLst>
        <pc:spChg chg="mod">
          <ac:chgData name="Dunne, Megan E." userId="S::dunnem2@mail.sacredheart.edu::a867c141-1040-498c-aab3-48c890f6e805" providerId="AD" clId="Web-{D6EDB576-0A6B-BC22-4ABC-53E171819E3A}" dt="2023-10-31T15:28:24.303" v="3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Dunne, Megan E." userId="S::dunnem2@mail.sacredheart.edu::a867c141-1040-498c-aab3-48c890f6e805" providerId="AD" clId="Web-{D6EDB576-0A6B-BC22-4ABC-53E171819E3A}" dt="2023-10-31T15:26:53.222" v="1" actId="20577"/>
          <ac:spMkLst>
            <pc:docMk/>
            <pc:sldMk cId="0" sldId="256"/>
            <ac:spMk id="98" creationId="{00000000-0000-0000-0000-000000000000}"/>
          </ac:spMkLst>
        </pc:spChg>
      </pc:sldChg>
    </pc:docChg>
  </pc:docChgLst>
  <pc:docChgLst>
    <pc:chgData name="Poirier, Christina M." userId="S::poirierc2@mail.sacredheart.edu::79e00123-037a-4620-96b0-e9d4b86fd87c" providerId="AD" clId="Web-{B32139DB-B505-AB94-BDB6-29B46172255A}"/>
    <pc:docChg chg="modSld">
      <pc:chgData name="Poirier, Christina M." userId="S::poirierc2@mail.sacredheart.edu::79e00123-037a-4620-96b0-e9d4b86fd87c" providerId="AD" clId="Web-{B32139DB-B505-AB94-BDB6-29B46172255A}" dt="2023-11-20T01:41:51.592" v="88" actId="20577"/>
      <pc:docMkLst>
        <pc:docMk/>
      </pc:docMkLst>
      <pc:sldChg chg="modSp">
        <pc:chgData name="Poirier, Christina M." userId="S::poirierc2@mail.sacredheart.edu::79e00123-037a-4620-96b0-e9d4b86fd87c" providerId="AD" clId="Web-{B32139DB-B505-AB94-BDB6-29B46172255A}" dt="2023-11-20T01:41:51.592" v="88" actId="20577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B32139DB-B505-AB94-BDB6-29B46172255A}" dt="2023-11-20T01:31:12.390" v="27" actId="14100"/>
          <ac:spMkLst>
            <pc:docMk/>
            <pc:sldMk cId="0" sldId="256"/>
            <ac:spMk id="29" creationId="{4D279FFA-D259-4604-89A4-45D5E207411D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31:04.218" v="26" actId="1076"/>
          <ac:spMkLst>
            <pc:docMk/>
            <pc:sldMk cId="0" sldId="256"/>
            <ac:spMk id="30" creationId="{0A5E901D-700E-4E37-96FB-22074FD735B2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41:14.042" v="84" actId="14100"/>
          <ac:spMkLst>
            <pc:docMk/>
            <pc:sldMk cId="0" sldId="256"/>
            <ac:spMk id="31" creationId="{FE3B84F2-BD80-429F-88D0-FABBDC6E9D0B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39:14.862" v="74" actId="20577"/>
          <ac:spMkLst>
            <pc:docMk/>
            <pc:sldMk cId="0" sldId="256"/>
            <ac:spMk id="33" creationId="{D94534D7-A8E9-4813-930F-EF59D24197DB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29:13.397" v="24" actId="20577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39:25.409" v="75" actId="14100"/>
          <ac:spMkLst>
            <pc:docMk/>
            <pc:sldMk cId="0" sldId="256"/>
            <ac:spMk id="36" creationId="{999E7E4D-3910-4B90-A36C-55827EFA2D45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41:51.592" v="88" actId="20577"/>
          <ac:spMkLst>
            <pc:docMk/>
            <pc:sldMk cId="0" sldId="256"/>
            <ac:spMk id="92" creationId="{00000000-0000-0000-0000-000000000000}"/>
          </ac:spMkLst>
        </pc:spChg>
        <pc:spChg chg="mod">
          <ac:chgData name="Poirier, Christina M." userId="S::poirierc2@mail.sacredheart.edu::79e00123-037a-4620-96b0-e9d4b86fd87c" providerId="AD" clId="Web-{B32139DB-B505-AB94-BDB6-29B46172255A}" dt="2023-11-20T01:28:52.177" v="10" actId="20577"/>
          <ac:spMkLst>
            <pc:docMk/>
            <pc:sldMk cId="0" sldId="256"/>
            <ac:spMk id="97" creationId="{00000000-0000-0000-0000-000000000000}"/>
          </ac:spMkLst>
        </pc:spChg>
        <pc:graphicFrameChg chg="modGraphic">
          <ac:chgData name="Poirier, Christina M." userId="S::poirierc2@mail.sacredheart.edu::79e00123-037a-4620-96b0-e9d4b86fd87c" providerId="AD" clId="Web-{B32139DB-B505-AB94-BDB6-29B46172255A}" dt="2023-11-20T01:41:23.934" v="85"/>
          <ac:graphicFrameMkLst>
            <pc:docMk/>
            <pc:sldMk cId="0" sldId="256"/>
            <ac:graphicFrameMk id="3" creationId="{B2739452-0E55-81B4-0F95-CFAC9F2A453A}"/>
          </ac:graphicFrameMkLst>
        </pc:graphicFrameChg>
        <pc:graphicFrameChg chg="modGraphic">
          <ac:chgData name="Poirier, Christina M." userId="S::poirierc2@mail.sacredheart.edu::79e00123-037a-4620-96b0-e9d4b86fd87c" providerId="AD" clId="Web-{B32139DB-B505-AB94-BDB6-29B46172255A}" dt="2023-11-20T01:40:38.415" v="83"/>
          <ac:graphicFrameMkLst>
            <pc:docMk/>
            <pc:sldMk cId="0" sldId="256"/>
            <ac:graphicFrameMk id="5" creationId="{951B63E1-FA1C-6916-B5A3-60EF599AA70C}"/>
          </ac:graphicFrameMkLst>
        </pc:graphicFrameChg>
      </pc:sldChg>
    </pc:docChg>
  </pc:docChgLst>
  <pc:docChgLst>
    <pc:chgData name="Poirier, Christina M." userId="S::poirierc2@mail.sacredheart.edu::79e00123-037a-4620-96b0-e9d4b86fd87c" providerId="AD" clId="Web-{A7712B07-A5F7-DF94-814E-3DA584780B3A}"/>
    <pc:docChg chg="modSld">
      <pc:chgData name="Poirier, Christina M." userId="S::poirierc2@mail.sacredheart.edu::79e00123-037a-4620-96b0-e9d4b86fd87c" providerId="AD" clId="Web-{A7712B07-A5F7-DF94-814E-3DA584780B3A}" dt="2023-11-21T16:48:05.910" v="46" actId="20577"/>
      <pc:docMkLst>
        <pc:docMk/>
      </pc:docMkLst>
      <pc:sldChg chg="modSp">
        <pc:chgData name="Poirier, Christina M." userId="S::poirierc2@mail.sacredheart.edu::79e00123-037a-4620-96b0-e9d4b86fd87c" providerId="AD" clId="Web-{A7712B07-A5F7-DF94-814E-3DA584780B3A}" dt="2023-11-21T16:48:05.910" v="46" actId="20577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A7712B07-A5F7-DF94-814E-3DA584780B3A}" dt="2023-11-21T16:37:07.001" v="7" actId="14100"/>
          <ac:spMkLst>
            <pc:docMk/>
            <pc:sldMk cId="0" sldId="256"/>
            <ac:spMk id="28" creationId="{84F6E49D-08AA-4DA4-8E5C-64015215D915}"/>
          </ac:spMkLst>
        </pc:spChg>
        <pc:spChg chg="mod">
          <ac:chgData name="Poirier, Christina M." userId="S::poirierc2@mail.sacredheart.edu::79e00123-037a-4620-96b0-e9d4b86fd87c" providerId="AD" clId="Web-{A7712B07-A5F7-DF94-814E-3DA584780B3A}" dt="2023-11-21T16:48:05.910" v="46" actId="20577"/>
          <ac:spMkLst>
            <pc:docMk/>
            <pc:sldMk cId="0" sldId="256"/>
            <ac:spMk id="92" creationId="{00000000-0000-0000-0000-000000000000}"/>
          </ac:spMkLst>
        </pc:spChg>
        <pc:graphicFrameChg chg="mod modGraphic">
          <ac:chgData name="Poirier, Christina M." userId="S::poirierc2@mail.sacredheart.edu::79e00123-037a-4620-96b0-e9d4b86fd87c" providerId="AD" clId="Web-{A7712B07-A5F7-DF94-814E-3DA584780B3A}" dt="2023-11-21T16:47:26.768" v="37"/>
          <ac:graphicFrameMkLst>
            <pc:docMk/>
            <pc:sldMk cId="0" sldId="256"/>
            <ac:graphicFrameMk id="4" creationId="{DE55D15E-E9C1-AC23-9FB3-1FFC0C5E8696}"/>
          </ac:graphicFrameMkLst>
        </pc:graphicFrameChg>
      </pc:sldChg>
    </pc:docChg>
  </pc:docChgLst>
  <pc:docChgLst>
    <pc:chgData name="Fitzpatrick, Katherine A." userId="S::fitzpatrickk106@mail.sacredheart.edu::b26083b5-3b58-46c5-8199-3a2e73c269af" providerId="AD" clId="Web-{9764CFFC-201B-8FFF-1CB9-0B9A8CE66BB2}"/>
    <pc:docChg chg="modSld">
      <pc:chgData name="Fitzpatrick, Katherine A." userId="S::fitzpatrickk106@mail.sacredheart.edu::b26083b5-3b58-46c5-8199-3a2e73c269af" providerId="AD" clId="Web-{9764CFFC-201B-8FFF-1CB9-0B9A8CE66BB2}" dt="2023-12-08T16:18:17.143" v="3" actId="20577"/>
      <pc:docMkLst>
        <pc:docMk/>
      </pc:docMkLst>
      <pc:sldChg chg="modSp">
        <pc:chgData name="Fitzpatrick, Katherine A." userId="S::fitzpatrickk106@mail.sacredheart.edu::b26083b5-3b58-46c5-8199-3a2e73c269af" providerId="AD" clId="Web-{9764CFFC-201B-8FFF-1CB9-0B9A8CE66BB2}" dt="2023-12-08T16:18:17.143" v="3" actId="20577"/>
        <pc:sldMkLst>
          <pc:docMk/>
          <pc:sldMk cId="0" sldId="256"/>
        </pc:sldMkLst>
        <pc:spChg chg="mod">
          <ac:chgData name="Fitzpatrick, Katherine A." userId="S::fitzpatrickk106@mail.sacredheart.edu::b26083b5-3b58-46c5-8199-3a2e73c269af" providerId="AD" clId="Web-{9764CFFC-201B-8FFF-1CB9-0B9A8CE66BB2}" dt="2023-12-08T16:18:17.143" v="3" actId="20577"/>
          <ac:spMkLst>
            <pc:docMk/>
            <pc:sldMk cId="0" sldId="256"/>
            <ac:spMk id="92" creationId="{00000000-0000-0000-0000-000000000000}"/>
          </ac:spMkLst>
        </pc:spChg>
      </pc:sldChg>
    </pc:docChg>
  </pc:docChgLst>
  <pc:docChgLst>
    <pc:chgData name="Poirier, Christina M." userId="S::poirierc2@mail.sacredheart.edu::79e00123-037a-4620-96b0-e9d4b86fd87c" providerId="AD" clId="Web-{D9D416D9-FB11-7FC1-B206-379FA8417FA6}"/>
    <pc:docChg chg="modSld">
      <pc:chgData name="Poirier, Christina M." userId="S::poirierc2@mail.sacredheart.edu::79e00123-037a-4620-96b0-e9d4b86fd87c" providerId="AD" clId="Web-{D9D416D9-FB11-7FC1-B206-379FA8417FA6}" dt="2023-11-12T00:55:02.592" v="52" actId="20577"/>
      <pc:docMkLst>
        <pc:docMk/>
      </pc:docMkLst>
      <pc:sldChg chg="modSp">
        <pc:chgData name="Poirier, Christina M." userId="S::poirierc2@mail.sacredheart.edu::79e00123-037a-4620-96b0-e9d4b86fd87c" providerId="AD" clId="Web-{D9D416D9-FB11-7FC1-B206-379FA8417FA6}" dt="2023-11-12T00:55:02.592" v="52" actId="20577"/>
        <pc:sldMkLst>
          <pc:docMk/>
          <pc:sldMk cId="0" sldId="256"/>
        </pc:sldMkLst>
        <pc:spChg chg="mod">
          <ac:chgData name="Poirier, Christina M." userId="S::poirierc2@mail.sacredheart.edu::79e00123-037a-4620-96b0-e9d4b86fd87c" providerId="AD" clId="Web-{D9D416D9-FB11-7FC1-B206-379FA8417FA6}" dt="2023-11-12T00:53:33.533" v="7" actId="14100"/>
          <ac:spMkLst>
            <pc:docMk/>
            <pc:sldMk cId="0" sldId="256"/>
            <ac:spMk id="24" creationId="{1FF3AA9F-B517-46D7-A241-5E3F8D05741C}"/>
          </ac:spMkLst>
        </pc:spChg>
        <pc:spChg chg="mod">
          <ac:chgData name="Poirier, Christina M." userId="S::poirierc2@mail.sacredheart.edu::79e00123-037a-4620-96b0-e9d4b86fd87c" providerId="AD" clId="Web-{D9D416D9-FB11-7FC1-B206-379FA8417FA6}" dt="2023-11-12T00:53:04.485" v="3" actId="14100"/>
          <ac:spMkLst>
            <pc:docMk/>
            <pc:sldMk cId="0" sldId="256"/>
            <ac:spMk id="28" creationId="{84F6E49D-08AA-4DA4-8E5C-64015215D915}"/>
          </ac:spMkLst>
        </pc:spChg>
        <pc:spChg chg="mod">
          <ac:chgData name="Poirier, Christina M." userId="S::poirierc2@mail.sacredheart.edu::79e00123-037a-4620-96b0-e9d4b86fd87c" providerId="AD" clId="Web-{D9D416D9-FB11-7FC1-B206-379FA8417FA6}" dt="2023-11-12T00:37:45.821" v="1" actId="14100"/>
          <ac:spMkLst>
            <pc:docMk/>
            <pc:sldMk cId="0" sldId="256"/>
            <ac:spMk id="35" creationId="{923F2DED-6B40-4375-9172-93C03F418F6E}"/>
          </ac:spMkLst>
        </pc:spChg>
        <pc:spChg chg="mod">
          <ac:chgData name="Poirier, Christina M." userId="S::poirierc2@mail.sacredheart.edu::79e00123-037a-4620-96b0-e9d4b86fd87c" providerId="AD" clId="Web-{D9D416D9-FB11-7FC1-B206-379FA8417FA6}" dt="2023-11-12T00:53:46.706" v="9" actId="14100"/>
          <ac:spMkLst>
            <pc:docMk/>
            <pc:sldMk cId="0" sldId="256"/>
            <ac:spMk id="36" creationId="{999E7E4D-3910-4B90-A36C-55827EFA2D45}"/>
          </ac:spMkLst>
        </pc:spChg>
        <pc:spChg chg="mod">
          <ac:chgData name="Poirier, Christina M." userId="S::poirierc2@mail.sacredheart.edu::79e00123-037a-4620-96b0-e9d4b86fd87c" providerId="AD" clId="Web-{D9D416D9-FB11-7FC1-B206-379FA8417FA6}" dt="2023-11-12T00:53:09.329" v="4" actId="1076"/>
          <ac:spMkLst>
            <pc:docMk/>
            <pc:sldMk cId="0" sldId="256"/>
            <ac:spMk id="93" creationId="{00000000-0000-0000-0000-000000000000}"/>
          </ac:spMkLst>
        </pc:spChg>
        <pc:spChg chg="mod">
          <ac:chgData name="Poirier, Christina M." userId="S::poirierc2@mail.sacredheart.edu::79e00123-037a-4620-96b0-e9d4b86fd87c" providerId="AD" clId="Web-{D9D416D9-FB11-7FC1-B206-379FA8417FA6}" dt="2023-11-12T00:55:02.592" v="52" actId="20577"/>
          <ac:spMkLst>
            <pc:docMk/>
            <pc:sldMk cId="0" sldId="256"/>
            <ac:spMk id="9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rmAutofit/>
          </a:bodyPr>
          <a:lstStyle>
            <a:lvl1pPr marL="457200" marR="0" lvl="0" indent="-228600" algn="l" rtl="0">
              <a:spcBef>
                <a:spcPts val="192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92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92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92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92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rmAutofit/>
          </a:bodyPr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291840" y="10226048"/>
            <a:ext cx="37307520" cy="7056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lvl="0" algn="ctr">
              <a:spcBef>
                <a:spcPts val="3340"/>
              </a:spcBef>
              <a:spcAft>
                <a:spcPts val="0"/>
              </a:spcAft>
              <a:buClr>
                <a:srgbClr val="888888"/>
              </a:buClr>
              <a:buSzPts val="167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940"/>
              </a:spcBef>
              <a:spcAft>
                <a:spcPts val="0"/>
              </a:spcAft>
              <a:buClr>
                <a:srgbClr val="888888"/>
              </a:buClr>
              <a:buSzPts val="147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540"/>
              </a:spcBef>
              <a:spcAft>
                <a:spcPts val="0"/>
              </a:spcAft>
              <a:buClr>
                <a:srgbClr val="888888"/>
              </a:buClr>
              <a:buSzPts val="12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1083141" y="-1207973"/>
            <a:ext cx="21724938" cy="3950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2715220" y="10424172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2598420" y="914412"/>
            <a:ext cx="28087320" cy="2889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194843" y="7680325"/>
            <a:ext cx="39501533" cy="2172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467097" y="21153122"/>
            <a:ext cx="37307520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1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467097" y="13952237"/>
            <a:ext cx="37307520" cy="7200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b" anchorCtr="0">
            <a:noAutofit/>
          </a:bodyPr>
          <a:lstStyle>
            <a:lvl1pPr marL="457200" lvl="0" indent="-228600" algn="l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 sz="10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9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680"/>
              </a:spcBef>
              <a:spcAft>
                <a:spcPts val="0"/>
              </a:spcAft>
              <a:buClr>
                <a:srgbClr val="888888"/>
              </a:buClr>
              <a:buSzPts val="8400"/>
              <a:buNone/>
              <a:defRPr sz="84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480"/>
              </a:spcBef>
              <a:spcAft>
                <a:spcPts val="0"/>
              </a:spcAft>
              <a:buClr>
                <a:srgbClr val="888888"/>
              </a:buClr>
              <a:buSzPts val="7400"/>
              <a:buNone/>
              <a:defRPr sz="7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194560" y="7680971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1162050" algn="l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Char char="•"/>
              <a:defRPr sz="14700"/>
            </a:lvl1pPr>
            <a:lvl2pPr marL="914400" lvl="1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–"/>
              <a:defRPr sz="12700"/>
            </a:lvl2pPr>
            <a:lvl3pPr marL="1371600" lvl="2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2311360" y="7680971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1162050" algn="l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Char char="•"/>
              <a:defRPr sz="14700"/>
            </a:lvl1pPr>
            <a:lvl2pPr marL="914400" lvl="1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–"/>
              <a:defRPr sz="12700"/>
            </a:lvl2pPr>
            <a:lvl3pPr marL="1371600" lvl="2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194570" y="7368548"/>
            <a:ext cx="19392903" cy="3070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b" anchorCtr="0">
            <a:noAutofit/>
          </a:bodyPr>
          <a:lstStyle>
            <a:lvl1pPr marL="457200" lvl="0" indent="-22860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 b="1"/>
            </a:lvl1pPr>
            <a:lvl2pPr marL="914400" lvl="1" indent="-22860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 b="1"/>
            </a:lvl2pPr>
            <a:lvl3pPr marL="1371600" lvl="2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3pPr>
            <a:lvl4pPr marL="1828800" lvl="3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4pPr>
            <a:lvl5pPr marL="2286000" lvl="4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5pPr>
            <a:lvl6pPr marL="2743200" lvl="5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6pPr>
            <a:lvl7pPr marL="3200400" lvl="6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7pPr>
            <a:lvl8pPr marL="3657600" lvl="7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8pPr>
            <a:lvl9pPr marL="4114800" lvl="8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194570" y="10439402"/>
            <a:ext cx="19392903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2700"/>
            </a:lvl1pPr>
            <a:lvl2pPr marL="914400" lvl="1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–"/>
              <a:defRPr sz="105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–"/>
              <a:defRPr sz="8400"/>
            </a:lvl4pPr>
            <a:lvl5pPr marL="2286000" lvl="4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»"/>
              <a:defRPr sz="8400"/>
            </a:lvl5pPr>
            <a:lvl6pPr marL="2743200" lvl="5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6pPr>
            <a:lvl7pPr marL="3200400" lvl="6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7pPr>
            <a:lvl8pPr marL="3657600" lvl="7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8pPr>
            <a:lvl9pPr marL="4114800" lvl="8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22296124" y="7368548"/>
            <a:ext cx="19400525" cy="3070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b" anchorCtr="0">
            <a:noAutofit/>
          </a:bodyPr>
          <a:lstStyle>
            <a:lvl1pPr marL="457200" lvl="0" indent="-22860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 b="1"/>
            </a:lvl1pPr>
            <a:lvl2pPr marL="914400" lvl="1" indent="-22860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 b="1"/>
            </a:lvl2pPr>
            <a:lvl3pPr marL="1371600" lvl="2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3pPr>
            <a:lvl4pPr marL="1828800" lvl="3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4pPr>
            <a:lvl5pPr marL="2286000" lvl="4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5pPr>
            <a:lvl6pPr marL="2743200" lvl="5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6pPr>
            <a:lvl7pPr marL="3200400" lvl="6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7pPr>
            <a:lvl8pPr marL="3657600" lvl="7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8pPr>
            <a:lvl9pPr marL="4114800" lvl="8" indent="-2286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None/>
              <a:defRPr sz="84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22296124" y="10439402"/>
            <a:ext cx="19400525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2700"/>
            </a:lvl1pPr>
            <a:lvl2pPr marL="914400" lvl="1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–"/>
              <a:defRPr sz="105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–"/>
              <a:defRPr sz="8400"/>
            </a:lvl4pPr>
            <a:lvl5pPr marL="2286000" lvl="4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»"/>
              <a:defRPr sz="8400"/>
            </a:lvl5pPr>
            <a:lvl6pPr marL="2743200" lvl="5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6pPr>
            <a:lvl7pPr marL="3200400" lvl="6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7pPr>
            <a:lvl8pPr marL="3657600" lvl="7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8pPr>
            <a:lvl9pPr marL="4114800" lvl="8" indent="-762000" algn="l">
              <a:spcBef>
                <a:spcPts val="1680"/>
              </a:spcBef>
              <a:spcAft>
                <a:spcPts val="0"/>
              </a:spcAft>
              <a:buClr>
                <a:schemeClr val="dk1"/>
              </a:buClr>
              <a:buSzPts val="8400"/>
              <a:buChar char="•"/>
              <a:defRPr sz="84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194575" y="1310640"/>
            <a:ext cx="14439907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7160245" y="1310654"/>
            <a:ext cx="24536400" cy="2809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1289050" algn="l">
              <a:spcBef>
                <a:spcPts val="3340"/>
              </a:spcBef>
              <a:spcAft>
                <a:spcPts val="0"/>
              </a:spcAft>
              <a:buClr>
                <a:schemeClr val="dk1"/>
              </a:buClr>
              <a:buSzPts val="16700"/>
              <a:buChar char="•"/>
              <a:defRPr sz="16700"/>
            </a:lvl1pPr>
            <a:lvl2pPr marL="914400" lvl="1" indent="-1162050" algn="l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Char char="–"/>
              <a:defRPr sz="14700"/>
            </a:lvl2pPr>
            <a:lvl3pPr marL="1371600" lvl="2" indent="-1035050" algn="l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2700"/>
            </a:lvl3pPr>
            <a:lvl4pPr marL="1828800" lvl="3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–"/>
              <a:defRPr sz="10500"/>
            </a:lvl4pPr>
            <a:lvl5pPr marL="2286000" lvl="4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»"/>
              <a:defRPr sz="10500"/>
            </a:lvl5pPr>
            <a:lvl6pPr marL="2743200" lvl="5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6pPr>
            <a:lvl7pPr marL="3200400" lvl="6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7pPr>
            <a:lvl8pPr marL="3657600" lvl="7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8pPr>
            <a:lvl9pPr marL="4114800" lvl="8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194575" y="6888494"/>
            <a:ext cx="14439907" cy="2251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228600" algn="l">
              <a:spcBef>
                <a:spcPts val="148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/>
            </a:lvl1pPr>
            <a:lvl2pPr marL="914400" lvl="1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marL="1371600" lvl="2" indent="-228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/>
            </a:lvl3pPr>
            <a:lvl4pPr marL="1828800" lvl="3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602983" y="23042884"/>
            <a:ext cx="26334720" cy="2720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8602983" y="2941320"/>
            <a:ext cx="26334720" cy="197510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602983" y="25763229"/>
            <a:ext cx="26334720" cy="3863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lvl="0" indent="-228600" algn="l">
              <a:spcBef>
                <a:spcPts val="1480"/>
              </a:spcBef>
              <a:spcAft>
                <a:spcPts val="0"/>
              </a:spcAft>
              <a:buClr>
                <a:schemeClr val="dk1"/>
              </a:buClr>
              <a:buSzPts val="7400"/>
              <a:buNone/>
              <a:defRPr sz="7400"/>
            </a:lvl1pPr>
            <a:lvl2pPr marL="914400" lvl="1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marL="1371600" lvl="2" indent="-228600" algn="l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/>
            </a:lvl3pPr>
            <a:lvl4pPr marL="1828800" lvl="3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4pPr>
            <a:lvl5pPr marL="2286000" lvl="4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5pPr>
            <a:lvl6pPr marL="2743200" lvl="5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6pPr>
            <a:lvl7pPr marL="3200400" lvl="6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7pPr>
            <a:lvl8pPr marL="3657600" lvl="7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8pPr>
            <a:lvl9pPr marL="4114800" lvl="8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98431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94843" y="1317625"/>
            <a:ext cx="39501533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94843" y="7680325"/>
            <a:ext cx="39501533" cy="21724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t" anchorCtr="0">
            <a:noAutofit/>
          </a:bodyPr>
          <a:lstStyle>
            <a:lvl1pPr marL="457200" marR="0" lvl="0" indent="-1289050" algn="l" rtl="0">
              <a:spcBef>
                <a:spcPts val="3340"/>
              </a:spcBef>
              <a:spcAft>
                <a:spcPts val="0"/>
              </a:spcAft>
              <a:buClr>
                <a:schemeClr val="dk1"/>
              </a:buClr>
              <a:buSzPts val="16700"/>
              <a:buFont typeface="Arial"/>
              <a:buChar char="•"/>
              <a:defRPr sz="16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162050" algn="l" rtl="0">
              <a:spcBef>
                <a:spcPts val="2940"/>
              </a:spcBef>
              <a:spcAft>
                <a:spcPts val="0"/>
              </a:spcAft>
              <a:buClr>
                <a:schemeClr val="dk1"/>
              </a:buClr>
              <a:buSzPts val="14700"/>
              <a:buFont typeface="Arial"/>
              <a:buChar char="–"/>
              <a:defRPr sz="1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•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•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•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•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948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4996443" y="30510163"/>
            <a:ext cx="138983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1455643" y="30510163"/>
            <a:ext cx="10240733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0400" tIns="240200" rIns="480400" bIns="2402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3657600" y="-777133"/>
            <a:ext cx="184720" cy="1554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65633" y="4693927"/>
            <a:ext cx="12744318" cy="873228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Introduction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85032" y="5582189"/>
            <a:ext cx="12724917" cy="9911068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27100" lvl="1" indent="-457200"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Among female college students 57% report alcohol use and 21% report cannabis use in the last 30 days (Schulenberg et al., 2021).</a:t>
            </a:r>
            <a:endParaRPr lang="en-US" sz="3400" dirty="0">
              <a:solidFill>
                <a:schemeClr val="dk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927100" lvl="1" indent="-457200"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Perceived risk of harms of these substances is related to use levels among college students (</a:t>
            </a:r>
            <a:r>
              <a:rPr lang="en-US" sz="3400" dirty="0" err="1">
                <a:solidFill>
                  <a:schemeClr val="dk1"/>
                </a:solidFill>
                <a:latin typeface="Times New Roman"/>
                <a:cs typeface="Times New Roman"/>
              </a:rPr>
              <a:t>Hanauer</a:t>
            </a: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 et al., 2021).</a:t>
            </a:r>
          </a:p>
          <a:p>
            <a:pPr marL="927100" lvl="1" indent="-457200"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Perceived risk of harms of alcohol has been relatively steady over time, whereas perceived risk of harms of cannabis has decreased among youth (Waddell, 2022). </a:t>
            </a:r>
          </a:p>
          <a:p>
            <a:pPr marL="927100" lvl="1" indent="-457200"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Existing research often relies on a single item measure that assesses overall risk to physical and mental health (e.g., Hanauer et al., 2021).</a:t>
            </a:r>
          </a:p>
          <a:p>
            <a:pPr marL="927100" lvl="1" indent="-457200"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Less is known about gender differences in perceived risk of harms, and this is needed due to elevated rates of substance use among female students.</a:t>
            </a:r>
          </a:p>
          <a:p>
            <a:pPr marL="927100" lvl="1" indent="-457200"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rese</a:t>
            </a: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arch is needed that 1) focuses on female college students, 2) utilizes a more comprehensive assessment of harms, and 3) provides more current information (post-COVID) and since legalization of cannabis has taken place in several states.  </a:t>
            </a:r>
            <a:endParaRPr lang="en-US" sz="3400" dirty="0">
              <a:solidFill>
                <a:schemeClr val="dk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927100" lvl="1" indent="-457200"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perceived risk of harms among female college students can inform prevention efforts on campuses.</a:t>
            </a:r>
          </a:p>
        </p:txBody>
      </p:sp>
      <p:sp>
        <p:nvSpPr>
          <p:cNvPr id="93" name="Google Shape;93;p1"/>
          <p:cNvSpPr txBox="1"/>
          <p:nvPr/>
        </p:nvSpPr>
        <p:spPr>
          <a:xfrm>
            <a:off x="317918" y="27413428"/>
            <a:ext cx="12730798" cy="908981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</a:p>
        </p:txBody>
      </p:sp>
      <p:sp>
        <p:nvSpPr>
          <p:cNvPr id="97" name="Google Shape;97;p1"/>
          <p:cNvSpPr txBox="1"/>
          <p:nvPr/>
        </p:nvSpPr>
        <p:spPr>
          <a:xfrm>
            <a:off x="13389186" y="4708925"/>
            <a:ext cx="17023581" cy="973418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1: Perceived Risk of Harms of Alcohol</a:t>
            </a:r>
          </a:p>
        </p:txBody>
      </p:sp>
      <p:sp>
        <p:nvSpPr>
          <p:cNvPr id="98" name="Google Shape;98;p1"/>
          <p:cNvSpPr/>
          <p:nvPr/>
        </p:nvSpPr>
        <p:spPr>
          <a:xfrm>
            <a:off x="334248" y="1"/>
            <a:ext cx="43189172" cy="4613111"/>
          </a:xfrm>
          <a:prstGeom prst="rect">
            <a:avLst/>
          </a:prstGeom>
          <a:solidFill>
            <a:srgbClr val="A70034"/>
          </a:solidFill>
          <a:ln>
            <a:noFill/>
          </a:ln>
        </p:spPr>
        <p:txBody>
          <a:bodyPr spcFirstLastPara="1" wrap="square" lIns="140175" tIns="70075" rIns="140175" bIns="70075" anchor="t" anchorCtr="0">
            <a:noAutofit/>
          </a:bodyPr>
          <a:lstStyle/>
          <a:p>
            <a:pPr>
              <a:spcBef>
                <a:spcPts val="2400"/>
              </a:spcBef>
            </a:pPr>
            <a:r>
              <a:rPr lang="en-US" sz="6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 Risk of Harms of Alcohol and Cannabis Use among Female College Students</a:t>
            </a:r>
            <a:endParaRPr lang="en-US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600"/>
              </a:spcBef>
            </a:pP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Jessica Samuolis, Megan Dunne, Katherine Fitzpatrick, &amp; Christina Poirier</a:t>
            </a:r>
            <a:endParaRPr lang="en-US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600"/>
              </a:spcBef>
            </a:pPr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Sacred Heart University Psychology Department</a:t>
            </a:r>
          </a:p>
        </p:txBody>
      </p:sp>
      <p:pic>
        <p:nvPicPr>
          <p:cNvPr id="103" name="Google Shape;103;p1" descr="https://lh3.googleusercontent.com/mmYm3Fs61qTJuH3p0nuERvOdihbBeZEbfdZ8o42IVtAH0AtPDAuiM9TKoJFMc03XVvfxNMdthoJ_ZthkSMcUq4vteMKxictI1Bxq98h8bbObAdOW3KsibI4j6qg3YBf2dnDqZOKtYyaGqq8=s20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294589" y="-82683"/>
            <a:ext cx="5812447" cy="464885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91;p1">
            <a:extLst>
              <a:ext uri="{FF2B5EF4-FFF2-40B4-BE49-F238E27FC236}">
                <a16:creationId xmlns:a16="http://schemas.microsoft.com/office/drawing/2014/main" id="{155B90FD-78BD-4571-921C-218D2AD21CCC}"/>
              </a:ext>
            </a:extLst>
          </p:cNvPr>
          <p:cNvSpPr txBox="1"/>
          <p:nvPr/>
        </p:nvSpPr>
        <p:spPr>
          <a:xfrm>
            <a:off x="30750864" y="4707760"/>
            <a:ext cx="12774704" cy="1005191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3. Perceived Risk of Harms</a:t>
            </a:r>
          </a:p>
        </p:txBody>
      </p:sp>
      <p:sp>
        <p:nvSpPr>
          <p:cNvPr id="24" name="Google Shape;92;p1">
            <a:extLst>
              <a:ext uri="{FF2B5EF4-FFF2-40B4-BE49-F238E27FC236}">
                <a16:creationId xmlns:a16="http://schemas.microsoft.com/office/drawing/2014/main" id="{1FF3AA9F-B517-46D7-A241-5E3F8D05741C}"/>
              </a:ext>
            </a:extLst>
          </p:cNvPr>
          <p:cNvSpPr txBox="1"/>
          <p:nvPr/>
        </p:nvSpPr>
        <p:spPr>
          <a:xfrm>
            <a:off x="313295" y="28371192"/>
            <a:ext cx="12730798" cy="4331264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1">
              <a:lnSpc>
                <a:spcPct val="114999"/>
              </a:lnSpc>
              <a:buSzPts val="3400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included female college students from a mid-sized, liberal arts university in the northeast of the U.S. </a:t>
            </a:r>
            <a:endParaRPr lang="en-US" sz="3400" b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7100" lvl="1" indent="-457200">
              <a:lnSpc>
                <a:spcPct val="114999"/>
              </a:lnSpc>
              <a:buSzPts val="3400"/>
              <a:buFont typeface="Arial" panose="020B0604020202020204" pitchFamily="34" charset="0"/>
              <a:buChar char="•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427 Undergraduate females</a:t>
            </a:r>
          </a:p>
          <a:p>
            <a:pPr marL="927100" lvl="1" indent="-457200">
              <a:lnSpc>
                <a:spcPct val="114999"/>
              </a:lnSpc>
              <a:buSzPts val="3400"/>
              <a:buFont typeface="Arial" panose="020B0604020202020204" pitchFamily="34" charset="0"/>
              <a:buChar char="•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91% White </a:t>
            </a:r>
          </a:p>
          <a:p>
            <a:pPr marL="927100" lvl="1" indent="-457200">
              <a:lnSpc>
                <a:spcPct val="114999"/>
              </a:lnSpc>
              <a:buSzPts val="3400"/>
              <a:buFont typeface="Arial" panose="020B0604020202020204" pitchFamily="34" charset="0"/>
              <a:buChar char="•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 Freshmen, 11% Sophomore, 6% Junior, and 2% Senior</a:t>
            </a:r>
          </a:p>
          <a:p>
            <a:pPr marL="927100" lvl="1" indent="-457200">
              <a:lnSpc>
                <a:spcPct val="114999"/>
              </a:lnSpc>
              <a:buSzPts val="3400"/>
              <a:buFont typeface="Arial" panose="020B0604020202020204" pitchFamily="34" charset="0"/>
              <a:buChar char="•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99% Enrolled full-time </a:t>
            </a:r>
          </a:p>
          <a:p>
            <a:pPr marL="927100" lvl="1" indent="-457200">
              <a:lnSpc>
                <a:spcPct val="114999"/>
              </a:lnSpc>
              <a:buSzPts val="3400"/>
              <a:buFont typeface="Arial" panose="020B0604020202020204" pitchFamily="34" charset="0"/>
              <a:buChar char="•"/>
            </a:pPr>
            <a:r>
              <a:rPr lang="en-US" sz="340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age of 18 </a:t>
            </a:r>
          </a:p>
          <a:p>
            <a:pPr marL="469900" lvl="1">
              <a:lnSpc>
                <a:spcPct val="114999"/>
              </a:lnSpc>
              <a:buSzPts val="3400"/>
            </a:pPr>
            <a:endParaRPr lang="en-US" sz="340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lvl="1">
              <a:lnSpc>
                <a:spcPct val="114999"/>
              </a:lnSpc>
              <a:buSzPts val="3400"/>
            </a:pPr>
            <a:endParaRPr lang="en-US" sz="3400">
              <a:solidFill>
                <a:schemeClr val="dk1"/>
              </a:solidFill>
            </a:endParaRPr>
          </a:p>
        </p:txBody>
      </p:sp>
      <p:sp>
        <p:nvSpPr>
          <p:cNvPr id="25" name="Google Shape;93;p1">
            <a:extLst>
              <a:ext uri="{FF2B5EF4-FFF2-40B4-BE49-F238E27FC236}">
                <a16:creationId xmlns:a16="http://schemas.microsoft.com/office/drawing/2014/main" id="{E518A257-243E-45CD-A51D-95651137FC17}"/>
              </a:ext>
            </a:extLst>
          </p:cNvPr>
          <p:cNvSpPr txBox="1"/>
          <p:nvPr/>
        </p:nvSpPr>
        <p:spPr>
          <a:xfrm>
            <a:off x="334249" y="15499380"/>
            <a:ext cx="12775700" cy="756051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</a:p>
        </p:txBody>
      </p:sp>
      <p:sp>
        <p:nvSpPr>
          <p:cNvPr id="26" name="Google Shape;92;p1">
            <a:extLst>
              <a:ext uri="{FF2B5EF4-FFF2-40B4-BE49-F238E27FC236}">
                <a16:creationId xmlns:a16="http://schemas.microsoft.com/office/drawing/2014/main" id="{9417A234-630B-48FC-BCB3-CFEC5AB49F64}"/>
              </a:ext>
            </a:extLst>
          </p:cNvPr>
          <p:cNvSpPr txBox="1"/>
          <p:nvPr/>
        </p:nvSpPr>
        <p:spPr>
          <a:xfrm>
            <a:off x="372683" y="16248735"/>
            <a:ext cx="12655046" cy="5399103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1">
              <a:buSzPts val="3400"/>
            </a:pPr>
            <a:r>
              <a:rPr lang="en-US" sz="34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 Risk of Harms of Use</a:t>
            </a:r>
            <a:endParaRPr lang="en-US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7100" lvl="1" indent="-457200"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items adopted from Nutt et al., 2007</a:t>
            </a:r>
            <a:endParaRPr lang="en-US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7100" lvl="1" indent="-457200"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items assessing risk of dependence, physical harm, and social harm from use</a:t>
            </a:r>
          </a:p>
          <a:p>
            <a:pPr marL="927100" lvl="1" indent="-457200"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risk (0) to Extreme risk (3) </a:t>
            </a:r>
          </a:p>
          <a:p>
            <a:pPr marL="469900" lvl="1">
              <a:buSzPts val="3400"/>
            </a:pPr>
            <a:r>
              <a:rPr lang="en-US" sz="34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Substance Use Risk Level</a:t>
            </a:r>
            <a:endParaRPr lang="en-US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7100" lvl="1" indent="-457200">
              <a:buClr>
                <a:schemeClr val="dk1"/>
              </a:buClr>
              <a:buSzPts val="34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Alcohol use risk level – AUDIT (Saunders et al., 1993)</a:t>
            </a:r>
          </a:p>
          <a:p>
            <a:pPr marL="927100" lvl="1" indent="-457200">
              <a:buClr>
                <a:schemeClr val="dk1"/>
              </a:buClr>
              <a:buSzPts val="34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Cannabis use risk level – CUDIT-R (Adamson et al., 2010)</a:t>
            </a:r>
          </a:p>
          <a:p>
            <a:pPr marL="927100" lvl="1" indent="-457200">
              <a:buClr>
                <a:schemeClr val="dk1"/>
              </a:buClr>
              <a:buSzPts val="3400"/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 item “What feedback about your level of use did you receive from the [alcohol/cannabis] screening?”  </a:t>
            </a: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366282DF-878C-4B83-BD74-8E156166C286}"/>
              </a:ext>
            </a:extLst>
          </p:cNvPr>
          <p:cNvSpPr txBox="1"/>
          <p:nvPr/>
        </p:nvSpPr>
        <p:spPr>
          <a:xfrm>
            <a:off x="334249" y="21653960"/>
            <a:ext cx="12730798" cy="773100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</a:p>
        </p:txBody>
      </p:sp>
      <p:sp>
        <p:nvSpPr>
          <p:cNvPr id="28" name="Google Shape;92;p1">
            <a:extLst>
              <a:ext uri="{FF2B5EF4-FFF2-40B4-BE49-F238E27FC236}">
                <a16:creationId xmlns:a16="http://schemas.microsoft.com/office/drawing/2014/main" id="{84F6E49D-08AA-4DA4-8E5C-64015215D915}"/>
              </a:ext>
            </a:extLst>
          </p:cNvPr>
          <p:cNvSpPr txBox="1"/>
          <p:nvPr/>
        </p:nvSpPr>
        <p:spPr>
          <a:xfrm>
            <a:off x="334248" y="22413430"/>
            <a:ext cx="12692679" cy="4954754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  <a:tabLst/>
              <a:defRPr/>
            </a:pPr>
            <a:r>
              <a:rPr kumimoji="0" lang="en-US" sz="3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Procedures (Original and Current Study)</a:t>
            </a:r>
          </a:p>
          <a:p>
            <a:pPr marL="9271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•"/>
              <a:tabLst/>
              <a:defRPr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IRB exemption approved</a:t>
            </a:r>
          </a:p>
          <a:p>
            <a:pPr marL="9271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•"/>
              <a:tabLst/>
              <a:defRPr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description with consent and link to a web-based </a:t>
            </a:r>
          </a:p>
          <a:p>
            <a:pPr marL="19050" lvl="4">
              <a:buClr>
                <a:schemeClr val="dk1"/>
              </a:buClr>
              <a:buSzPts val="3400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        alcohol or cannabis Screening, Brief Intervention,</a:t>
            </a:r>
          </a:p>
          <a:p>
            <a:pPr marL="19050" lvl="4">
              <a:buClr>
                <a:schemeClr val="dk1"/>
              </a:buClr>
              <a:buSzPts val="3400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        and Referral to Treatment (SBIRT) program and survey emailed  </a:t>
            </a:r>
          </a:p>
          <a:p>
            <a:pPr marL="19050" lvl="4">
              <a:buClr>
                <a:schemeClr val="dk1"/>
              </a:buClr>
              <a:buSzPts val="3400"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        and made available to Intro Psych students on SONA </a:t>
            </a:r>
          </a:p>
          <a:p>
            <a:pPr marL="927100" lvl="1" indent="-457200">
              <a:buSzPts val="3400"/>
              <a:buFont typeface="Arial"/>
              <a:buChar char="•"/>
              <a:defRPr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Survey assessed a range of constructs, including SBIRT feedback on use risk level and perceived risk of harms  </a:t>
            </a:r>
          </a:p>
          <a:p>
            <a:pPr marL="927100" lvl="1" indent="-457200">
              <a:buSzPts val="3400"/>
              <a:buFont typeface="Arial"/>
              <a:buChar char="•"/>
              <a:defRPr/>
            </a:pPr>
            <a:r>
              <a:rPr lang="en-US" sz="3400" dirty="0">
                <a:solidFill>
                  <a:schemeClr val="dk1"/>
                </a:solidFill>
                <a:latin typeface="Times New Roman"/>
                <a:cs typeface="Times New Roman"/>
              </a:rPr>
              <a:t>Survey data used in the current study   </a:t>
            </a:r>
            <a:endParaRPr lang="en-US" sz="3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" lvl="4">
              <a:buClr>
                <a:schemeClr val="dk1"/>
              </a:buClr>
              <a:buSzPts val="3400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19050" lvl="2">
              <a:buClr>
                <a:schemeClr val="dk1"/>
              </a:buClr>
              <a:buSzPts val="3400"/>
            </a:pPr>
            <a:endParaRPr lang="en-US" sz="3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Google Shape;92;p1">
            <a:extLst>
              <a:ext uri="{FF2B5EF4-FFF2-40B4-BE49-F238E27FC236}">
                <a16:creationId xmlns:a16="http://schemas.microsoft.com/office/drawing/2014/main" id="{4D279FFA-D259-4604-89A4-45D5E207411D}"/>
              </a:ext>
            </a:extLst>
          </p:cNvPr>
          <p:cNvSpPr txBox="1"/>
          <p:nvPr/>
        </p:nvSpPr>
        <p:spPr>
          <a:xfrm>
            <a:off x="30752716" y="5688900"/>
            <a:ext cx="12770704" cy="12773094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</a:pPr>
            <a:r>
              <a:rPr lang="en-US" sz="3400">
                <a:solidFill>
                  <a:schemeClr val="dk1"/>
                </a:solidFill>
              </a:rPr>
              <a:t> </a:t>
            </a:r>
            <a:endParaRPr sz="3400">
              <a:solidFill>
                <a:schemeClr val="dk1"/>
              </a:solidFill>
            </a:endParaRPr>
          </a:p>
          <a:p>
            <a:pPr marL="685800" marR="0" lvl="1" indent="-66675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endParaRPr sz="3400">
              <a:solidFill>
                <a:schemeClr val="dk1"/>
              </a:solidFill>
            </a:endParaRPr>
          </a:p>
        </p:txBody>
      </p:sp>
      <p:sp>
        <p:nvSpPr>
          <p:cNvPr id="30" name="Google Shape;91;p1">
            <a:extLst>
              <a:ext uri="{FF2B5EF4-FFF2-40B4-BE49-F238E27FC236}">
                <a16:creationId xmlns:a16="http://schemas.microsoft.com/office/drawing/2014/main" id="{0A5E901D-700E-4E37-96FB-22074FD735B2}"/>
              </a:ext>
            </a:extLst>
          </p:cNvPr>
          <p:cNvSpPr txBox="1"/>
          <p:nvPr/>
        </p:nvSpPr>
        <p:spPr>
          <a:xfrm>
            <a:off x="30752716" y="18278998"/>
            <a:ext cx="12770704" cy="1005191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Google Shape;92;p1">
            <a:extLst>
              <a:ext uri="{FF2B5EF4-FFF2-40B4-BE49-F238E27FC236}">
                <a16:creationId xmlns:a16="http://schemas.microsoft.com/office/drawing/2014/main" id="{FE3B84F2-BD80-429F-88D0-FABBDC6E9D0B}"/>
              </a:ext>
            </a:extLst>
          </p:cNvPr>
          <p:cNvSpPr txBox="1"/>
          <p:nvPr/>
        </p:nvSpPr>
        <p:spPr>
          <a:xfrm>
            <a:off x="30795754" y="19284188"/>
            <a:ext cx="12683017" cy="8536789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27100" lvl="1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were no significant group differences on all six items assessing perceived harms of alcohol use and on four of the items assessing perceived harms of cannabis use.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 efforts should raise awareness on the different harms associated with alcohol and cannabis use, including risk of addiction and risk for mental health problems.</a:t>
            </a:r>
          </a:p>
          <a:p>
            <a:pPr marL="914400" lvl="1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Tailored educational and intervention efforts are needed, particularly for students engaging in low-risk cannabis use, to raise awareness about harms and to prevent escalation to heavier use.</a:t>
            </a:r>
          </a:p>
          <a:p>
            <a:pPr marL="914400" lvl="1" indent="-444500">
              <a:lnSpc>
                <a:spcPct val="115000"/>
              </a:lnSpc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 research is needed to better understand perceived risk of harms associated with cannabis use, especially risk of addiction and risk for mental health problems among female college students.</a:t>
            </a:r>
          </a:p>
          <a:p>
            <a:pPr marL="914400" lvl="1" indent="-444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endParaRPr sz="3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lvl="1" indent="-66675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endParaRPr sz="3400" dirty="0">
              <a:solidFill>
                <a:schemeClr val="dk1"/>
              </a:solidFill>
            </a:endParaRPr>
          </a:p>
        </p:txBody>
      </p:sp>
      <p:sp>
        <p:nvSpPr>
          <p:cNvPr id="32" name="Google Shape;91;p1">
            <a:extLst>
              <a:ext uri="{FF2B5EF4-FFF2-40B4-BE49-F238E27FC236}">
                <a16:creationId xmlns:a16="http://schemas.microsoft.com/office/drawing/2014/main" id="{7BF45AEB-FE0B-49A6-8454-D7A4E5D0DCC2}"/>
              </a:ext>
            </a:extLst>
          </p:cNvPr>
          <p:cNvSpPr txBox="1"/>
          <p:nvPr/>
        </p:nvSpPr>
        <p:spPr>
          <a:xfrm>
            <a:off x="30795754" y="27867918"/>
            <a:ext cx="12672080" cy="1058537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Google Shape;92;p1">
            <a:extLst>
              <a:ext uri="{FF2B5EF4-FFF2-40B4-BE49-F238E27FC236}">
                <a16:creationId xmlns:a16="http://schemas.microsoft.com/office/drawing/2014/main" id="{D94534D7-A8E9-4813-930F-EF59D24197DB}"/>
              </a:ext>
            </a:extLst>
          </p:cNvPr>
          <p:cNvSpPr txBox="1"/>
          <p:nvPr/>
        </p:nvSpPr>
        <p:spPr>
          <a:xfrm>
            <a:off x="30785613" y="28926455"/>
            <a:ext cx="12672080" cy="3776001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1" indent="-457200" algn="just">
              <a:buSzPts val="3400"/>
            </a:pPr>
            <a:endParaRPr lang="en-US" sz="1800" dirty="0">
              <a:solidFill>
                <a:schemeClr val="dk1"/>
              </a:solidFill>
              <a:latin typeface="Times New Roman"/>
              <a:ea typeface="ＭＳ Ｐゴシック"/>
              <a:cs typeface="Times New Roman"/>
            </a:endParaRPr>
          </a:p>
          <a:p>
            <a:pPr marL="457200" lvl="1" indent="-457200" algn="just">
              <a:buSzPts val="3400"/>
            </a:pPr>
            <a:r>
              <a:rPr lang="en-US" sz="1700" dirty="0" err="1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Hanauer</a:t>
            </a:r>
            <a:r>
              <a:rPr lang="en-US" sz="1700" dirty="0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, M., Walker, M.R., </a:t>
            </a:r>
            <a:r>
              <a:rPr lang="en-US" sz="1700" dirty="0" err="1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Machledt</a:t>
            </a:r>
            <a:r>
              <a:rPr lang="en-US" sz="1700" dirty="0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, K., Ragatz, M., Macy, J.T. (2021). Association between perceived risk of harm and self- reported binge drinking, cigarette smoking, and marijuana smoking in young adults. </a:t>
            </a:r>
            <a:r>
              <a:rPr lang="en-US" sz="1700" i="1" dirty="0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Journal of American College Health, 69, 4, </a:t>
            </a:r>
            <a:r>
              <a:rPr lang="en-US" sz="1700" dirty="0">
                <a:solidFill>
                  <a:schemeClr val="dk1"/>
                </a:solidFill>
                <a:latin typeface="Times New Roman"/>
                <a:ea typeface="ＭＳ Ｐゴシック"/>
                <a:cs typeface="Times New Roman"/>
              </a:rPr>
              <a:t>345-352. </a:t>
            </a:r>
            <a:endParaRPr lang="en-US" sz="1700" i="1" dirty="0">
              <a:solidFill>
                <a:schemeClr val="dk1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457200" lvl="1" indent="-457200" algn="just"/>
            <a:r>
              <a:rPr lang="en-US" sz="17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Nutt, D., King, L.A., Saulsbury</a:t>
            </a:r>
            <a:r>
              <a:rPr lang="en-US" sz="1700" dirty="0">
                <a:solidFill>
                  <a:schemeClr val="dk1"/>
                </a:solidFill>
                <a:latin typeface="Times New Roman"/>
                <a:cs typeface="Times New Roman"/>
              </a:rPr>
              <a:t>, W., &amp; Blakemore, C. (2007). Development of a rational scale to assess the harm of drugs of potential misuse.</a:t>
            </a:r>
            <a:r>
              <a:rPr lang="en-US" sz="1700" i="1" dirty="0">
                <a:solidFill>
                  <a:schemeClr val="dk1"/>
                </a:solidFill>
                <a:latin typeface="Times New Roman"/>
                <a:cs typeface="Times New Roman"/>
              </a:rPr>
              <a:t> The Lancet, 369</a:t>
            </a:r>
            <a:r>
              <a:rPr lang="en-US" sz="1700" dirty="0">
                <a:solidFill>
                  <a:schemeClr val="dk1"/>
                </a:solidFill>
                <a:latin typeface="Times New Roman"/>
                <a:cs typeface="Times New Roman"/>
              </a:rPr>
              <a:t>, 1047-1053.</a:t>
            </a:r>
            <a:endParaRPr lang="en-US" sz="1700" i="1" dirty="0">
              <a:solidFill>
                <a:schemeClr val="dk1"/>
              </a:solidFill>
              <a:latin typeface="Times New Roman"/>
              <a:ea typeface="ＭＳ Ｐゴシック"/>
              <a:cs typeface="Times New Roman"/>
            </a:endParaRPr>
          </a:p>
          <a:p>
            <a:pPr marL="457200" lvl="1" indent="-457200" algn="just">
              <a:buClr>
                <a:schemeClr val="dk1"/>
              </a:buClr>
            </a:pP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Saunders J.B., </a:t>
            </a:r>
            <a:r>
              <a:rPr lang="en-US" sz="1700" dirty="0" err="1">
                <a:latin typeface="Times New Roman"/>
                <a:ea typeface="ＭＳ Ｐゴシック"/>
                <a:cs typeface="Times New Roman"/>
              </a:rPr>
              <a:t>Aasland</a:t>
            </a: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 O.G., </a:t>
            </a:r>
            <a:r>
              <a:rPr lang="en-US" sz="1700" dirty="0" err="1">
                <a:latin typeface="Times New Roman"/>
                <a:ea typeface="ＭＳ Ｐゴシック"/>
                <a:cs typeface="Times New Roman"/>
              </a:rPr>
              <a:t>Babor</a:t>
            </a: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 T.F., de la Fuente J.R. and Grant M. (1993). Development of the Alcohol Use Disorders Identification Test  (AUDIT): WHO Collaborative Project on Early Detection of Persons with Harmful Alcohol Consumption II. </a:t>
            </a:r>
            <a:r>
              <a:rPr lang="en-US" sz="1700" i="1" dirty="0">
                <a:latin typeface="Times New Roman"/>
                <a:ea typeface="ＭＳ Ｐゴシック"/>
                <a:cs typeface="Times New Roman"/>
              </a:rPr>
              <a:t>Addiction, 88,</a:t>
            </a: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 791-804.</a:t>
            </a:r>
          </a:p>
          <a:p>
            <a:pPr marL="457200" lvl="1" indent="-457200" algn="just">
              <a:buClr>
                <a:schemeClr val="dk1"/>
              </a:buClr>
              <a:buSzPts val="3400"/>
            </a:pPr>
            <a:r>
              <a:rPr lang="en-US" sz="1700" dirty="0">
                <a:latin typeface="Times New Roman"/>
                <a:cs typeface="Times New Roman"/>
              </a:rPr>
              <a:t>Schulenberg, J. E., Patrick, M. E., Johnston, L. D., O’Malley, P. M., Bachman, J. G., &amp; </a:t>
            </a:r>
            <a:r>
              <a:rPr lang="en-US" sz="1700" dirty="0" err="1">
                <a:latin typeface="Times New Roman"/>
                <a:cs typeface="Times New Roman"/>
              </a:rPr>
              <a:t>Miech</a:t>
            </a:r>
            <a:r>
              <a:rPr lang="en-US" sz="1700" dirty="0">
                <a:latin typeface="Times New Roman"/>
                <a:cs typeface="Times New Roman"/>
              </a:rPr>
              <a:t>, R. A. (2021). Monitoring the Future national survey results on drug use, 1975–2020: Volume II, College students and adults ages 19–60. Ann Arbor: Institute for Social Research, The University of Michigan. Available at http:// monitoringthefuture.org/</a:t>
            </a:r>
            <a:r>
              <a:rPr lang="en-US" sz="1700" dirty="0" err="1">
                <a:latin typeface="Times New Roman"/>
                <a:cs typeface="Times New Roman"/>
              </a:rPr>
              <a:t>pubs.html#monographs</a:t>
            </a:r>
            <a:r>
              <a:rPr lang="en-US" sz="1700" dirty="0">
                <a:latin typeface="Times New Roman"/>
                <a:cs typeface="Times New Roman"/>
              </a:rPr>
              <a:t> 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algn="just">
              <a:buClr>
                <a:schemeClr val="dk1"/>
              </a:buClr>
              <a:buSzPts val="3400"/>
            </a:pP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Adamson, S. J., Kay-Lambkin, F. J., Baker, A.L., Lewin, T.J., Thornton, L., Kelly, B. J., &amp; </a:t>
            </a:r>
            <a:r>
              <a:rPr lang="en-US" sz="1700" dirty="0" err="1">
                <a:latin typeface="Times New Roman"/>
                <a:ea typeface="ＭＳ Ｐゴシック"/>
                <a:cs typeface="Times New Roman"/>
              </a:rPr>
              <a:t>Sellman</a:t>
            </a: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, J. D. (2010). An Improved brief measure of cannabis misuse: The Cannabis Use Disorders Identification Test-Revised (CUDIT-R). </a:t>
            </a:r>
            <a:r>
              <a:rPr lang="en-US" sz="1700" i="1" dirty="0">
                <a:latin typeface="Times New Roman"/>
                <a:ea typeface="ＭＳ Ｐゴシック"/>
                <a:cs typeface="Times New Roman"/>
              </a:rPr>
              <a:t>Drug and Alcohol Dependence, 110</a:t>
            </a:r>
            <a:r>
              <a:rPr lang="en-US" sz="1700" dirty="0">
                <a:latin typeface="Times New Roman"/>
                <a:ea typeface="ＭＳ Ｐゴシック"/>
                <a:cs typeface="Times New Roman"/>
              </a:rPr>
              <a:t>, 137-143. </a:t>
            </a:r>
          </a:p>
          <a:p>
            <a:pPr marL="457200" lvl="1" indent="-457200" algn="just">
              <a:buClr>
                <a:schemeClr val="dk1"/>
              </a:buClr>
              <a:buSzPts val="3400"/>
            </a:pPr>
            <a:r>
              <a:rPr lang="en-US" sz="1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Waddell, J.T. (2022). Age-varying time trends in cannabis- and alcohol-related risk perceptions 2002-2019. </a:t>
            </a:r>
            <a:r>
              <a:rPr lang="en-US" sz="1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Addictive Behaviors, 124.</a:t>
            </a:r>
            <a:endParaRPr lang="en-US" sz="1700" dirty="0">
              <a:solidFill>
                <a:schemeClr val="dk1"/>
              </a:solidFill>
              <a:latin typeface="Times New Roman"/>
              <a:cs typeface="Times New Roman"/>
            </a:endParaRPr>
          </a:p>
          <a:p>
            <a:pPr marL="457200" lvl="1" indent="-457200" algn="just"/>
            <a:endParaRPr lang="en-US" sz="1700" dirty="0">
              <a:solidFill>
                <a:schemeClr val="dk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" lvl="1">
              <a:spcBef>
                <a:spcPts val="1800"/>
              </a:spcBef>
              <a:buSzPts val="3400"/>
            </a:pPr>
            <a:endParaRPr lang="en-US" sz="1700" i="1" dirty="0">
              <a:solidFill>
                <a:schemeClr val="dk1"/>
              </a:solidFill>
            </a:endParaRPr>
          </a:p>
          <a:p>
            <a:pPr marL="19050" lvl="1">
              <a:spcBef>
                <a:spcPts val="1800"/>
              </a:spcBef>
              <a:buSzPts val="3400"/>
            </a:pPr>
            <a:endParaRPr lang="en-US" sz="1700" i="1" dirty="0">
              <a:solidFill>
                <a:schemeClr val="dk1"/>
              </a:solidFill>
            </a:endParaRPr>
          </a:p>
          <a:p>
            <a:pPr marL="19050" lvl="1">
              <a:spcBef>
                <a:spcPts val="1800"/>
              </a:spcBef>
              <a:buSzPts val="3400"/>
            </a:pPr>
            <a:endParaRPr lang="en-US" sz="1700" i="1" dirty="0">
              <a:solidFill>
                <a:schemeClr val="dk1"/>
              </a:solidFill>
            </a:endParaRPr>
          </a:p>
        </p:txBody>
      </p:sp>
      <p:sp>
        <p:nvSpPr>
          <p:cNvPr id="34" name="Google Shape;92;p1">
            <a:extLst>
              <a:ext uri="{FF2B5EF4-FFF2-40B4-BE49-F238E27FC236}">
                <a16:creationId xmlns:a16="http://schemas.microsoft.com/office/drawing/2014/main" id="{51C710BA-3B81-454E-95B7-62D4C0ABC988}"/>
              </a:ext>
            </a:extLst>
          </p:cNvPr>
          <p:cNvSpPr txBox="1"/>
          <p:nvPr/>
        </p:nvSpPr>
        <p:spPr>
          <a:xfrm>
            <a:off x="13390315" y="5687912"/>
            <a:ext cx="16966781" cy="12579988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</a:pPr>
            <a:r>
              <a:rPr lang="en-US" sz="3400">
                <a:solidFill>
                  <a:schemeClr val="dk1"/>
                </a:solidFill>
              </a:rPr>
              <a:t> </a:t>
            </a:r>
            <a:endParaRPr sz="3400">
              <a:solidFill>
                <a:schemeClr val="dk1"/>
              </a:solidFill>
            </a:endParaRPr>
          </a:p>
          <a:p>
            <a:pPr marL="685800" marR="0" lvl="1" indent="-66675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endParaRPr sz="3400">
              <a:solidFill>
                <a:schemeClr val="dk1"/>
              </a:solidFill>
            </a:endParaRPr>
          </a:p>
        </p:txBody>
      </p:sp>
      <p:sp>
        <p:nvSpPr>
          <p:cNvPr id="35" name="Google Shape;97;p1">
            <a:extLst>
              <a:ext uri="{FF2B5EF4-FFF2-40B4-BE49-F238E27FC236}">
                <a16:creationId xmlns:a16="http://schemas.microsoft.com/office/drawing/2014/main" id="{923F2DED-6B40-4375-9172-93C03F418F6E}"/>
              </a:ext>
            </a:extLst>
          </p:cNvPr>
          <p:cNvSpPr txBox="1"/>
          <p:nvPr/>
        </p:nvSpPr>
        <p:spPr>
          <a:xfrm>
            <a:off x="13353690" y="18324414"/>
            <a:ext cx="17015985" cy="973418"/>
          </a:xfrm>
          <a:prstGeom prst="rect">
            <a:avLst/>
          </a:prstGeom>
          <a:solidFill>
            <a:srgbClr val="A70034"/>
          </a:solidFill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5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Table 2: Perceived Risk of Harms of Cannabis</a:t>
            </a:r>
            <a:endParaRPr sz="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92;p1">
            <a:extLst>
              <a:ext uri="{FF2B5EF4-FFF2-40B4-BE49-F238E27FC236}">
                <a16:creationId xmlns:a16="http://schemas.microsoft.com/office/drawing/2014/main" id="{999E7E4D-3910-4B90-A36C-55827EFA2D45}"/>
              </a:ext>
            </a:extLst>
          </p:cNvPr>
          <p:cNvSpPr txBox="1"/>
          <p:nvPr/>
        </p:nvSpPr>
        <p:spPr>
          <a:xfrm>
            <a:off x="13359022" y="19322084"/>
            <a:ext cx="17023581" cy="12679989"/>
          </a:xfrm>
          <a:prstGeom prst="rect">
            <a:avLst/>
          </a:prstGeom>
          <a:noFill/>
          <a:ln w="63500" cap="flat" cmpd="sng">
            <a:solidFill>
              <a:srgbClr val="003C7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</a:pPr>
            <a:r>
              <a:rPr lang="en-US" sz="3400">
                <a:solidFill>
                  <a:schemeClr val="dk1"/>
                </a:solidFill>
              </a:rPr>
              <a:t> </a:t>
            </a:r>
            <a:endParaRPr sz="3400">
              <a:solidFill>
                <a:schemeClr val="dk1"/>
              </a:solidFill>
            </a:endParaRPr>
          </a:p>
          <a:p>
            <a:pPr marL="685800" marR="0" lvl="1" indent="-66675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endParaRPr sz="3400">
              <a:solidFill>
                <a:schemeClr val="dk1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739452-0E55-81B4-0F95-CFAC9F2A4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81722"/>
              </p:ext>
            </p:extLst>
          </p:nvPr>
        </p:nvGraphicFramePr>
        <p:xfrm>
          <a:off x="30764535" y="5712951"/>
          <a:ext cx="12714237" cy="12557760"/>
        </p:xfrm>
        <a:graphic>
          <a:graphicData uri="http://schemas.openxmlformats.org/drawingml/2006/table">
            <a:tbl>
              <a:tblPr firstRow="1" bandRow="1">
                <a:tableStyleId>{F5F20145-01D5-49E5-A276-852F77F60B87}</a:tableStyleId>
              </a:tblPr>
              <a:tblGrid>
                <a:gridCol w="5692224">
                  <a:extLst>
                    <a:ext uri="{9D8B030D-6E8A-4147-A177-3AD203B41FA5}">
                      <a16:colId xmlns:a16="http://schemas.microsoft.com/office/drawing/2014/main" val="1790837460"/>
                    </a:ext>
                  </a:extLst>
                </a:gridCol>
                <a:gridCol w="3538569">
                  <a:extLst>
                    <a:ext uri="{9D8B030D-6E8A-4147-A177-3AD203B41FA5}">
                      <a16:colId xmlns:a16="http://schemas.microsoft.com/office/drawing/2014/main" val="3916378680"/>
                    </a:ext>
                  </a:extLst>
                </a:gridCol>
                <a:gridCol w="3483444">
                  <a:extLst>
                    <a:ext uri="{9D8B030D-6E8A-4147-A177-3AD203B41FA5}">
                      <a16:colId xmlns:a16="http://schemas.microsoft.com/office/drawing/2014/main" val="2888377249"/>
                    </a:ext>
                  </a:extLst>
                </a:gridCol>
              </a:tblGrid>
              <a:tr h="2090658">
                <a:tc>
                  <a:txBody>
                    <a:bodyPr/>
                    <a:lstStyle/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endParaRPr lang="en-US" sz="3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Alcohol </a:t>
                      </a:r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(SD)</a:t>
                      </a: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3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endParaRPr lang="en-US" sz="3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Cannabis</a:t>
                      </a:r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(SD)</a:t>
                      </a: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672658"/>
                  </a:ext>
                </a:extLst>
              </a:tr>
              <a:tr h="1590078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of becoming addicted </a:t>
                      </a:r>
                    </a:p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 (1.18)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 (1.14)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064976"/>
                  </a:ext>
                </a:extLst>
              </a:tr>
              <a:tr h="1590078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mental health problems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1.87 (1.16)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 (1.15)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260739"/>
                  </a:ext>
                </a:extLst>
              </a:tr>
              <a:tr h="1590078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physical health problems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1.83 (1.09)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 (1.16)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673369"/>
                  </a:ext>
                </a:extLst>
              </a:tr>
              <a:tr h="1590078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decline in quality of life 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 (1.17)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 (1.13)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220946"/>
                  </a:ext>
                </a:extLst>
              </a:tr>
              <a:tr h="1590078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friends and relationships 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 (1.16)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 (1.18)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45919"/>
                  </a:ext>
                </a:extLst>
              </a:tr>
              <a:tr h="2090658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family relationships </a:t>
                      </a:r>
                    </a:p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1.74 (1.21)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1.73 (1.19) </a:t>
                      </a:r>
                      <a:b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693145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55D15E-E9C1-AC23-9FB3-1FFC0C5E8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296566"/>
              </p:ext>
            </p:extLst>
          </p:nvPr>
        </p:nvGraphicFramePr>
        <p:xfrm>
          <a:off x="13441554" y="5673736"/>
          <a:ext cx="16908107" cy="12617035"/>
        </p:xfrm>
        <a:graphic>
          <a:graphicData uri="http://schemas.openxmlformats.org/drawingml/2006/table">
            <a:tbl>
              <a:tblPr firstRow="1" bandRow="1">
                <a:tableStyleId>{F5F20145-01D5-49E5-A276-852F77F60B87}</a:tableStyleId>
              </a:tblPr>
              <a:tblGrid>
                <a:gridCol w="6515700">
                  <a:extLst>
                    <a:ext uri="{9D8B030D-6E8A-4147-A177-3AD203B41FA5}">
                      <a16:colId xmlns:a16="http://schemas.microsoft.com/office/drawing/2014/main" val="1790837460"/>
                    </a:ext>
                  </a:extLst>
                </a:gridCol>
                <a:gridCol w="3510253">
                  <a:extLst>
                    <a:ext uri="{9D8B030D-6E8A-4147-A177-3AD203B41FA5}">
                      <a16:colId xmlns:a16="http://schemas.microsoft.com/office/drawing/2014/main" val="3916378680"/>
                    </a:ext>
                  </a:extLst>
                </a:gridCol>
                <a:gridCol w="3356800">
                  <a:extLst>
                    <a:ext uri="{9D8B030D-6E8A-4147-A177-3AD203B41FA5}">
                      <a16:colId xmlns:a16="http://schemas.microsoft.com/office/drawing/2014/main" val="2888377249"/>
                    </a:ext>
                  </a:extLst>
                </a:gridCol>
                <a:gridCol w="3525354">
                  <a:extLst>
                    <a:ext uri="{9D8B030D-6E8A-4147-A177-3AD203B41FA5}">
                      <a16:colId xmlns:a16="http://schemas.microsoft.com/office/drawing/2014/main" val="1523028317"/>
                    </a:ext>
                  </a:extLst>
                </a:gridCol>
              </a:tblGrid>
              <a:tr h="2160831">
                <a:tc>
                  <a:txBody>
                    <a:bodyPr/>
                    <a:lstStyle/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Use</a:t>
                      </a: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(N=22)</a:t>
                      </a:r>
                    </a:p>
                    <a:p>
                      <a:pPr algn="ctr" rtl="0" fontAlgn="base"/>
                      <a:r>
                        <a:rPr lang="en-US" sz="3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(SD)</a:t>
                      </a: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b="1" i="0" u="none" strike="noStrike" cap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Low Risk Use</a:t>
                      </a:r>
                      <a:r>
                        <a:rPr lang="en-US" sz="3400" b="0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(N=71)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Mean (SD)</a:t>
                      </a:r>
                      <a:r>
                        <a:rPr lang="en-US" sz="3400" b="0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Mod/Heavy Risk Use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(N=45)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Mean (SD)</a:t>
                      </a:r>
                      <a:r>
                        <a:rPr lang="en-US" sz="3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672658"/>
                  </a:ext>
                </a:extLst>
              </a:tr>
              <a:tr h="1643452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of becoming addicted </a:t>
                      </a:r>
                    </a:p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 (1.24)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 (1.25)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1.60 (1.03)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064976"/>
                  </a:ext>
                </a:extLst>
              </a:tr>
              <a:tr h="1658674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mental health problems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 (1.05)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 (1.25)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 (.997)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260739"/>
                  </a:ext>
                </a:extLst>
              </a:tr>
              <a:tr h="1658674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physical health problems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2.18 (1.01)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1.72 (1.20)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1.83 (.926)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673369"/>
                  </a:ext>
                </a:extLst>
              </a:tr>
              <a:tr h="1658674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decline in quality of </a:t>
                      </a: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life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2.05 (1.21)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1.73 (1.22)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 (1.09)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220946"/>
                  </a:ext>
                </a:extLst>
              </a:tr>
              <a:tr h="1666933">
                <a:tc>
                  <a:txBody>
                    <a:bodyPr/>
                    <a:lstStyle/>
                    <a:p>
                      <a:pPr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friends and relationships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2.27 (1.08)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1.69 (1.24)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1.66 (1.03)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45919"/>
                  </a:ext>
                </a:extLst>
              </a:tr>
              <a:tr h="1658674">
                <a:tc>
                  <a:txBody>
                    <a:bodyPr/>
                    <a:lstStyle/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family relationships </a:t>
                      </a:r>
                    </a:p>
                    <a:p>
                      <a:pPr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2.23 (1.11)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 (1.27)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 (1.13)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69314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1B63E1-FA1C-6916-B5A3-60EF599AA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56529"/>
              </p:ext>
            </p:extLst>
          </p:nvPr>
        </p:nvGraphicFramePr>
        <p:xfrm>
          <a:off x="13353690" y="19305916"/>
          <a:ext cx="16882814" cy="12557760"/>
        </p:xfrm>
        <a:graphic>
          <a:graphicData uri="http://schemas.openxmlformats.org/drawingml/2006/table">
            <a:tbl>
              <a:tblPr firstRow="1" bandRow="1">
                <a:tableStyleId>{F5F20145-01D5-49E5-A276-852F77F60B87}</a:tableStyleId>
              </a:tblPr>
              <a:tblGrid>
                <a:gridCol w="7080268">
                  <a:extLst>
                    <a:ext uri="{9D8B030D-6E8A-4147-A177-3AD203B41FA5}">
                      <a16:colId xmlns:a16="http://schemas.microsoft.com/office/drawing/2014/main" val="1790837460"/>
                    </a:ext>
                  </a:extLst>
                </a:gridCol>
                <a:gridCol w="2554366">
                  <a:extLst>
                    <a:ext uri="{9D8B030D-6E8A-4147-A177-3AD203B41FA5}">
                      <a16:colId xmlns:a16="http://schemas.microsoft.com/office/drawing/2014/main" val="3916378680"/>
                    </a:ext>
                  </a:extLst>
                </a:gridCol>
                <a:gridCol w="3647658">
                  <a:extLst>
                    <a:ext uri="{9D8B030D-6E8A-4147-A177-3AD203B41FA5}">
                      <a16:colId xmlns:a16="http://schemas.microsoft.com/office/drawing/2014/main" val="2888377249"/>
                    </a:ext>
                  </a:extLst>
                </a:gridCol>
                <a:gridCol w="3600522">
                  <a:extLst>
                    <a:ext uri="{9D8B030D-6E8A-4147-A177-3AD203B41FA5}">
                      <a16:colId xmlns:a16="http://schemas.microsoft.com/office/drawing/2014/main" val="1523028317"/>
                    </a:ext>
                  </a:extLst>
                </a:gridCol>
              </a:tblGrid>
              <a:tr h="2031173">
                <a:tc>
                  <a:txBody>
                    <a:bodyPr/>
                    <a:lstStyle/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Use</a:t>
                      </a: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(N=205)</a:t>
                      </a:r>
                    </a:p>
                    <a:p>
                      <a:pPr algn="ctr" rtl="0" fontAlgn="base"/>
                      <a:r>
                        <a:rPr lang="en-US" sz="3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(SD)</a:t>
                      </a: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b="1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Low Risk Use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(N=27)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Mean (SD)</a:t>
                      </a:r>
                      <a:r>
                        <a:rPr lang="en-US" sz="3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Mod/Heavy Risk</a:t>
                      </a:r>
                      <a:r>
                        <a:rPr lang="en-US" sz="3400" b="0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Use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(N=28)</a:t>
                      </a:r>
                    </a:p>
                    <a:p>
                      <a:pPr algn="ctr" rtl="0" fontAlgn="base"/>
                      <a:r>
                        <a:rPr lang="en-US" sz="3400" b="1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Mean (SD)</a:t>
                      </a:r>
                      <a:r>
                        <a:rPr lang="en-US" sz="3400" b="0" i="0" u="none" strike="noStrike" cap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672658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of becoming addicted* </a:t>
                      </a:r>
                    </a:p>
                    <a:p>
                      <a:pPr lvl="0">
                        <a:buNone/>
                      </a:pPr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 (1.16)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 (1.07)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 (.962)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064976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mental health problems*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 (1.17)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1.27 (1.00)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 (1.01)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260739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physical health problems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1.90 (1.17)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 (1.04)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 (1.05)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4673369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decline in quality of life </a:t>
                      </a:r>
                      <a:b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1.85 (1.16)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 (1.06)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1.93 (.900)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220946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friends and relationships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 (1.18)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 (1.14)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1.64 (1.19)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45919"/>
                  </a:ext>
                </a:extLst>
              </a:tr>
              <a:tr h="1545457"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Risk for problems or loss with family relationships </a:t>
                      </a:r>
                    </a:p>
                    <a:p>
                      <a:pPr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 (1.19)</a:t>
                      </a:r>
                      <a:b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base"/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1.38 (1.02)</a:t>
                      </a:r>
                      <a:b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en-US" sz="3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3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 (1.28)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693145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9FE7AD3-7C5B-D942-C4DE-F0234F00206D}"/>
              </a:ext>
            </a:extLst>
          </p:cNvPr>
          <p:cNvSpPr txBox="1"/>
          <p:nvPr/>
        </p:nvSpPr>
        <p:spPr>
          <a:xfrm>
            <a:off x="13353690" y="32215586"/>
            <a:ext cx="7118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*</a:t>
            </a:r>
            <a:r>
              <a:rPr lang="en-US" dirty="0"/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≤ .05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spiration">
      <a:dk1>
        <a:srgbClr val="000000"/>
      </a:dk1>
      <a:lt1>
        <a:srgbClr val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1404</Words>
  <Application>Microsoft Office PowerPoint</Application>
  <PresentationFormat>Custom</PresentationFormat>
  <Paragraphs>230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Samuolis</dc:creator>
  <cp:lastModifiedBy>Samuolis, Prof. Jessica</cp:lastModifiedBy>
  <cp:revision>1</cp:revision>
  <cp:lastPrinted>2023-12-11T15:31:52Z</cp:lastPrinted>
  <dcterms:created xsi:type="dcterms:W3CDTF">2012-09-13T00:05:40Z</dcterms:created>
  <dcterms:modified xsi:type="dcterms:W3CDTF">2023-12-11T15:40:47Z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0x010100ADF01C5EB2AB5A4C915BFFFE4AB6E294</vt:lpwstr>
  </property>
</Properties>
</file>