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4"/>
    <p:sldMasterId id="2147483655" r:id="rId5"/>
    <p:sldMasterId id="2147483676" r:id="rId6"/>
  </p:sldMasterIdLst>
  <p:notesMasterIdLst>
    <p:notesMasterId r:id="rId8"/>
  </p:notesMasterIdLst>
  <p:handoutMasterIdLst>
    <p:handoutMasterId r:id="rId9"/>
  </p:handoutMasterIdLst>
  <p:sldIdLst>
    <p:sldId id="261" r:id="rId7"/>
  </p:sldIdLst>
  <p:sldSz cx="43891200" cy="32918400"/>
  <p:notesSz cx="6858000" cy="9144000"/>
  <p:defaultTextStyle>
    <a:defPPr>
      <a:defRPr lang="en-US"/>
    </a:defPPr>
    <a:lvl1pPr marL="0" algn="l" defTabSz="2821185" rtl="0" eaLnBrk="1" latinLnBrk="0" hangingPunct="1">
      <a:defRPr sz="5528" kern="1200">
        <a:solidFill>
          <a:schemeClr val="tx1"/>
        </a:solidFill>
        <a:latin typeface="+mn-lt"/>
        <a:ea typeface="+mn-ea"/>
        <a:cs typeface="+mn-cs"/>
      </a:defRPr>
    </a:lvl1pPr>
    <a:lvl2pPr marL="1410593" algn="l" defTabSz="2821185" rtl="0" eaLnBrk="1" latinLnBrk="0" hangingPunct="1">
      <a:defRPr sz="5528" kern="1200">
        <a:solidFill>
          <a:schemeClr val="tx1"/>
        </a:solidFill>
        <a:latin typeface="+mn-lt"/>
        <a:ea typeface="+mn-ea"/>
        <a:cs typeface="+mn-cs"/>
      </a:defRPr>
    </a:lvl2pPr>
    <a:lvl3pPr marL="2821185" algn="l" defTabSz="2821185" rtl="0" eaLnBrk="1" latinLnBrk="0" hangingPunct="1">
      <a:defRPr sz="5528" kern="1200">
        <a:solidFill>
          <a:schemeClr val="tx1"/>
        </a:solidFill>
        <a:latin typeface="+mn-lt"/>
        <a:ea typeface="+mn-ea"/>
        <a:cs typeface="+mn-cs"/>
      </a:defRPr>
    </a:lvl3pPr>
    <a:lvl4pPr marL="4231778" algn="l" defTabSz="2821185" rtl="0" eaLnBrk="1" latinLnBrk="0" hangingPunct="1">
      <a:defRPr sz="5528" kern="1200">
        <a:solidFill>
          <a:schemeClr val="tx1"/>
        </a:solidFill>
        <a:latin typeface="+mn-lt"/>
        <a:ea typeface="+mn-ea"/>
        <a:cs typeface="+mn-cs"/>
      </a:defRPr>
    </a:lvl4pPr>
    <a:lvl5pPr marL="5642370" algn="l" defTabSz="2821185" rtl="0" eaLnBrk="1" latinLnBrk="0" hangingPunct="1">
      <a:defRPr sz="5528" kern="1200">
        <a:solidFill>
          <a:schemeClr val="tx1"/>
        </a:solidFill>
        <a:latin typeface="+mn-lt"/>
        <a:ea typeface="+mn-ea"/>
        <a:cs typeface="+mn-cs"/>
      </a:defRPr>
    </a:lvl5pPr>
    <a:lvl6pPr marL="7052964" algn="l" defTabSz="2821185" rtl="0" eaLnBrk="1" latinLnBrk="0" hangingPunct="1">
      <a:defRPr sz="5528" kern="1200">
        <a:solidFill>
          <a:schemeClr val="tx1"/>
        </a:solidFill>
        <a:latin typeface="+mn-lt"/>
        <a:ea typeface="+mn-ea"/>
        <a:cs typeface="+mn-cs"/>
      </a:defRPr>
    </a:lvl6pPr>
    <a:lvl7pPr marL="8463557" algn="l" defTabSz="2821185" rtl="0" eaLnBrk="1" latinLnBrk="0" hangingPunct="1">
      <a:defRPr sz="5528" kern="1200">
        <a:solidFill>
          <a:schemeClr val="tx1"/>
        </a:solidFill>
        <a:latin typeface="+mn-lt"/>
        <a:ea typeface="+mn-ea"/>
        <a:cs typeface="+mn-cs"/>
      </a:defRPr>
    </a:lvl7pPr>
    <a:lvl8pPr marL="9874149" algn="l" defTabSz="2821185" rtl="0" eaLnBrk="1" latinLnBrk="0" hangingPunct="1">
      <a:defRPr sz="5528" kern="1200">
        <a:solidFill>
          <a:schemeClr val="tx1"/>
        </a:solidFill>
        <a:latin typeface="+mn-lt"/>
        <a:ea typeface="+mn-ea"/>
        <a:cs typeface="+mn-cs"/>
      </a:defRPr>
    </a:lvl8pPr>
    <a:lvl9pPr marL="11284742" algn="l" defTabSz="2821185" rtl="0" eaLnBrk="1" latinLnBrk="0" hangingPunct="1">
      <a:defRPr sz="5528"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7EBB"/>
    <a:srgbClr val="F090C5"/>
    <a:srgbClr val="FED2F6"/>
    <a:srgbClr val="ED5DB6"/>
    <a:srgbClr val="FEF6FB"/>
    <a:srgbClr val="E95DAA"/>
    <a:srgbClr val="EE82BD"/>
    <a:srgbClr val="901358"/>
    <a:srgbClr val="F29ECC"/>
    <a:srgbClr val="A216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0B92F7-E7BB-4BE1-045F-974A3FBB3CD2}" v="878" dt="2024-04-17T19:34:09.504"/>
    <p1510:client id="{5C4B7BD9-9E4B-4F67-A54B-58398F483534}" v="433" dt="2024-04-18T18:32:31.594"/>
    <p1510:client id="{765961A6-E97C-DA0A-4F70-23D2C902AB89}" v="1" dt="2024-04-18T17:10:43.868"/>
    <p1510:client id="{D5749AFB-C559-5469-636A-47E09DC61372}" v="36" dt="2024-04-18T18:22:30.38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 d="100"/>
          <a:sy n="14" d="100"/>
        </p:scale>
        <p:origin x="1260" y="116"/>
      </p:cViewPr>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presProps" Target="presProps.xml"/><Relationship Id="rId5" Type="http://schemas.openxmlformats.org/officeDocument/2006/relationships/slideMaster" Target="slideMasters/slideMaster2.xml"/><Relationship Id="rId15" Type="http://schemas.microsoft.com/office/2015/10/relationships/revisionInfo" Target="revisionInfo.xml"/><Relationship Id="rId10"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handoutMaster" Target="handoutMasters/handout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4/18/2024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39740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4/18/2024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a:p>
        </p:txBody>
      </p:sp>
    </p:spTree>
    <p:extLst>
      <p:ext uri="{BB962C8B-B14F-4D97-AF65-F5344CB8AC3E}">
        <p14:creationId xmlns:p14="http://schemas.microsoft.com/office/powerpoint/2010/main" val="2414637987"/>
      </p:ext>
    </p:extLst>
  </p:cSld>
  <p:clrMap bg1="lt1" tx1="dk1" bg2="lt2" tx2="dk2" accent1="accent1" accent2="accent2" accent3="accent3" accent4="accent4" accent5="accent5" accent6="accent6" hlink="hlink" folHlink="folHlink"/>
  <p:notesStyle>
    <a:lvl1pPr marL="0" algn="l" defTabSz="2821185" rtl="0" eaLnBrk="1" latinLnBrk="0" hangingPunct="1">
      <a:defRPr sz="3728" kern="1200">
        <a:solidFill>
          <a:schemeClr val="tx1"/>
        </a:solidFill>
        <a:latin typeface="+mn-lt"/>
        <a:ea typeface="+mn-ea"/>
        <a:cs typeface="+mn-cs"/>
      </a:defRPr>
    </a:lvl1pPr>
    <a:lvl2pPr marL="1410593" algn="l" defTabSz="2821185" rtl="0" eaLnBrk="1" latinLnBrk="0" hangingPunct="1">
      <a:defRPr sz="3728" kern="1200">
        <a:solidFill>
          <a:schemeClr val="tx1"/>
        </a:solidFill>
        <a:latin typeface="+mn-lt"/>
        <a:ea typeface="+mn-ea"/>
        <a:cs typeface="+mn-cs"/>
      </a:defRPr>
    </a:lvl2pPr>
    <a:lvl3pPr marL="2821185" algn="l" defTabSz="2821185" rtl="0" eaLnBrk="1" latinLnBrk="0" hangingPunct="1">
      <a:defRPr sz="3728" kern="1200">
        <a:solidFill>
          <a:schemeClr val="tx1"/>
        </a:solidFill>
        <a:latin typeface="+mn-lt"/>
        <a:ea typeface="+mn-ea"/>
        <a:cs typeface="+mn-cs"/>
      </a:defRPr>
    </a:lvl3pPr>
    <a:lvl4pPr marL="4231778" algn="l" defTabSz="2821185" rtl="0" eaLnBrk="1" latinLnBrk="0" hangingPunct="1">
      <a:defRPr sz="3728" kern="1200">
        <a:solidFill>
          <a:schemeClr val="tx1"/>
        </a:solidFill>
        <a:latin typeface="+mn-lt"/>
        <a:ea typeface="+mn-ea"/>
        <a:cs typeface="+mn-cs"/>
      </a:defRPr>
    </a:lvl4pPr>
    <a:lvl5pPr marL="5642370" algn="l" defTabSz="2821185" rtl="0" eaLnBrk="1" latinLnBrk="0" hangingPunct="1">
      <a:defRPr sz="3728" kern="1200">
        <a:solidFill>
          <a:schemeClr val="tx1"/>
        </a:solidFill>
        <a:latin typeface="+mn-lt"/>
        <a:ea typeface="+mn-ea"/>
        <a:cs typeface="+mn-cs"/>
      </a:defRPr>
    </a:lvl5pPr>
    <a:lvl6pPr marL="7052964" algn="l" defTabSz="2821185" rtl="0" eaLnBrk="1" latinLnBrk="0" hangingPunct="1">
      <a:defRPr sz="3728" kern="1200">
        <a:solidFill>
          <a:schemeClr val="tx1"/>
        </a:solidFill>
        <a:latin typeface="+mn-lt"/>
        <a:ea typeface="+mn-ea"/>
        <a:cs typeface="+mn-cs"/>
      </a:defRPr>
    </a:lvl6pPr>
    <a:lvl7pPr marL="8463557" algn="l" defTabSz="2821185" rtl="0" eaLnBrk="1" latinLnBrk="0" hangingPunct="1">
      <a:defRPr sz="3728" kern="1200">
        <a:solidFill>
          <a:schemeClr val="tx1"/>
        </a:solidFill>
        <a:latin typeface="+mn-lt"/>
        <a:ea typeface="+mn-ea"/>
        <a:cs typeface="+mn-cs"/>
      </a:defRPr>
    </a:lvl7pPr>
    <a:lvl8pPr marL="9874149" algn="l" defTabSz="2821185" rtl="0" eaLnBrk="1" latinLnBrk="0" hangingPunct="1">
      <a:defRPr sz="3728" kern="1200">
        <a:solidFill>
          <a:schemeClr val="tx1"/>
        </a:solidFill>
        <a:latin typeface="+mn-lt"/>
        <a:ea typeface="+mn-ea"/>
        <a:cs typeface="+mn-cs"/>
      </a:defRPr>
    </a:lvl8pPr>
    <a:lvl9pPr marL="11284742" algn="l" defTabSz="2821185" rtl="0" eaLnBrk="1" latinLnBrk="0" hangingPunct="1">
      <a:defRPr sz="3728"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A1A87D-CAF7-4BDC-A0D3-C0DBEDE81619}" type="slidenum">
              <a:rPr lang="en-US" smtClean="0"/>
              <a:pPr/>
              <a:t>1</a:t>
            </a:fld>
            <a:endParaRPr lang="en-US"/>
          </a:p>
        </p:txBody>
      </p:sp>
    </p:spTree>
    <p:extLst>
      <p:ext uri="{BB962C8B-B14F-4D97-AF65-F5344CB8AC3E}">
        <p14:creationId xmlns:p14="http://schemas.microsoft.com/office/powerpoint/2010/main" val="39865124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ith Guides">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C96E18C0-5E19-4D47-9237-14BD7C2930F7}"/>
              </a:ext>
            </a:extLst>
          </p:cNvPr>
          <p:cNvSpPr>
            <a:spLocks noGrp="1"/>
          </p:cNvSpPr>
          <p:nvPr>
            <p:ph type="body" sz="quarter" idx="10" hasCustomPrompt="1"/>
          </p:nvPr>
        </p:nvSpPr>
        <p:spPr>
          <a:xfrm>
            <a:off x="11430000" y="2901984"/>
            <a:ext cx="21069300" cy="830997"/>
          </a:xfrm>
          <a:prstGeom prst="rect">
            <a:avLst/>
          </a:prstGeom>
        </p:spPr>
        <p:txBody>
          <a:bodyPr wrap="square">
            <a:spAutoFit/>
          </a:bodyPr>
          <a:lstStyle>
            <a:lvl1pPr marL="0" indent="0" algn="ctr">
              <a:buNone/>
              <a:defRPr sz="4800" b="1" i="0">
                <a:solidFill>
                  <a:schemeClr val="bg1"/>
                </a:solidFill>
                <a:latin typeface="+mj-lt"/>
                <a:cs typeface="Arial" panose="020B0604020202020204" pitchFamily="34" charset="0"/>
              </a:defRPr>
            </a:lvl1pPr>
            <a:lvl2pPr marL="0" indent="0">
              <a:buNone/>
              <a:defRPr b="0" i="0">
                <a:latin typeface="Arial Narrow" panose="020B0604020202020204" pitchFamily="34" charset="0"/>
                <a:cs typeface="Arial Narrow" panose="020B0604020202020204" pitchFamily="34" charset="0"/>
              </a:defRPr>
            </a:lvl2pPr>
            <a:lvl3pPr marL="0" indent="0">
              <a:buNone/>
              <a:defRPr b="0" i="0">
                <a:latin typeface="Arial Narrow" panose="020B0604020202020204" pitchFamily="34" charset="0"/>
                <a:cs typeface="Arial Narrow" panose="020B0604020202020204" pitchFamily="34" charset="0"/>
              </a:defRPr>
            </a:lvl3pPr>
            <a:lvl4pPr marL="0" indent="0">
              <a:buNone/>
              <a:defRPr b="0" i="0">
                <a:latin typeface="Arial Narrow" panose="020B0604020202020204" pitchFamily="34" charset="0"/>
                <a:cs typeface="Arial Narrow" panose="020B0604020202020204" pitchFamily="34" charset="0"/>
              </a:defRPr>
            </a:lvl4pPr>
            <a:lvl5pPr marL="0" indent="0">
              <a:buNone/>
              <a:defRPr b="0" i="0">
                <a:latin typeface="Arial Narrow" panose="020B0604020202020204" pitchFamily="34" charset="0"/>
                <a:cs typeface="Arial Narrow" panose="020B0604020202020204" pitchFamily="34" charset="0"/>
              </a:defRPr>
            </a:lvl5pPr>
          </a:lstStyle>
          <a:p>
            <a:pPr lvl="0"/>
            <a:r>
              <a:rPr lang="en-US"/>
              <a:t>List of affiliated programs, institutions, organizations, schools, etc.</a:t>
            </a:r>
          </a:p>
        </p:txBody>
      </p:sp>
      <p:sp>
        <p:nvSpPr>
          <p:cNvPr id="19" name="Text Placeholder 17">
            <a:extLst>
              <a:ext uri="{FF2B5EF4-FFF2-40B4-BE49-F238E27FC236}">
                <a16:creationId xmlns:a16="http://schemas.microsoft.com/office/drawing/2014/main" id="{EECA4861-B93C-0849-A47D-17FACB135140}"/>
              </a:ext>
            </a:extLst>
          </p:cNvPr>
          <p:cNvSpPr>
            <a:spLocks noGrp="1"/>
          </p:cNvSpPr>
          <p:nvPr>
            <p:ph type="body" sz="quarter" idx="11" hasCustomPrompt="1"/>
          </p:nvPr>
        </p:nvSpPr>
        <p:spPr>
          <a:xfrm>
            <a:off x="11430000" y="1714548"/>
            <a:ext cx="21069300" cy="923330"/>
          </a:xfrm>
          <a:prstGeom prst="rect">
            <a:avLst/>
          </a:prstGeom>
        </p:spPr>
        <p:txBody>
          <a:bodyPr wrap="square">
            <a:spAutoFit/>
          </a:bodyPr>
          <a:lstStyle>
            <a:lvl1pPr marL="0" indent="0" algn="ctr">
              <a:buNone/>
              <a:defRPr sz="5400" b="1" i="0">
                <a:solidFill>
                  <a:schemeClr val="bg1"/>
                </a:solidFill>
                <a:latin typeface="+mj-lt"/>
                <a:cs typeface="Arial" panose="020B0604020202020204" pitchFamily="34" charset="0"/>
              </a:defRPr>
            </a:lvl1pPr>
            <a:lvl2pPr marL="0" indent="0">
              <a:buNone/>
              <a:defRPr b="0" i="0">
                <a:latin typeface="Arial Narrow" panose="020B0604020202020204" pitchFamily="34" charset="0"/>
                <a:cs typeface="Arial Narrow" panose="020B0604020202020204" pitchFamily="34" charset="0"/>
              </a:defRPr>
            </a:lvl2pPr>
            <a:lvl3pPr marL="0" indent="0">
              <a:buNone/>
              <a:defRPr b="0" i="0">
                <a:latin typeface="Arial Narrow" panose="020B0604020202020204" pitchFamily="34" charset="0"/>
                <a:cs typeface="Arial Narrow" panose="020B0604020202020204" pitchFamily="34" charset="0"/>
              </a:defRPr>
            </a:lvl3pPr>
            <a:lvl4pPr marL="0" indent="0">
              <a:buNone/>
              <a:defRPr b="0" i="0">
                <a:latin typeface="Arial Narrow" panose="020B0604020202020204" pitchFamily="34" charset="0"/>
                <a:cs typeface="Arial Narrow" panose="020B0604020202020204" pitchFamily="34" charset="0"/>
              </a:defRPr>
            </a:lvl4pPr>
            <a:lvl5pPr marL="0" indent="0">
              <a:buNone/>
              <a:defRPr b="0" i="0">
                <a:latin typeface="Arial Narrow" panose="020B0604020202020204" pitchFamily="34" charset="0"/>
                <a:cs typeface="Arial Narrow" panose="020B0604020202020204" pitchFamily="34" charset="0"/>
              </a:defRPr>
            </a:lvl5pPr>
          </a:lstStyle>
          <a:p>
            <a:pPr lvl="0"/>
            <a:r>
              <a:rPr lang="en-US"/>
              <a:t>List of Authors and co-Authors / collaborators</a:t>
            </a:r>
          </a:p>
        </p:txBody>
      </p:sp>
      <p:sp>
        <p:nvSpPr>
          <p:cNvPr id="20" name="Text Placeholder 17">
            <a:extLst>
              <a:ext uri="{FF2B5EF4-FFF2-40B4-BE49-F238E27FC236}">
                <a16:creationId xmlns:a16="http://schemas.microsoft.com/office/drawing/2014/main" id="{053CD722-9E93-6049-839B-8A79A9C42804}"/>
              </a:ext>
            </a:extLst>
          </p:cNvPr>
          <p:cNvSpPr>
            <a:spLocks noGrp="1"/>
          </p:cNvSpPr>
          <p:nvPr>
            <p:ph type="body" sz="quarter" idx="12" hasCustomPrompt="1"/>
          </p:nvPr>
        </p:nvSpPr>
        <p:spPr>
          <a:xfrm>
            <a:off x="11430000" y="266652"/>
            <a:ext cx="21069300" cy="1200329"/>
          </a:xfrm>
          <a:prstGeom prst="rect">
            <a:avLst/>
          </a:prstGeom>
        </p:spPr>
        <p:txBody>
          <a:bodyPr wrap="square">
            <a:spAutoFit/>
          </a:bodyPr>
          <a:lstStyle>
            <a:lvl1pPr marL="0" indent="0" algn="ctr">
              <a:buNone/>
              <a:defRPr sz="7200" b="1" i="0">
                <a:solidFill>
                  <a:schemeClr val="bg1"/>
                </a:solidFill>
                <a:latin typeface="+mj-lt"/>
                <a:cs typeface="Arial" panose="020B0604020202020204" pitchFamily="34" charset="0"/>
              </a:defRPr>
            </a:lvl1pPr>
            <a:lvl2pPr marL="0" indent="0">
              <a:buNone/>
              <a:defRPr b="0" i="0">
                <a:latin typeface="Arial Narrow" panose="020B0604020202020204" pitchFamily="34" charset="0"/>
                <a:cs typeface="Arial Narrow" panose="020B0604020202020204" pitchFamily="34" charset="0"/>
              </a:defRPr>
            </a:lvl2pPr>
            <a:lvl3pPr marL="0" indent="0">
              <a:buNone/>
              <a:defRPr b="0" i="0">
                <a:latin typeface="Arial Narrow" panose="020B0604020202020204" pitchFamily="34" charset="0"/>
                <a:cs typeface="Arial Narrow" panose="020B0604020202020204" pitchFamily="34" charset="0"/>
              </a:defRPr>
            </a:lvl3pPr>
            <a:lvl4pPr marL="0" indent="0">
              <a:buNone/>
              <a:defRPr b="0" i="0">
                <a:latin typeface="Arial Narrow" panose="020B0604020202020204" pitchFamily="34" charset="0"/>
                <a:cs typeface="Arial Narrow" panose="020B0604020202020204" pitchFamily="34" charset="0"/>
              </a:defRPr>
            </a:lvl4pPr>
            <a:lvl5pPr marL="0" indent="0">
              <a:buNone/>
              <a:defRPr b="0" i="0">
                <a:latin typeface="Arial Narrow" panose="020B0604020202020204" pitchFamily="34" charset="0"/>
                <a:cs typeface="Arial Narrow" panose="020B0604020202020204" pitchFamily="34" charset="0"/>
              </a:defRPr>
            </a:lvl5pPr>
          </a:lstStyle>
          <a:p>
            <a:pPr lvl="0"/>
            <a:r>
              <a:rPr lang="en-US"/>
              <a:t>Poster presentation title</a:t>
            </a:r>
          </a:p>
        </p:txBody>
      </p:sp>
      <p:sp>
        <p:nvSpPr>
          <p:cNvPr id="27" name="Text Placeholder 9">
            <a:extLst>
              <a:ext uri="{FF2B5EF4-FFF2-40B4-BE49-F238E27FC236}">
                <a16:creationId xmlns:a16="http://schemas.microsoft.com/office/drawing/2014/main" id="{0022466D-7E9F-0541-8791-ADE9FFDEB5D2}"/>
              </a:ext>
            </a:extLst>
          </p:cNvPr>
          <p:cNvSpPr>
            <a:spLocks noGrp="1"/>
          </p:cNvSpPr>
          <p:nvPr>
            <p:ph type="body" sz="quarter" idx="15" hasCustomPrompt="1"/>
          </p:nvPr>
        </p:nvSpPr>
        <p:spPr>
          <a:xfrm>
            <a:off x="456500" y="4997541"/>
            <a:ext cx="10059099" cy="553998"/>
          </a:xfrm>
          <a:prstGeom prst="rect">
            <a:avLst/>
          </a:prstGeom>
        </p:spPr>
        <p:txBody>
          <a:bodyPr wrap="square">
            <a:spAutoFit/>
          </a:bodyPr>
          <a:lstStyle>
            <a:lvl1pPr marL="0" indent="0" algn="ctr">
              <a:buNone/>
              <a:defRPr lang="en-US" sz="3000" b="1" dirty="0">
                <a:solidFill>
                  <a:schemeClr val="accent1">
                    <a:lumMod val="50000"/>
                  </a:schemeClr>
                </a:solidFill>
                <a:latin typeface="+mj-lt"/>
              </a:defRPr>
            </a:lvl1pPr>
            <a:lvl2pPr>
              <a:defRPr lang="en-US" sz="3200" smtClean="0"/>
            </a:lvl2pPr>
            <a:lvl3pPr>
              <a:defRPr lang="en-US" sz="2000" smtClean="0"/>
            </a:lvl3pPr>
            <a:lvl4pPr>
              <a:defRPr lang="en-US" sz="1600" smtClean="0"/>
            </a:lvl4pPr>
            <a:lvl5pPr>
              <a:defRPr lang="en-US" sz="1600"/>
            </a:lvl5pPr>
          </a:lstStyle>
          <a:p>
            <a:r>
              <a:rPr lang="en-US">
                <a:effectLst/>
                <a:latin typeface="Calibri" panose="020F0502020204030204" pitchFamily="34" charset="0"/>
              </a:rPr>
              <a:t>(click to edit) INTRODUCTION or ABSTRACT</a:t>
            </a:r>
          </a:p>
        </p:txBody>
      </p:sp>
      <p:sp>
        <p:nvSpPr>
          <p:cNvPr id="28" name="Text Placeholder 9">
            <a:extLst>
              <a:ext uri="{FF2B5EF4-FFF2-40B4-BE49-F238E27FC236}">
                <a16:creationId xmlns:a16="http://schemas.microsoft.com/office/drawing/2014/main" id="{8BA21A8B-51D3-DF46-9C47-207CAE71FBEA}"/>
              </a:ext>
            </a:extLst>
          </p:cNvPr>
          <p:cNvSpPr>
            <a:spLocks noGrp="1"/>
          </p:cNvSpPr>
          <p:nvPr>
            <p:ph type="body" sz="quarter" idx="17" hasCustomPrompt="1"/>
          </p:nvPr>
        </p:nvSpPr>
        <p:spPr>
          <a:xfrm>
            <a:off x="457199" y="14728805"/>
            <a:ext cx="10059099" cy="553998"/>
          </a:xfrm>
          <a:prstGeom prst="rect">
            <a:avLst/>
          </a:prstGeom>
        </p:spPr>
        <p:txBody>
          <a:bodyPr wrap="square">
            <a:spAutoFit/>
          </a:bodyPr>
          <a:lstStyle>
            <a:lvl1pPr marL="0" indent="0" algn="ctr">
              <a:buNone/>
              <a:defRPr lang="en-US" sz="3000" b="1" dirty="0">
                <a:solidFill>
                  <a:schemeClr val="accent1">
                    <a:lumMod val="50000"/>
                  </a:schemeClr>
                </a:solidFill>
                <a:latin typeface="+mj-lt"/>
              </a:defRPr>
            </a:lvl1pPr>
            <a:lvl2pPr>
              <a:defRPr lang="en-US" sz="3200" smtClean="0"/>
            </a:lvl2pPr>
            <a:lvl3pPr>
              <a:defRPr lang="en-US" sz="2000" smtClean="0"/>
            </a:lvl3pPr>
            <a:lvl4pPr>
              <a:defRPr lang="en-US" sz="1600" smtClean="0"/>
            </a:lvl4pPr>
            <a:lvl5pPr>
              <a:defRPr lang="en-US" sz="1600"/>
            </a:lvl5pPr>
          </a:lstStyle>
          <a:p>
            <a:r>
              <a:rPr lang="en-US">
                <a:effectLst/>
                <a:latin typeface="Calibri" panose="020F0502020204030204" pitchFamily="34" charset="0"/>
              </a:rPr>
              <a:t>(click to edit)  OBJECTIVES</a:t>
            </a:r>
          </a:p>
        </p:txBody>
      </p:sp>
      <p:sp>
        <p:nvSpPr>
          <p:cNvPr id="29" name="Text Placeholder 9">
            <a:extLst>
              <a:ext uri="{FF2B5EF4-FFF2-40B4-BE49-F238E27FC236}">
                <a16:creationId xmlns:a16="http://schemas.microsoft.com/office/drawing/2014/main" id="{6B7BCEDA-48FE-554E-B697-5222E92C0303}"/>
              </a:ext>
            </a:extLst>
          </p:cNvPr>
          <p:cNvSpPr>
            <a:spLocks noGrp="1"/>
          </p:cNvSpPr>
          <p:nvPr>
            <p:ph type="body" sz="quarter" idx="18" hasCustomPrompt="1"/>
          </p:nvPr>
        </p:nvSpPr>
        <p:spPr>
          <a:xfrm>
            <a:off x="11430000" y="4997540"/>
            <a:ext cx="10058400" cy="553998"/>
          </a:xfrm>
          <a:prstGeom prst="rect">
            <a:avLst/>
          </a:prstGeom>
        </p:spPr>
        <p:txBody>
          <a:bodyPr wrap="square">
            <a:spAutoFit/>
          </a:bodyPr>
          <a:lstStyle>
            <a:lvl1pPr marL="0" indent="0" algn="ctr">
              <a:buNone/>
              <a:defRPr lang="en-US" sz="3000" b="1" dirty="0">
                <a:solidFill>
                  <a:schemeClr val="accent1">
                    <a:lumMod val="50000"/>
                  </a:schemeClr>
                </a:solidFill>
                <a:latin typeface="+mj-lt"/>
              </a:defRPr>
            </a:lvl1pPr>
            <a:lvl2pPr>
              <a:defRPr lang="en-US" sz="3200" smtClean="0"/>
            </a:lvl2pPr>
            <a:lvl3pPr>
              <a:defRPr lang="en-US" sz="2000" smtClean="0"/>
            </a:lvl3pPr>
            <a:lvl4pPr>
              <a:defRPr lang="en-US" sz="1600" smtClean="0"/>
            </a:lvl4pPr>
            <a:lvl5pPr>
              <a:defRPr lang="en-US" sz="1600"/>
            </a:lvl5pPr>
          </a:lstStyle>
          <a:p>
            <a:r>
              <a:rPr lang="en-US">
                <a:effectLst/>
                <a:latin typeface="Calibri" panose="020F0502020204030204" pitchFamily="34" charset="0"/>
              </a:rPr>
              <a:t>(click to edit)  MATERIALS &amp; METHODS</a:t>
            </a:r>
          </a:p>
        </p:txBody>
      </p:sp>
      <p:sp>
        <p:nvSpPr>
          <p:cNvPr id="30" name="Text Placeholder 9">
            <a:extLst>
              <a:ext uri="{FF2B5EF4-FFF2-40B4-BE49-F238E27FC236}">
                <a16:creationId xmlns:a16="http://schemas.microsoft.com/office/drawing/2014/main" id="{195A2674-63FD-C54C-9DAA-0C31B6481A1A}"/>
              </a:ext>
            </a:extLst>
          </p:cNvPr>
          <p:cNvSpPr>
            <a:spLocks noGrp="1"/>
          </p:cNvSpPr>
          <p:nvPr>
            <p:ph type="body" sz="quarter" idx="19" hasCustomPrompt="1"/>
          </p:nvPr>
        </p:nvSpPr>
        <p:spPr>
          <a:xfrm>
            <a:off x="22402800" y="4997539"/>
            <a:ext cx="10058400" cy="553998"/>
          </a:xfrm>
          <a:prstGeom prst="rect">
            <a:avLst/>
          </a:prstGeom>
        </p:spPr>
        <p:txBody>
          <a:bodyPr wrap="square">
            <a:spAutoFit/>
          </a:bodyPr>
          <a:lstStyle>
            <a:lvl1pPr marL="0" indent="0" algn="ctr">
              <a:buNone/>
              <a:defRPr lang="en-US" sz="3000" b="1" dirty="0">
                <a:solidFill>
                  <a:schemeClr val="accent1">
                    <a:lumMod val="50000"/>
                  </a:schemeClr>
                </a:solidFill>
                <a:latin typeface="+mj-lt"/>
              </a:defRPr>
            </a:lvl1pPr>
            <a:lvl2pPr>
              <a:defRPr lang="en-US" sz="3200" smtClean="0"/>
            </a:lvl2pPr>
            <a:lvl3pPr>
              <a:defRPr lang="en-US" sz="2000" smtClean="0"/>
            </a:lvl3pPr>
            <a:lvl4pPr>
              <a:defRPr lang="en-US" sz="1600" smtClean="0"/>
            </a:lvl4pPr>
            <a:lvl5pPr>
              <a:defRPr lang="en-US" sz="1600"/>
            </a:lvl5pPr>
          </a:lstStyle>
          <a:p>
            <a:r>
              <a:rPr lang="en-US">
                <a:effectLst/>
                <a:latin typeface="Calibri" panose="020F0502020204030204" pitchFamily="34" charset="0"/>
              </a:rPr>
              <a:t>(click to edit)  RESULTS</a:t>
            </a:r>
          </a:p>
        </p:txBody>
      </p:sp>
      <p:sp>
        <p:nvSpPr>
          <p:cNvPr id="31" name="Text Placeholder 9">
            <a:extLst>
              <a:ext uri="{FF2B5EF4-FFF2-40B4-BE49-F238E27FC236}">
                <a16:creationId xmlns:a16="http://schemas.microsoft.com/office/drawing/2014/main" id="{515A5891-6D49-BD40-81DC-C833CD1D5A59}"/>
              </a:ext>
            </a:extLst>
          </p:cNvPr>
          <p:cNvSpPr>
            <a:spLocks noGrp="1"/>
          </p:cNvSpPr>
          <p:nvPr>
            <p:ph type="body" sz="quarter" idx="20" hasCustomPrompt="1"/>
          </p:nvPr>
        </p:nvSpPr>
        <p:spPr>
          <a:xfrm>
            <a:off x="33375600" y="4997539"/>
            <a:ext cx="10058400" cy="553998"/>
          </a:xfrm>
          <a:prstGeom prst="rect">
            <a:avLst/>
          </a:prstGeom>
        </p:spPr>
        <p:txBody>
          <a:bodyPr wrap="square">
            <a:spAutoFit/>
          </a:bodyPr>
          <a:lstStyle>
            <a:lvl1pPr marL="0" indent="0" algn="ctr">
              <a:buNone/>
              <a:defRPr lang="en-US" sz="3000" b="1" dirty="0">
                <a:solidFill>
                  <a:schemeClr val="accent1">
                    <a:lumMod val="50000"/>
                  </a:schemeClr>
                </a:solidFill>
                <a:latin typeface="+mj-lt"/>
              </a:defRPr>
            </a:lvl1pPr>
            <a:lvl2pPr>
              <a:defRPr lang="en-US" sz="3200" smtClean="0"/>
            </a:lvl2pPr>
            <a:lvl3pPr>
              <a:defRPr lang="en-US" sz="2000" smtClean="0"/>
            </a:lvl3pPr>
            <a:lvl4pPr>
              <a:defRPr lang="en-US" sz="1600" smtClean="0"/>
            </a:lvl4pPr>
            <a:lvl5pPr>
              <a:defRPr lang="en-US" sz="1600"/>
            </a:lvl5pPr>
          </a:lstStyle>
          <a:p>
            <a:r>
              <a:rPr lang="en-US">
                <a:effectLst/>
                <a:latin typeface="Calibri" panose="020F0502020204030204" pitchFamily="34" charset="0"/>
              </a:rPr>
              <a:t>(click to edit)  CONCLUSIONS</a:t>
            </a:r>
          </a:p>
        </p:txBody>
      </p:sp>
      <p:sp>
        <p:nvSpPr>
          <p:cNvPr id="32" name="Text Placeholder 9">
            <a:extLst>
              <a:ext uri="{FF2B5EF4-FFF2-40B4-BE49-F238E27FC236}">
                <a16:creationId xmlns:a16="http://schemas.microsoft.com/office/drawing/2014/main" id="{9BFF821D-FD9D-2744-B5A1-4A148A0C6B5C}"/>
              </a:ext>
            </a:extLst>
          </p:cNvPr>
          <p:cNvSpPr>
            <a:spLocks noGrp="1"/>
          </p:cNvSpPr>
          <p:nvPr>
            <p:ph type="body" sz="quarter" idx="21" hasCustomPrompt="1"/>
          </p:nvPr>
        </p:nvSpPr>
        <p:spPr>
          <a:xfrm>
            <a:off x="33375600" y="19751103"/>
            <a:ext cx="10058400" cy="553998"/>
          </a:xfrm>
          <a:prstGeom prst="rect">
            <a:avLst/>
          </a:prstGeom>
        </p:spPr>
        <p:txBody>
          <a:bodyPr wrap="square">
            <a:spAutoFit/>
          </a:bodyPr>
          <a:lstStyle>
            <a:lvl1pPr marL="0" indent="0" algn="ctr">
              <a:buNone/>
              <a:defRPr lang="en-US" sz="3000" b="1" dirty="0">
                <a:solidFill>
                  <a:schemeClr val="accent1">
                    <a:lumMod val="50000"/>
                  </a:schemeClr>
                </a:solidFill>
                <a:latin typeface="+mj-lt"/>
              </a:defRPr>
            </a:lvl1pPr>
            <a:lvl2pPr>
              <a:defRPr lang="en-US" sz="3200" smtClean="0"/>
            </a:lvl2pPr>
            <a:lvl3pPr>
              <a:defRPr lang="en-US" sz="2000" smtClean="0"/>
            </a:lvl3pPr>
            <a:lvl4pPr>
              <a:defRPr lang="en-US" sz="1600" smtClean="0"/>
            </a:lvl4pPr>
            <a:lvl5pPr>
              <a:defRPr lang="en-US" sz="1600"/>
            </a:lvl5pPr>
          </a:lstStyle>
          <a:p>
            <a:r>
              <a:rPr lang="en-US">
                <a:effectLst/>
                <a:latin typeface="Calibri" panose="020F0502020204030204" pitchFamily="34" charset="0"/>
              </a:rPr>
              <a:t>(click to edit)  REFERENCES</a:t>
            </a:r>
          </a:p>
        </p:txBody>
      </p:sp>
      <p:sp>
        <p:nvSpPr>
          <p:cNvPr id="33" name="Text Placeholder 9">
            <a:extLst>
              <a:ext uri="{FF2B5EF4-FFF2-40B4-BE49-F238E27FC236}">
                <a16:creationId xmlns:a16="http://schemas.microsoft.com/office/drawing/2014/main" id="{FF9A2537-AAFE-CB4B-BEDA-42E072DEA8B5}"/>
              </a:ext>
            </a:extLst>
          </p:cNvPr>
          <p:cNvSpPr>
            <a:spLocks noGrp="1"/>
          </p:cNvSpPr>
          <p:nvPr>
            <p:ph type="body" sz="quarter" idx="22" hasCustomPrompt="1"/>
          </p:nvPr>
        </p:nvSpPr>
        <p:spPr>
          <a:xfrm>
            <a:off x="33375600" y="28607770"/>
            <a:ext cx="10058400" cy="553998"/>
          </a:xfrm>
          <a:prstGeom prst="rect">
            <a:avLst/>
          </a:prstGeom>
        </p:spPr>
        <p:txBody>
          <a:bodyPr wrap="square">
            <a:spAutoFit/>
          </a:bodyPr>
          <a:lstStyle>
            <a:lvl1pPr marL="0" indent="0" algn="ctr">
              <a:buNone/>
              <a:defRPr lang="en-US" sz="3000" b="1" dirty="0">
                <a:solidFill>
                  <a:schemeClr val="accent1">
                    <a:lumMod val="50000"/>
                  </a:schemeClr>
                </a:solidFill>
                <a:latin typeface="+mj-lt"/>
              </a:defRPr>
            </a:lvl1pPr>
            <a:lvl2pPr>
              <a:defRPr lang="en-US" sz="3200" smtClean="0"/>
            </a:lvl2pPr>
            <a:lvl3pPr>
              <a:defRPr lang="en-US" sz="2000" smtClean="0"/>
            </a:lvl3pPr>
            <a:lvl4pPr>
              <a:defRPr lang="en-US" sz="1600" smtClean="0"/>
            </a:lvl4pPr>
            <a:lvl5pPr>
              <a:defRPr lang="en-US" sz="1600"/>
            </a:lvl5pPr>
          </a:lstStyle>
          <a:p>
            <a:r>
              <a:rPr lang="en-US">
                <a:effectLst/>
                <a:latin typeface="Calibri" panose="020F0502020204030204" pitchFamily="34" charset="0"/>
              </a:rPr>
              <a:t>(click to edit)  ACKNOWLEDGEMENTS or  CONTACT</a:t>
            </a:r>
          </a:p>
        </p:txBody>
      </p:sp>
      <p:sp>
        <p:nvSpPr>
          <p:cNvPr id="35" name="Text Placeholder 13">
            <a:extLst>
              <a:ext uri="{FF2B5EF4-FFF2-40B4-BE49-F238E27FC236}">
                <a16:creationId xmlns:a16="http://schemas.microsoft.com/office/drawing/2014/main" id="{6120AEE4-BDF6-7945-B2A2-8844FB735B2D}"/>
              </a:ext>
            </a:extLst>
          </p:cNvPr>
          <p:cNvSpPr>
            <a:spLocks noGrp="1"/>
          </p:cNvSpPr>
          <p:nvPr>
            <p:ph type="body" sz="quarter" idx="16" hasCustomPrompt="1"/>
          </p:nvPr>
        </p:nvSpPr>
        <p:spPr>
          <a:xfrm>
            <a:off x="457200" y="5703005"/>
            <a:ext cx="10058400" cy="2523768"/>
          </a:xfrm>
          <a:prstGeom prst="rect">
            <a:avLst/>
          </a:prstGeom>
        </p:spPr>
        <p:txBody>
          <a:bodyPr wrap="square" lIns="365760" tIns="365760" rIns="365760" bIns="365760">
            <a:spAutoFit/>
          </a:bodyPr>
          <a:lstStyle>
            <a:lvl1pPr marL="0" indent="0">
              <a:buNone/>
              <a:tabLst/>
              <a:defRPr lang="en-US" sz="3200" dirty="0"/>
            </a:lvl1pPr>
            <a:lvl2pPr marL="461963" indent="-231775">
              <a:tabLst/>
              <a:defRPr lang="en-US" sz="2400" dirty="0"/>
            </a:lvl2pPr>
            <a:lvl3pPr marL="461963" indent="-231775">
              <a:tabLst/>
              <a:defRPr lang="en-US" sz="1800" dirty="0"/>
            </a:lvl3pPr>
            <a:lvl4pPr marL="461963" indent="-231775">
              <a:tabLst/>
              <a:defRPr lang="en-US" sz="1200" dirty="0"/>
            </a:lvl4pPr>
            <a:lvl5pPr marL="461963" indent="-231775">
              <a:tabLst/>
              <a:defRPr lang="en-US" sz="1200" dirty="0"/>
            </a:lvl5pPr>
          </a:lstStyle>
          <a:p>
            <a:pPr lvl="0"/>
            <a:r>
              <a:rPr lang="en-US"/>
              <a:t>Type in or paste your text here</a:t>
            </a:r>
          </a:p>
          <a:p>
            <a:pPr lvl="1"/>
            <a:r>
              <a:rPr lang="en-US"/>
              <a:t>Second level</a:t>
            </a:r>
          </a:p>
          <a:p>
            <a:pPr lvl="2"/>
            <a:r>
              <a:rPr lang="en-US"/>
              <a:t>Third level</a:t>
            </a:r>
          </a:p>
          <a:p>
            <a:pPr lvl="3"/>
            <a:r>
              <a:rPr lang="en-US"/>
              <a:t>Fourth level</a:t>
            </a:r>
          </a:p>
          <a:p>
            <a:pPr lvl="4"/>
            <a:r>
              <a:rPr lang="en-US"/>
              <a:t>Fifth level</a:t>
            </a:r>
          </a:p>
        </p:txBody>
      </p:sp>
      <p:sp>
        <p:nvSpPr>
          <p:cNvPr id="36" name="Text Placeholder 13">
            <a:extLst>
              <a:ext uri="{FF2B5EF4-FFF2-40B4-BE49-F238E27FC236}">
                <a16:creationId xmlns:a16="http://schemas.microsoft.com/office/drawing/2014/main" id="{C56249E3-4AC9-E749-A90B-24CA40349A13}"/>
              </a:ext>
            </a:extLst>
          </p:cNvPr>
          <p:cNvSpPr>
            <a:spLocks noGrp="1"/>
          </p:cNvSpPr>
          <p:nvPr>
            <p:ph type="body" sz="quarter" idx="23" hasCustomPrompt="1"/>
          </p:nvPr>
        </p:nvSpPr>
        <p:spPr>
          <a:xfrm>
            <a:off x="457199" y="15402433"/>
            <a:ext cx="10058399" cy="2523768"/>
          </a:xfrm>
          <a:prstGeom prst="rect">
            <a:avLst/>
          </a:prstGeom>
        </p:spPr>
        <p:txBody>
          <a:bodyPr wrap="square" lIns="365760" tIns="365760" rIns="365760" bIns="365760">
            <a:spAutoFit/>
          </a:bodyPr>
          <a:lstStyle>
            <a:lvl1pPr marL="0" indent="0">
              <a:buNone/>
              <a:tabLst/>
              <a:defRPr lang="en-US" sz="3200" dirty="0"/>
            </a:lvl1pPr>
            <a:lvl2pPr marL="461963" indent="-231775">
              <a:tabLst/>
              <a:defRPr lang="en-US" sz="2400" dirty="0"/>
            </a:lvl2pPr>
            <a:lvl3pPr marL="461963" indent="-231775">
              <a:tabLst/>
              <a:defRPr lang="en-US" sz="1800" dirty="0"/>
            </a:lvl3pPr>
            <a:lvl4pPr marL="461963" indent="-231775">
              <a:tabLst/>
              <a:defRPr lang="en-US" sz="1200" dirty="0"/>
            </a:lvl4pPr>
            <a:lvl5pPr marL="461963" indent="-231775">
              <a:tabLst/>
              <a:defRPr lang="en-US" sz="1200" dirty="0"/>
            </a:lvl5pPr>
          </a:lstStyle>
          <a:p>
            <a:pPr lvl="0"/>
            <a:r>
              <a:rPr lang="en-US"/>
              <a:t>Type in or paste your text here</a:t>
            </a:r>
          </a:p>
          <a:p>
            <a:pPr lvl="1"/>
            <a:r>
              <a:rPr lang="en-US"/>
              <a:t>Second level</a:t>
            </a:r>
          </a:p>
          <a:p>
            <a:pPr lvl="2"/>
            <a:r>
              <a:rPr lang="en-US"/>
              <a:t>Third level</a:t>
            </a:r>
          </a:p>
          <a:p>
            <a:pPr lvl="3"/>
            <a:r>
              <a:rPr lang="en-US"/>
              <a:t>Fourth level</a:t>
            </a:r>
          </a:p>
          <a:p>
            <a:pPr lvl="4"/>
            <a:r>
              <a:rPr lang="en-US"/>
              <a:t>Fifth level</a:t>
            </a:r>
          </a:p>
        </p:txBody>
      </p:sp>
      <p:sp>
        <p:nvSpPr>
          <p:cNvPr id="37" name="Text Placeholder 13">
            <a:extLst>
              <a:ext uri="{FF2B5EF4-FFF2-40B4-BE49-F238E27FC236}">
                <a16:creationId xmlns:a16="http://schemas.microsoft.com/office/drawing/2014/main" id="{8BEEB820-A1CB-3F40-B75D-663BC6D90D04}"/>
              </a:ext>
            </a:extLst>
          </p:cNvPr>
          <p:cNvSpPr>
            <a:spLocks noGrp="1"/>
          </p:cNvSpPr>
          <p:nvPr>
            <p:ph type="body" sz="quarter" idx="24" hasCustomPrompt="1"/>
          </p:nvPr>
        </p:nvSpPr>
        <p:spPr>
          <a:xfrm>
            <a:off x="11430000" y="5671167"/>
            <a:ext cx="10058400" cy="2523768"/>
          </a:xfrm>
          <a:prstGeom prst="rect">
            <a:avLst/>
          </a:prstGeom>
        </p:spPr>
        <p:txBody>
          <a:bodyPr wrap="square" lIns="365760" tIns="365760" rIns="365760" bIns="365760">
            <a:spAutoFit/>
          </a:bodyPr>
          <a:lstStyle>
            <a:lvl1pPr marL="0" indent="0">
              <a:buNone/>
              <a:tabLst/>
              <a:defRPr lang="en-US" sz="3200" dirty="0"/>
            </a:lvl1pPr>
            <a:lvl2pPr marL="461963" indent="-231775">
              <a:tabLst/>
              <a:defRPr lang="en-US" sz="2400" dirty="0"/>
            </a:lvl2pPr>
            <a:lvl3pPr marL="461963" indent="-231775">
              <a:tabLst/>
              <a:defRPr lang="en-US" sz="1800" dirty="0"/>
            </a:lvl3pPr>
            <a:lvl4pPr marL="461963" indent="-231775">
              <a:tabLst/>
              <a:defRPr lang="en-US" sz="1200" dirty="0"/>
            </a:lvl4pPr>
            <a:lvl5pPr marL="461963" indent="-231775">
              <a:tabLst/>
              <a:defRPr lang="en-US" sz="1200" dirty="0"/>
            </a:lvl5pPr>
          </a:lstStyle>
          <a:p>
            <a:pPr lvl="0"/>
            <a:r>
              <a:rPr lang="en-US"/>
              <a:t>Type in or paste your text here</a:t>
            </a:r>
          </a:p>
          <a:p>
            <a:pPr lvl="1"/>
            <a:r>
              <a:rPr lang="en-US"/>
              <a:t>Second level</a:t>
            </a:r>
          </a:p>
          <a:p>
            <a:pPr lvl="2"/>
            <a:r>
              <a:rPr lang="en-US"/>
              <a:t>Third level</a:t>
            </a:r>
          </a:p>
          <a:p>
            <a:pPr lvl="3"/>
            <a:r>
              <a:rPr lang="en-US"/>
              <a:t>Fourth level</a:t>
            </a:r>
          </a:p>
          <a:p>
            <a:pPr lvl="4"/>
            <a:r>
              <a:rPr lang="en-US"/>
              <a:t>Fifth level</a:t>
            </a:r>
          </a:p>
        </p:txBody>
      </p:sp>
      <p:sp>
        <p:nvSpPr>
          <p:cNvPr id="38" name="Text Placeholder 13">
            <a:extLst>
              <a:ext uri="{FF2B5EF4-FFF2-40B4-BE49-F238E27FC236}">
                <a16:creationId xmlns:a16="http://schemas.microsoft.com/office/drawing/2014/main" id="{3F09E665-6DA1-6A4E-ACE4-DA4B580D6E3B}"/>
              </a:ext>
            </a:extLst>
          </p:cNvPr>
          <p:cNvSpPr>
            <a:spLocks noGrp="1"/>
          </p:cNvSpPr>
          <p:nvPr>
            <p:ph type="body" sz="quarter" idx="25" hasCustomPrompt="1"/>
          </p:nvPr>
        </p:nvSpPr>
        <p:spPr>
          <a:xfrm>
            <a:off x="22402800" y="5671167"/>
            <a:ext cx="10058400" cy="2523768"/>
          </a:xfrm>
          <a:prstGeom prst="rect">
            <a:avLst/>
          </a:prstGeom>
        </p:spPr>
        <p:txBody>
          <a:bodyPr wrap="square" lIns="365760" tIns="365760" rIns="365760" bIns="365760">
            <a:spAutoFit/>
          </a:bodyPr>
          <a:lstStyle>
            <a:lvl1pPr marL="0" indent="0">
              <a:buNone/>
              <a:tabLst/>
              <a:defRPr lang="en-US" sz="3200" dirty="0"/>
            </a:lvl1pPr>
            <a:lvl2pPr marL="461963" indent="-231775">
              <a:tabLst/>
              <a:defRPr lang="en-US" sz="2400" dirty="0"/>
            </a:lvl2pPr>
            <a:lvl3pPr marL="461963" indent="-231775">
              <a:tabLst/>
              <a:defRPr lang="en-US" sz="1800" dirty="0"/>
            </a:lvl3pPr>
            <a:lvl4pPr marL="461963" indent="-231775">
              <a:tabLst/>
              <a:defRPr lang="en-US" sz="1200" dirty="0"/>
            </a:lvl4pPr>
            <a:lvl5pPr marL="461963" indent="-231775">
              <a:tabLst/>
              <a:defRPr lang="en-US" sz="1200" dirty="0"/>
            </a:lvl5pPr>
          </a:lstStyle>
          <a:p>
            <a:pPr lvl="0"/>
            <a:r>
              <a:rPr lang="en-US"/>
              <a:t>Type in or paste your text here</a:t>
            </a:r>
          </a:p>
          <a:p>
            <a:pPr lvl="1"/>
            <a:r>
              <a:rPr lang="en-US"/>
              <a:t>Second level</a:t>
            </a:r>
          </a:p>
          <a:p>
            <a:pPr lvl="2"/>
            <a:r>
              <a:rPr lang="en-US"/>
              <a:t>Third level</a:t>
            </a:r>
          </a:p>
          <a:p>
            <a:pPr lvl="3"/>
            <a:r>
              <a:rPr lang="en-US"/>
              <a:t>Fourth level</a:t>
            </a:r>
          </a:p>
          <a:p>
            <a:pPr lvl="4"/>
            <a:r>
              <a:rPr lang="en-US"/>
              <a:t>Fifth level</a:t>
            </a:r>
          </a:p>
        </p:txBody>
      </p:sp>
      <p:sp>
        <p:nvSpPr>
          <p:cNvPr id="39" name="Text Placeholder 13">
            <a:extLst>
              <a:ext uri="{FF2B5EF4-FFF2-40B4-BE49-F238E27FC236}">
                <a16:creationId xmlns:a16="http://schemas.microsoft.com/office/drawing/2014/main" id="{A73D55F4-EA3C-CB4B-B623-F9FB1411F615}"/>
              </a:ext>
            </a:extLst>
          </p:cNvPr>
          <p:cNvSpPr>
            <a:spLocks noGrp="1"/>
          </p:cNvSpPr>
          <p:nvPr>
            <p:ph type="body" sz="quarter" idx="26" hasCustomPrompt="1"/>
          </p:nvPr>
        </p:nvSpPr>
        <p:spPr>
          <a:xfrm>
            <a:off x="33375600" y="5703005"/>
            <a:ext cx="10058400" cy="2523768"/>
          </a:xfrm>
          <a:prstGeom prst="rect">
            <a:avLst/>
          </a:prstGeom>
        </p:spPr>
        <p:txBody>
          <a:bodyPr wrap="square" lIns="365760" tIns="365760" rIns="365760" bIns="365760">
            <a:spAutoFit/>
          </a:bodyPr>
          <a:lstStyle>
            <a:lvl1pPr marL="0" indent="0">
              <a:buNone/>
              <a:tabLst/>
              <a:defRPr lang="en-US" sz="3200" dirty="0"/>
            </a:lvl1pPr>
            <a:lvl2pPr marL="461963" indent="-231775">
              <a:tabLst/>
              <a:defRPr lang="en-US" sz="2400" dirty="0"/>
            </a:lvl2pPr>
            <a:lvl3pPr marL="461963" indent="-231775">
              <a:tabLst/>
              <a:defRPr lang="en-US" sz="1800" dirty="0"/>
            </a:lvl3pPr>
            <a:lvl4pPr marL="461963" indent="-231775">
              <a:tabLst/>
              <a:defRPr lang="en-US" sz="1200" dirty="0"/>
            </a:lvl4pPr>
            <a:lvl5pPr marL="461963" indent="-231775">
              <a:tabLst/>
              <a:defRPr lang="en-US" sz="1200" dirty="0"/>
            </a:lvl5pPr>
          </a:lstStyle>
          <a:p>
            <a:pPr lvl="0"/>
            <a:r>
              <a:rPr lang="en-US"/>
              <a:t>Type in or paste your text here</a:t>
            </a:r>
          </a:p>
          <a:p>
            <a:pPr lvl="1"/>
            <a:r>
              <a:rPr lang="en-US"/>
              <a:t>Second level</a:t>
            </a:r>
          </a:p>
          <a:p>
            <a:pPr lvl="2"/>
            <a:r>
              <a:rPr lang="en-US"/>
              <a:t>Third level</a:t>
            </a:r>
          </a:p>
          <a:p>
            <a:pPr lvl="3"/>
            <a:r>
              <a:rPr lang="en-US"/>
              <a:t>Fourth level</a:t>
            </a:r>
          </a:p>
          <a:p>
            <a:pPr lvl="4"/>
            <a:r>
              <a:rPr lang="en-US"/>
              <a:t>Fifth level</a:t>
            </a:r>
          </a:p>
        </p:txBody>
      </p:sp>
      <p:sp>
        <p:nvSpPr>
          <p:cNvPr id="40" name="Text Placeholder 13">
            <a:extLst>
              <a:ext uri="{FF2B5EF4-FFF2-40B4-BE49-F238E27FC236}">
                <a16:creationId xmlns:a16="http://schemas.microsoft.com/office/drawing/2014/main" id="{901D1A8D-240B-ED4E-BD04-4E9EB9663055}"/>
              </a:ext>
            </a:extLst>
          </p:cNvPr>
          <p:cNvSpPr>
            <a:spLocks noGrp="1"/>
          </p:cNvSpPr>
          <p:nvPr>
            <p:ph type="body" sz="quarter" idx="27" hasCustomPrompt="1"/>
          </p:nvPr>
        </p:nvSpPr>
        <p:spPr>
          <a:xfrm>
            <a:off x="33375600" y="20473588"/>
            <a:ext cx="10058400" cy="2523768"/>
          </a:xfrm>
          <a:prstGeom prst="rect">
            <a:avLst/>
          </a:prstGeom>
        </p:spPr>
        <p:txBody>
          <a:bodyPr wrap="square" lIns="365760" tIns="365760" rIns="365760" bIns="365760">
            <a:spAutoFit/>
          </a:bodyPr>
          <a:lstStyle>
            <a:lvl1pPr marL="0" indent="0">
              <a:buNone/>
              <a:tabLst/>
              <a:defRPr lang="en-US" sz="3200" dirty="0"/>
            </a:lvl1pPr>
            <a:lvl2pPr marL="461963" indent="-231775">
              <a:tabLst/>
              <a:defRPr lang="en-US" sz="2400" dirty="0"/>
            </a:lvl2pPr>
            <a:lvl3pPr marL="461963" indent="-231775">
              <a:tabLst/>
              <a:defRPr lang="en-US" sz="1800" dirty="0"/>
            </a:lvl3pPr>
            <a:lvl4pPr marL="461963" indent="-231775">
              <a:tabLst/>
              <a:defRPr lang="en-US" sz="1200" dirty="0"/>
            </a:lvl4pPr>
            <a:lvl5pPr marL="461963" indent="-231775">
              <a:tabLst/>
              <a:defRPr lang="en-US" sz="1200" dirty="0"/>
            </a:lvl5pPr>
          </a:lstStyle>
          <a:p>
            <a:pPr lvl="0"/>
            <a:r>
              <a:rPr lang="en-US"/>
              <a:t>Type in or paste your text here</a:t>
            </a:r>
          </a:p>
          <a:p>
            <a:pPr lvl="1"/>
            <a:r>
              <a:rPr lang="en-US"/>
              <a:t>Second level</a:t>
            </a:r>
          </a:p>
          <a:p>
            <a:pPr lvl="2"/>
            <a:r>
              <a:rPr lang="en-US"/>
              <a:t>Third level</a:t>
            </a:r>
          </a:p>
          <a:p>
            <a:pPr lvl="3"/>
            <a:r>
              <a:rPr lang="en-US"/>
              <a:t>Fourth level</a:t>
            </a:r>
          </a:p>
          <a:p>
            <a:pPr lvl="4"/>
            <a:r>
              <a:rPr lang="en-US"/>
              <a:t>Fifth level</a:t>
            </a:r>
          </a:p>
        </p:txBody>
      </p:sp>
      <p:sp>
        <p:nvSpPr>
          <p:cNvPr id="41" name="Text Placeholder 13">
            <a:extLst>
              <a:ext uri="{FF2B5EF4-FFF2-40B4-BE49-F238E27FC236}">
                <a16:creationId xmlns:a16="http://schemas.microsoft.com/office/drawing/2014/main" id="{2D400D92-52AF-2641-BAD0-BCC05B329A1C}"/>
              </a:ext>
            </a:extLst>
          </p:cNvPr>
          <p:cNvSpPr>
            <a:spLocks noGrp="1"/>
          </p:cNvSpPr>
          <p:nvPr>
            <p:ph type="body" sz="quarter" idx="28" hasCustomPrompt="1"/>
          </p:nvPr>
        </p:nvSpPr>
        <p:spPr>
          <a:xfrm>
            <a:off x="33375600" y="29362052"/>
            <a:ext cx="10058400" cy="2523768"/>
          </a:xfrm>
          <a:prstGeom prst="rect">
            <a:avLst/>
          </a:prstGeom>
        </p:spPr>
        <p:txBody>
          <a:bodyPr wrap="square" lIns="365760" tIns="365760" rIns="365760" bIns="365760">
            <a:spAutoFit/>
          </a:bodyPr>
          <a:lstStyle>
            <a:lvl1pPr marL="0" indent="0">
              <a:buNone/>
              <a:tabLst/>
              <a:defRPr lang="en-US" sz="3200" dirty="0"/>
            </a:lvl1pPr>
            <a:lvl2pPr marL="461963" indent="-231775">
              <a:tabLst/>
              <a:defRPr lang="en-US" sz="2400" dirty="0"/>
            </a:lvl2pPr>
            <a:lvl3pPr marL="461963" indent="-231775">
              <a:tabLst/>
              <a:defRPr lang="en-US" sz="1800" dirty="0"/>
            </a:lvl3pPr>
            <a:lvl4pPr marL="461963" indent="-231775">
              <a:tabLst/>
              <a:defRPr lang="en-US" sz="1200" dirty="0"/>
            </a:lvl4pPr>
            <a:lvl5pPr marL="461963" indent="-231775">
              <a:tabLst/>
              <a:defRPr lang="en-US" sz="1200" dirty="0"/>
            </a:lvl5pPr>
          </a:lstStyle>
          <a:p>
            <a:pPr lvl="0"/>
            <a:r>
              <a:rPr lang="en-US"/>
              <a:t>Type in or paste your text here</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87582369"/>
      </p:ext>
    </p:extLst>
  </p:cSld>
  <p:clrMapOvr>
    <a:masterClrMapping/>
  </p:clrMapOvr>
  <p:extLst>
    <p:ext uri="{DCECCB84-F9BA-43D5-87BE-67443E8EF086}">
      <p15:sldGuideLst xmlns:p15="http://schemas.microsoft.com/office/powerpoint/2012/main">
        <p15:guide id="1" orient="horz" pos="20208" userDrawn="1">
          <p15:clr>
            <a:srgbClr val="FBAE40"/>
          </p15:clr>
        </p15:guide>
        <p15:guide id="2" pos="288" userDrawn="1">
          <p15:clr>
            <a:srgbClr val="FBAE40"/>
          </p15:clr>
        </p15:guide>
        <p15:guide id="3" pos="6624" userDrawn="1">
          <p15:clr>
            <a:srgbClr val="FBAE40"/>
          </p15:clr>
        </p15:guide>
        <p15:guide id="4" pos="7200" userDrawn="1">
          <p15:clr>
            <a:srgbClr val="FBAE40"/>
          </p15:clr>
        </p15:guide>
        <p15:guide id="5" pos="13536" userDrawn="1">
          <p15:clr>
            <a:srgbClr val="FBAE40"/>
          </p15:clr>
        </p15:guide>
        <p15:guide id="6" pos="14112" userDrawn="1">
          <p15:clr>
            <a:srgbClr val="FBAE40"/>
          </p15:clr>
        </p15:guide>
        <p15:guide id="7" pos="20448" userDrawn="1">
          <p15:clr>
            <a:srgbClr val="FBAE40"/>
          </p15:clr>
        </p15:guide>
        <p15:guide id="8" pos="21024" userDrawn="1">
          <p15:clr>
            <a:srgbClr val="FBAE40"/>
          </p15:clr>
        </p15:guide>
        <p15:guide id="9" pos="27360" userDrawn="1">
          <p15:clr>
            <a:srgbClr val="FBAE40"/>
          </p15:clr>
        </p15:guide>
        <p15:guide id="10" orient="horz" pos="292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2172703" y="24681470"/>
            <a:ext cx="39545794" cy="611857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2790492" y="25259021"/>
            <a:ext cx="16975800" cy="3309667"/>
          </a:xfrm>
        </p:spPr>
        <p:txBody>
          <a:bodyPr anchor="ctr"/>
          <a:lstStyle>
            <a:lvl1pPr algn="l">
              <a:defRPr sz="9600" b="0">
                <a:solidFill>
                  <a:schemeClr val="accent1">
                    <a:lumMod val="75000"/>
                    <a:lumOff val="25000"/>
                  </a:schemeClr>
                </a:solidFill>
              </a:defRPr>
            </a:lvl1pPr>
          </a:lstStyle>
          <a:p>
            <a:r>
              <a:rPr lang="en-US"/>
              <a:t>Click to edit Master title style</a:t>
            </a:r>
          </a:p>
        </p:txBody>
      </p:sp>
      <p:sp>
        <p:nvSpPr>
          <p:cNvPr id="3" name="Content Placeholder 2"/>
          <p:cNvSpPr>
            <a:spLocks noGrp="1"/>
          </p:cNvSpPr>
          <p:nvPr>
            <p:ph idx="1"/>
          </p:nvPr>
        </p:nvSpPr>
        <p:spPr>
          <a:xfrm>
            <a:off x="2142715" y="2885760"/>
            <a:ext cx="39553920" cy="20183040"/>
          </a:xfrm>
        </p:spPr>
        <p:txBody>
          <a:bodyPr anchor="ctr">
            <a:normAutofit/>
          </a:bodyPr>
          <a:lstStyle>
            <a:lvl1pPr>
              <a:defRPr sz="9600">
                <a:solidFill>
                  <a:schemeClr val="tx2"/>
                </a:solidFill>
              </a:defRPr>
            </a:lvl1pPr>
            <a:lvl2pPr>
              <a:defRPr sz="8640">
                <a:solidFill>
                  <a:schemeClr val="tx2"/>
                </a:solidFill>
              </a:defRPr>
            </a:lvl2pPr>
            <a:lvl3pPr>
              <a:defRPr sz="7680">
                <a:solidFill>
                  <a:schemeClr val="tx2"/>
                </a:solidFill>
              </a:defRPr>
            </a:lvl3pPr>
            <a:lvl4pPr>
              <a:defRPr sz="6720">
                <a:solidFill>
                  <a:schemeClr val="tx2"/>
                </a:solidFill>
              </a:defRPr>
            </a:lvl4pPr>
            <a:lvl5pPr>
              <a:defRPr sz="6720">
                <a:solidFill>
                  <a:schemeClr val="tx2"/>
                </a:solidFill>
              </a:defRPr>
            </a:lvl5pPr>
            <a:lvl6pPr>
              <a:defRPr sz="6720">
                <a:solidFill>
                  <a:schemeClr val="tx2"/>
                </a:solidFill>
              </a:defRPr>
            </a:lvl6pPr>
            <a:lvl7pPr>
              <a:defRPr sz="6720">
                <a:solidFill>
                  <a:schemeClr val="tx2"/>
                </a:solidFill>
              </a:defRPr>
            </a:lvl7pPr>
            <a:lvl8pPr>
              <a:defRPr sz="6720">
                <a:solidFill>
                  <a:schemeClr val="tx2"/>
                </a:solidFill>
              </a:defRPr>
            </a:lvl8pPr>
            <a:lvl9pPr>
              <a:defRPr sz="672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0666964" y="25259018"/>
            <a:ext cx="20473570" cy="3309672"/>
          </a:xfrm>
        </p:spPr>
        <p:txBody>
          <a:bodyPr anchor="ctr">
            <a:normAutofit/>
          </a:bodyPr>
          <a:lstStyle>
            <a:lvl1pPr marL="0" indent="0" algn="r">
              <a:buNone/>
              <a:defRPr sz="5280">
                <a:solidFill>
                  <a:schemeClr val="bg1"/>
                </a:solidFill>
              </a:defRPr>
            </a:lvl1pPr>
            <a:lvl2pPr marL="2194560" indent="0">
              <a:buNone/>
              <a:defRPr sz="5280"/>
            </a:lvl2pPr>
            <a:lvl3pPr marL="4389120" indent="0">
              <a:buNone/>
              <a:defRPr sz="4800"/>
            </a:lvl3pPr>
            <a:lvl4pPr marL="6583680" indent="0">
              <a:buNone/>
              <a:defRPr sz="4320"/>
            </a:lvl4pPr>
            <a:lvl5pPr marL="8778240" indent="0">
              <a:buNone/>
              <a:defRPr sz="4320"/>
            </a:lvl5pPr>
            <a:lvl6pPr marL="10972800" indent="0">
              <a:buNone/>
              <a:defRPr sz="4320"/>
            </a:lvl6pPr>
            <a:lvl7pPr marL="13167360" indent="0">
              <a:buNone/>
              <a:defRPr sz="4320"/>
            </a:lvl7pPr>
            <a:lvl8pPr marL="15361920" indent="0">
              <a:buNone/>
              <a:defRPr sz="4320"/>
            </a:lvl8pPr>
            <a:lvl9pPr marL="17556480" indent="0">
              <a:buNone/>
              <a:defRPr sz="432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9755E8D2-BCEE-4D3D-AE6D-93BD204BAD0C}" type="datetimeFigureOut">
              <a:rPr lang="en-US" smtClean="0"/>
              <a:t>4/18/2024</a:t>
            </a:fld>
            <a:endParaRPr 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r>
              <a:rPr lang="en-US"/>
              <a:t>
              </a:t>
            </a:r>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a:p>
        </p:txBody>
      </p:sp>
    </p:spTree>
    <p:extLst>
      <p:ext uri="{BB962C8B-B14F-4D97-AF65-F5344CB8AC3E}">
        <p14:creationId xmlns:p14="http://schemas.microsoft.com/office/powerpoint/2010/main" val="1161817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789721" y="22528267"/>
            <a:ext cx="38350810" cy="2720342"/>
          </a:xfrm>
        </p:spPr>
        <p:txBody>
          <a:bodyPr anchor="b">
            <a:normAutofit/>
          </a:bodyPr>
          <a:lstStyle>
            <a:lvl1pPr algn="l">
              <a:defRPr sz="11520" b="0">
                <a:solidFill>
                  <a:schemeClr val="accent1"/>
                </a:solidFill>
              </a:defRPr>
            </a:lvl1pPr>
          </a:lstStyle>
          <a:p>
            <a:r>
              <a:rPr lang="en-US"/>
              <a:t>Click to edit Master title style</a:t>
            </a:r>
          </a:p>
        </p:txBody>
      </p:sp>
      <p:sp>
        <p:nvSpPr>
          <p:cNvPr id="3" name="Picture Placeholder 2"/>
          <p:cNvSpPr>
            <a:spLocks noGrp="1" noChangeAspect="1"/>
          </p:cNvSpPr>
          <p:nvPr>
            <p:ph type="pic" idx="1"/>
          </p:nvPr>
        </p:nvSpPr>
        <p:spPr>
          <a:xfrm>
            <a:off x="2150846" y="2878680"/>
            <a:ext cx="39545789" cy="17074810"/>
          </a:xfrm>
        </p:spPr>
        <p:txBody>
          <a:bodyPr anchor="t">
            <a:normAutofit/>
          </a:bodyPr>
          <a:lstStyle>
            <a:lvl1pPr marL="0" indent="0" algn="ctr">
              <a:buNone/>
              <a:defRPr sz="7680"/>
            </a:lvl1pPr>
            <a:lvl2pPr marL="2194560" indent="0">
              <a:buNone/>
              <a:defRPr sz="7680"/>
            </a:lvl2pPr>
            <a:lvl3pPr marL="4389120" indent="0">
              <a:buNone/>
              <a:defRPr sz="7680"/>
            </a:lvl3pPr>
            <a:lvl4pPr marL="6583680" indent="0">
              <a:buNone/>
              <a:defRPr sz="7680"/>
            </a:lvl4pPr>
            <a:lvl5pPr marL="8778240" indent="0">
              <a:buNone/>
              <a:defRPr sz="7680"/>
            </a:lvl5pPr>
            <a:lvl6pPr marL="10972800" indent="0">
              <a:buNone/>
              <a:defRPr sz="7680"/>
            </a:lvl6pPr>
            <a:lvl7pPr marL="13167360" indent="0">
              <a:buNone/>
              <a:defRPr sz="7680"/>
            </a:lvl7pPr>
            <a:lvl8pPr marL="15361920" indent="0">
              <a:buNone/>
              <a:defRPr sz="7680"/>
            </a:lvl8pPr>
            <a:lvl9pPr marL="17556480" indent="0">
              <a:buNone/>
              <a:defRPr sz="7680"/>
            </a:lvl9pPr>
          </a:lstStyle>
          <a:p>
            <a:r>
              <a:rPr lang="en-US"/>
              <a:t>Click icon to add picture</a:t>
            </a:r>
          </a:p>
        </p:txBody>
      </p:sp>
      <p:sp>
        <p:nvSpPr>
          <p:cNvPr id="4" name="Text Placeholder 3"/>
          <p:cNvSpPr>
            <a:spLocks noGrp="1"/>
          </p:cNvSpPr>
          <p:nvPr>
            <p:ph type="body" sz="half" idx="2"/>
          </p:nvPr>
        </p:nvSpPr>
        <p:spPr>
          <a:xfrm>
            <a:off x="2789721" y="25248607"/>
            <a:ext cx="38350810" cy="2873621"/>
          </a:xfrm>
        </p:spPr>
        <p:txBody>
          <a:bodyPr>
            <a:normAutofit/>
          </a:bodyPr>
          <a:lstStyle>
            <a:lvl1pPr marL="0" indent="0">
              <a:buNone/>
              <a:defRPr sz="5760"/>
            </a:lvl1pPr>
            <a:lvl2pPr marL="2194560" indent="0">
              <a:buNone/>
              <a:defRPr sz="5760"/>
            </a:lvl2pPr>
            <a:lvl3pPr marL="4389120" indent="0">
              <a:buNone/>
              <a:defRPr sz="4800"/>
            </a:lvl3pPr>
            <a:lvl4pPr marL="6583680" indent="0">
              <a:buNone/>
              <a:defRPr sz="4320"/>
            </a:lvl4pPr>
            <a:lvl5pPr marL="8778240" indent="0">
              <a:buNone/>
              <a:defRPr sz="4320"/>
            </a:lvl5pPr>
            <a:lvl6pPr marL="10972800" indent="0">
              <a:buNone/>
              <a:defRPr sz="4320"/>
            </a:lvl6pPr>
            <a:lvl7pPr marL="13167360" indent="0">
              <a:buNone/>
              <a:defRPr sz="4320"/>
            </a:lvl7pPr>
            <a:lvl8pPr marL="15361920" indent="0">
              <a:buNone/>
              <a:defRPr sz="4320"/>
            </a:lvl8pPr>
            <a:lvl9pPr marL="17556480" indent="0">
              <a:buNone/>
              <a:defRPr sz="4320"/>
            </a:lvl9pPr>
          </a:lstStyle>
          <a:p>
            <a:pPr lvl="0"/>
            <a:r>
              <a:rPr lang="en-US"/>
              <a:t>Click to edit Master text styles</a:t>
            </a:r>
          </a:p>
        </p:txBody>
      </p:sp>
      <p:sp>
        <p:nvSpPr>
          <p:cNvPr id="5" name="Date Placeholder 4"/>
          <p:cNvSpPr>
            <a:spLocks noGrp="1"/>
          </p:cNvSpPr>
          <p:nvPr>
            <p:ph type="dt" sz="half" idx="10"/>
          </p:nvPr>
        </p:nvSpPr>
        <p:spPr/>
        <p:txBody>
          <a:bodyPr/>
          <a:lstStyle/>
          <a:p>
            <a:fld id="{0BBF110E-D48F-4A61-BE6D-11D38A61FE05}" type="datetimeFigureOut">
              <a:rPr lang="en-US" smtClean="0"/>
              <a:t>4/18/2024</a:t>
            </a:fld>
            <a:endParaRPr lang="en-US"/>
          </a:p>
        </p:txBody>
      </p:sp>
      <p:sp>
        <p:nvSpPr>
          <p:cNvPr id="6" name="Footer Placeholder 5"/>
          <p:cNvSpPr>
            <a:spLocks noGrp="1"/>
          </p:cNvSpPr>
          <p:nvPr>
            <p:ph type="ftr" sz="quarter" idx="11"/>
          </p:nvPr>
        </p:nvSpPr>
        <p:spPr/>
        <p:txBody>
          <a:bodyPr/>
          <a:lstStyle/>
          <a:p>
            <a:r>
              <a:rPr lang="en-US"/>
              <a:t>
              </a:t>
            </a:r>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3925526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a:spLocks noChangeAspect="1"/>
          </p:cNvSpPr>
          <p:nvPr/>
        </p:nvSpPr>
        <p:spPr>
          <a:xfrm>
            <a:off x="2150844" y="2878682"/>
            <a:ext cx="39545794" cy="604237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1580A0-ED6C-4884-9FFE-87471827F59A}" type="datetimeFigureOut">
              <a:rPr lang="en-US" smtClean="0"/>
              <a:t>4/18/2024</a:t>
            </a:fld>
            <a:endParaRPr lang="en-US"/>
          </a:p>
        </p:txBody>
      </p:sp>
      <p:sp>
        <p:nvSpPr>
          <p:cNvPr id="5" name="Footer Placeholder 4"/>
          <p:cNvSpPr>
            <a:spLocks noGrp="1"/>
          </p:cNvSpPr>
          <p:nvPr>
            <p:ph type="ftr" sz="quarter" idx="11"/>
          </p:nvPr>
        </p:nvSpPr>
        <p:spPr/>
        <p:txBody>
          <a:bodyPr/>
          <a:lstStyle/>
          <a:p>
            <a:r>
              <a:rPr lang="en-US"/>
              <a:t>
              </a:t>
            </a:r>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1100598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31821123" y="2878680"/>
            <a:ext cx="9875515" cy="2792136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31821123" y="3243483"/>
            <a:ext cx="7214990" cy="248787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789724" y="3243483"/>
            <a:ext cx="28426603" cy="2487875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2377224" y="28589455"/>
            <a:ext cx="4548826" cy="1752600"/>
          </a:xfrm>
        </p:spPr>
        <p:txBody>
          <a:bodyPr/>
          <a:lstStyle>
            <a:lvl1pPr>
              <a:defRPr>
                <a:solidFill>
                  <a:schemeClr val="accent1">
                    <a:lumMod val="75000"/>
                    <a:lumOff val="25000"/>
                  </a:schemeClr>
                </a:solidFill>
              </a:defRPr>
            </a:lvl1pPr>
          </a:lstStyle>
          <a:p>
            <a:fld id="{29474D98-3273-47CE-B312-A00AAFA2779F}" type="datetimeFigureOut">
              <a:rPr lang="en-US" smtClean="0"/>
              <a:t>4/18/2024</a:t>
            </a:fld>
            <a:endParaRPr lang="en-US"/>
          </a:p>
        </p:txBody>
      </p:sp>
      <p:sp>
        <p:nvSpPr>
          <p:cNvPr id="5" name="Footer Placeholder 4"/>
          <p:cNvSpPr>
            <a:spLocks noGrp="1"/>
          </p:cNvSpPr>
          <p:nvPr>
            <p:ph type="ftr" sz="quarter" idx="11"/>
          </p:nvPr>
        </p:nvSpPr>
        <p:spPr>
          <a:xfrm>
            <a:off x="2789724" y="28568690"/>
            <a:ext cx="28426603" cy="1752600"/>
          </a:xfrm>
        </p:spPr>
        <p:txBody>
          <a:bodyPr/>
          <a:lstStyle/>
          <a:p>
            <a:r>
              <a:rPr lang="en-US"/>
              <a:t>
              </a:t>
            </a:r>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a:p>
        </p:txBody>
      </p:sp>
    </p:spTree>
    <p:extLst>
      <p:ext uri="{BB962C8B-B14F-4D97-AF65-F5344CB8AC3E}">
        <p14:creationId xmlns:p14="http://schemas.microsoft.com/office/powerpoint/2010/main" val="5504173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With Guides">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C96E18C0-5E19-4D47-9237-14BD7C2930F7}"/>
              </a:ext>
            </a:extLst>
          </p:cNvPr>
          <p:cNvSpPr>
            <a:spLocks noGrp="1"/>
          </p:cNvSpPr>
          <p:nvPr>
            <p:ph type="body" sz="quarter" idx="10" hasCustomPrompt="1"/>
          </p:nvPr>
        </p:nvSpPr>
        <p:spPr>
          <a:xfrm>
            <a:off x="11430000" y="2901984"/>
            <a:ext cx="21069300" cy="830997"/>
          </a:xfrm>
          <a:prstGeom prst="rect">
            <a:avLst/>
          </a:prstGeom>
        </p:spPr>
        <p:txBody>
          <a:bodyPr wrap="square">
            <a:spAutoFit/>
          </a:bodyPr>
          <a:lstStyle>
            <a:lvl1pPr marL="0" indent="0" algn="ctr">
              <a:buNone/>
              <a:defRPr sz="4800" b="1" i="0">
                <a:solidFill>
                  <a:schemeClr val="bg1"/>
                </a:solidFill>
                <a:latin typeface="+mj-lt"/>
                <a:cs typeface="Arial" panose="020B0604020202020204" pitchFamily="34" charset="0"/>
              </a:defRPr>
            </a:lvl1pPr>
            <a:lvl2pPr marL="0" indent="0">
              <a:buNone/>
              <a:defRPr b="0" i="0">
                <a:latin typeface="Arial Narrow" panose="020B0604020202020204" pitchFamily="34" charset="0"/>
                <a:cs typeface="Arial Narrow" panose="020B0604020202020204" pitchFamily="34" charset="0"/>
              </a:defRPr>
            </a:lvl2pPr>
            <a:lvl3pPr marL="0" indent="0">
              <a:buNone/>
              <a:defRPr b="0" i="0">
                <a:latin typeface="Arial Narrow" panose="020B0604020202020204" pitchFamily="34" charset="0"/>
                <a:cs typeface="Arial Narrow" panose="020B0604020202020204" pitchFamily="34" charset="0"/>
              </a:defRPr>
            </a:lvl3pPr>
            <a:lvl4pPr marL="0" indent="0">
              <a:buNone/>
              <a:defRPr b="0" i="0">
                <a:latin typeface="Arial Narrow" panose="020B0604020202020204" pitchFamily="34" charset="0"/>
                <a:cs typeface="Arial Narrow" panose="020B0604020202020204" pitchFamily="34" charset="0"/>
              </a:defRPr>
            </a:lvl4pPr>
            <a:lvl5pPr marL="0" indent="0">
              <a:buNone/>
              <a:defRPr b="0" i="0">
                <a:latin typeface="Arial Narrow" panose="020B0604020202020204" pitchFamily="34" charset="0"/>
                <a:cs typeface="Arial Narrow" panose="020B0604020202020204" pitchFamily="34" charset="0"/>
              </a:defRPr>
            </a:lvl5pPr>
          </a:lstStyle>
          <a:p>
            <a:pPr lvl="0"/>
            <a:r>
              <a:rPr lang="en-US"/>
              <a:t>List of affiliated programs, institutions, organizations, schools, etc.</a:t>
            </a:r>
          </a:p>
        </p:txBody>
      </p:sp>
      <p:sp>
        <p:nvSpPr>
          <p:cNvPr id="19" name="Text Placeholder 17">
            <a:extLst>
              <a:ext uri="{FF2B5EF4-FFF2-40B4-BE49-F238E27FC236}">
                <a16:creationId xmlns:a16="http://schemas.microsoft.com/office/drawing/2014/main" id="{EECA4861-B93C-0849-A47D-17FACB135140}"/>
              </a:ext>
            </a:extLst>
          </p:cNvPr>
          <p:cNvSpPr>
            <a:spLocks noGrp="1"/>
          </p:cNvSpPr>
          <p:nvPr>
            <p:ph type="body" sz="quarter" idx="11" hasCustomPrompt="1"/>
          </p:nvPr>
        </p:nvSpPr>
        <p:spPr>
          <a:xfrm>
            <a:off x="11430000" y="1714548"/>
            <a:ext cx="21069300" cy="923330"/>
          </a:xfrm>
          <a:prstGeom prst="rect">
            <a:avLst/>
          </a:prstGeom>
        </p:spPr>
        <p:txBody>
          <a:bodyPr wrap="square">
            <a:spAutoFit/>
          </a:bodyPr>
          <a:lstStyle>
            <a:lvl1pPr marL="0" indent="0" algn="ctr">
              <a:buNone/>
              <a:defRPr sz="5400" b="1" i="0">
                <a:solidFill>
                  <a:schemeClr val="bg1"/>
                </a:solidFill>
                <a:latin typeface="+mj-lt"/>
                <a:cs typeface="Arial" panose="020B0604020202020204" pitchFamily="34" charset="0"/>
              </a:defRPr>
            </a:lvl1pPr>
            <a:lvl2pPr marL="0" indent="0">
              <a:buNone/>
              <a:defRPr b="0" i="0">
                <a:latin typeface="Arial Narrow" panose="020B0604020202020204" pitchFamily="34" charset="0"/>
                <a:cs typeface="Arial Narrow" panose="020B0604020202020204" pitchFamily="34" charset="0"/>
              </a:defRPr>
            </a:lvl2pPr>
            <a:lvl3pPr marL="0" indent="0">
              <a:buNone/>
              <a:defRPr b="0" i="0">
                <a:latin typeface="Arial Narrow" panose="020B0604020202020204" pitchFamily="34" charset="0"/>
                <a:cs typeface="Arial Narrow" panose="020B0604020202020204" pitchFamily="34" charset="0"/>
              </a:defRPr>
            </a:lvl3pPr>
            <a:lvl4pPr marL="0" indent="0">
              <a:buNone/>
              <a:defRPr b="0" i="0">
                <a:latin typeface="Arial Narrow" panose="020B0604020202020204" pitchFamily="34" charset="0"/>
                <a:cs typeface="Arial Narrow" panose="020B0604020202020204" pitchFamily="34" charset="0"/>
              </a:defRPr>
            </a:lvl4pPr>
            <a:lvl5pPr marL="0" indent="0">
              <a:buNone/>
              <a:defRPr b="0" i="0">
                <a:latin typeface="Arial Narrow" panose="020B0604020202020204" pitchFamily="34" charset="0"/>
                <a:cs typeface="Arial Narrow" panose="020B0604020202020204" pitchFamily="34" charset="0"/>
              </a:defRPr>
            </a:lvl5pPr>
          </a:lstStyle>
          <a:p>
            <a:pPr lvl="0"/>
            <a:r>
              <a:rPr lang="en-US"/>
              <a:t>List of Authors and co-Authors / collaborators</a:t>
            </a:r>
          </a:p>
        </p:txBody>
      </p:sp>
      <p:sp>
        <p:nvSpPr>
          <p:cNvPr id="20" name="Text Placeholder 17">
            <a:extLst>
              <a:ext uri="{FF2B5EF4-FFF2-40B4-BE49-F238E27FC236}">
                <a16:creationId xmlns:a16="http://schemas.microsoft.com/office/drawing/2014/main" id="{053CD722-9E93-6049-839B-8A79A9C42804}"/>
              </a:ext>
            </a:extLst>
          </p:cNvPr>
          <p:cNvSpPr>
            <a:spLocks noGrp="1"/>
          </p:cNvSpPr>
          <p:nvPr>
            <p:ph type="body" sz="quarter" idx="12" hasCustomPrompt="1"/>
          </p:nvPr>
        </p:nvSpPr>
        <p:spPr>
          <a:xfrm>
            <a:off x="11430000" y="266652"/>
            <a:ext cx="21069300" cy="1200329"/>
          </a:xfrm>
          <a:prstGeom prst="rect">
            <a:avLst/>
          </a:prstGeom>
        </p:spPr>
        <p:txBody>
          <a:bodyPr wrap="square">
            <a:spAutoFit/>
          </a:bodyPr>
          <a:lstStyle>
            <a:lvl1pPr marL="0" indent="0" algn="ctr">
              <a:buNone/>
              <a:defRPr sz="7200" b="1" i="0">
                <a:solidFill>
                  <a:schemeClr val="bg1"/>
                </a:solidFill>
                <a:latin typeface="+mj-lt"/>
                <a:cs typeface="Arial" panose="020B0604020202020204" pitchFamily="34" charset="0"/>
              </a:defRPr>
            </a:lvl1pPr>
            <a:lvl2pPr marL="0" indent="0">
              <a:buNone/>
              <a:defRPr b="0" i="0">
                <a:latin typeface="Arial Narrow" panose="020B0604020202020204" pitchFamily="34" charset="0"/>
                <a:cs typeface="Arial Narrow" panose="020B0604020202020204" pitchFamily="34" charset="0"/>
              </a:defRPr>
            </a:lvl2pPr>
            <a:lvl3pPr marL="0" indent="0">
              <a:buNone/>
              <a:defRPr b="0" i="0">
                <a:latin typeface="Arial Narrow" panose="020B0604020202020204" pitchFamily="34" charset="0"/>
                <a:cs typeface="Arial Narrow" panose="020B0604020202020204" pitchFamily="34" charset="0"/>
              </a:defRPr>
            </a:lvl3pPr>
            <a:lvl4pPr marL="0" indent="0">
              <a:buNone/>
              <a:defRPr b="0" i="0">
                <a:latin typeface="Arial Narrow" panose="020B0604020202020204" pitchFamily="34" charset="0"/>
                <a:cs typeface="Arial Narrow" panose="020B0604020202020204" pitchFamily="34" charset="0"/>
              </a:defRPr>
            </a:lvl4pPr>
            <a:lvl5pPr marL="0" indent="0">
              <a:buNone/>
              <a:defRPr b="0" i="0">
                <a:latin typeface="Arial Narrow" panose="020B0604020202020204" pitchFamily="34" charset="0"/>
                <a:cs typeface="Arial Narrow" panose="020B0604020202020204" pitchFamily="34" charset="0"/>
              </a:defRPr>
            </a:lvl5pPr>
          </a:lstStyle>
          <a:p>
            <a:pPr lvl="0"/>
            <a:r>
              <a:rPr lang="en-US"/>
              <a:t>Poster presentation title</a:t>
            </a:r>
          </a:p>
        </p:txBody>
      </p:sp>
      <p:sp>
        <p:nvSpPr>
          <p:cNvPr id="27" name="Text Placeholder 9">
            <a:extLst>
              <a:ext uri="{FF2B5EF4-FFF2-40B4-BE49-F238E27FC236}">
                <a16:creationId xmlns:a16="http://schemas.microsoft.com/office/drawing/2014/main" id="{0022466D-7E9F-0541-8791-ADE9FFDEB5D2}"/>
              </a:ext>
            </a:extLst>
          </p:cNvPr>
          <p:cNvSpPr>
            <a:spLocks noGrp="1"/>
          </p:cNvSpPr>
          <p:nvPr>
            <p:ph type="body" sz="quarter" idx="15" hasCustomPrompt="1"/>
          </p:nvPr>
        </p:nvSpPr>
        <p:spPr>
          <a:xfrm>
            <a:off x="456500" y="4997541"/>
            <a:ext cx="10059099" cy="553998"/>
          </a:xfrm>
          <a:prstGeom prst="rect">
            <a:avLst/>
          </a:prstGeom>
        </p:spPr>
        <p:txBody>
          <a:bodyPr wrap="square">
            <a:spAutoFit/>
          </a:bodyPr>
          <a:lstStyle>
            <a:lvl1pPr marL="0" indent="0" algn="ctr">
              <a:buNone/>
              <a:defRPr lang="en-US" sz="3000" b="1" dirty="0">
                <a:solidFill>
                  <a:schemeClr val="accent1">
                    <a:lumMod val="50000"/>
                  </a:schemeClr>
                </a:solidFill>
                <a:latin typeface="+mj-lt"/>
              </a:defRPr>
            </a:lvl1pPr>
            <a:lvl2pPr>
              <a:defRPr lang="en-US" sz="3200" smtClean="0"/>
            </a:lvl2pPr>
            <a:lvl3pPr>
              <a:defRPr lang="en-US" sz="2000" smtClean="0"/>
            </a:lvl3pPr>
            <a:lvl4pPr>
              <a:defRPr lang="en-US" sz="1600" smtClean="0"/>
            </a:lvl4pPr>
            <a:lvl5pPr>
              <a:defRPr lang="en-US" sz="1600"/>
            </a:lvl5pPr>
          </a:lstStyle>
          <a:p>
            <a:r>
              <a:rPr lang="en-US">
                <a:effectLst/>
                <a:latin typeface="Calibri" panose="020F0502020204030204" pitchFamily="34" charset="0"/>
              </a:rPr>
              <a:t>(click to edit) INTRODUCTION or ABSTRACT</a:t>
            </a:r>
          </a:p>
        </p:txBody>
      </p:sp>
      <p:sp>
        <p:nvSpPr>
          <p:cNvPr id="28" name="Text Placeholder 9">
            <a:extLst>
              <a:ext uri="{FF2B5EF4-FFF2-40B4-BE49-F238E27FC236}">
                <a16:creationId xmlns:a16="http://schemas.microsoft.com/office/drawing/2014/main" id="{8BA21A8B-51D3-DF46-9C47-207CAE71FBEA}"/>
              </a:ext>
            </a:extLst>
          </p:cNvPr>
          <p:cNvSpPr>
            <a:spLocks noGrp="1"/>
          </p:cNvSpPr>
          <p:nvPr>
            <p:ph type="body" sz="quarter" idx="17" hasCustomPrompt="1"/>
          </p:nvPr>
        </p:nvSpPr>
        <p:spPr>
          <a:xfrm>
            <a:off x="457199" y="14728805"/>
            <a:ext cx="10059099" cy="553998"/>
          </a:xfrm>
          <a:prstGeom prst="rect">
            <a:avLst/>
          </a:prstGeom>
        </p:spPr>
        <p:txBody>
          <a:bodyPr wrap="square">
            <a:spAutoFit/>
          </a:bodyPr>
          <a:lstStyle>
            <a:lvl1pPr marL="0" indent="0" algn="ctr">
              <a:buNone/>
              <a:defRPr lang="en-US" sz="3000" b="1" dirty="0">
                <a:solidFill>
                  <a:schemeClr val="accent1">
                    <a:lumMod val="50000"/>
                  </a:schemeClr>
                </a:solidFill>
                <a:latin typeface="+mj-lt"/>
              </a:defRPr>
            </a:lvl1pPr>
            <a:lvl2pPr>
              <a:defRPr lang="en-US" sz="3200" smtClean="0"/>
            </a:lvl2pPr>
            <a:lvl3pPr>
              <a:defRPr lang="en-US" sz="2000" smtClean="0"/>
            </a:lvl3pPr>
            <a:lvl4pPr>
              <a:defRPr lang="en-US" sz="1600" smtClean="0"/>
            </a:lvl4pPr>
            <a:lvl5pPr>
              <a:defRPr lang="en-US" sz="1600"/>
            </a:lvl5pPr>
          </a:lstStyle>
          <a:p>
            <a:r>
              <a:rPr lang="en-US">
                <a:effectLst/>
                <a:latin typeface="Calibri" panose="020F0502020204030204" pitchFamily="34" charset="0"/>
              </a:rPr>
              <a:t>(click to edit)  OBJECTIVES</a:t>
            </a:r>
          </a:p>
        </p:txBody>
      </p:sp>
      <p:sp>
        <p:nvSpPr>
          <p:cNvPr id="29" name="Text Placeholder 9">
            <a:extLst>
              <a:ext uri="{FF2B5EF4-FFF2-40B4-BE49-F238E27FC236}">
                <a16:creationId xmlns:a16="http://schemas.microsoft.com/office/drawing/2014/main" id="{6B7BCEDA-48FE-554E-B697-5222E92C0303}"/>
              </a:ext>
            </a:extLst>
          </p:cNvPr>
          <p:cNvSpPr>
            <a:spLocks noGrp="1"/>
          </p:cNvSpPr>
          <p:nvPr>
            <p:ph type="body" sz="quarter" idx="18" hasCustomPrompt="1"/>
          </p:nvPr>
        </p:nvSpPr>
        <p:spPr>
          <a:xfrm>
            <a:off x="11430000" y="4997540"/>
            <a:ext cx="10058400" cy="553998"/>
          </a:xfrm>
          <a:prstGeom prst="rect">
            <a:avLst/>
          </a:prstGeom>
        </p:spPr>
        <p:txBody>
          <a:bodyPr wrap="square">
            <a:spAutoFit/>
          </a:bodyPr>
          <a:lstStyle>
            <a:lvl1pPr marL="0" indent="0" algn="ctr">
              <a:buNone/>
              <a:defRPr lang="en-US" sz="3000" b="1" dirty="0">
                <a:solidFill>
                  <a:schemeClr val="accent1">
                    <a:lumMod val="50000"/>
                  </a:schemeClr>
                </a:solidFill>
                <a:latin typeface="+mj-lt"/>
              </a:defRPr>
            </a:lvl1pPr>
            <a:lvl2pPr>
              <a:defRPr lang="en-US" sz="3200" smtClean="0"/>
            </a:lvl2pPr>
            <a:lvl3pPr>
              <a:defRPr lang="en-US" sz="2000" smtClean="0"/>
            </a:lvl3pPr>
            <a:lvl4pPr>
              <a:defRPr lang="en-US" sz="1600" smtClean="0"/>
            </a:lvl4pPr>
            <a:lvl5pPr>
              <a:defRPr lang="en-US" sz="1600"/>
            </a:lvl5pPr>
          </a:lstStyle>
          <a:p>
            <a:r>
              <a:rPr lang="en-US">
                <a:effectLst/>
                <a:latin typeface="Calibri" panose="020F0502020204030204" pitchFamily="34" charset="0"/>
              </a:rPr>
              <a:t>(click to edit)  MATERIALS &amp; METHODS</a:t>
            </a:r>
          </a:p>
        </p:txBody>
      </p:sp>
      <p:sp>
        <p:nvSpPr>
          <p:cNvPr id="30" name="Text Placeholder 9">
            <a:extLst>
              <a:ext uri="{FF2B5EF4-FFF2-40B4-BE49-F238E27FC236}">
                <a16:creationId xmlns:a16="http://schemas.microsoft.com/office/drawing/2014/main" id="{195A2674-63FD-C54C-9DAA-0C31B6481A1A}"/>
              </a:ext>
            </a:extLst>
          </p:cNvPr>
          <p:cNvSpPr>
            <a:spLocks noGrp="1"/>
          </p:cNvSpPr>
          <p:nvPr>
            <p:ph type="body" sz="quarter" idx="19" hasCustomPrompt="1"/>
          </p:nvPr>
        </p:nvSpPr>
        <p:spPr>
          <a:xfrm>
            <a:off x="22402800" y="4997539"/>
            <a:ext cx="10058400" cy="553998"/>
          </a:xfrm>
          <a:prstGeom prst="rect">
            <a:avLst/>
          </a:prstGeom>
        </p:spPr>
        <p:txBody>
          <a:bodyPr wrap="square">
            <a:spAutoFit/>
          </a:bodyPr>
          <a:lstStyle>
            <a:lvl1pPr marL="0" indent="0" algn="ctr">
              <a:buNone/>
              <a:defRPr lang="en-US" sz="3000" b="1" dirty="0">
                <a:solidFill>
                  <a:schemeClr val="accent1">
                    <a:lumMod val="50000"/>
                  </a:schemeClr>
                </a:solidFill>
                <a:latin typeface="+mj-lt"/>
              </a:defRPr>
            </a:lvl1pPr>
            <a:lvl2pPr>
              <a:defRPr lang="en-US" sz="3200" smtClean="0"/>
            </a:lvl2pPr>
            <a:lvl3pPr>
              <a:defRPr lang="en-US" sz="2000" smtClean="0"/>
            </a:lvl3pPr>
            <a:lvl4pPr>
              <a:defRPr lang="en-US" sz="1600" smtClean="0"/>
            </a:lvl4pPr>
            <a:lvl5pPr>
              <a:defRPr lang="en-US" sz="1600"/>
            </a:lvl5pPr>
          </a:lstStyle>
          <a:p>
            <a:r>
              <a:rPr lang="en-US">
                <a:effectLst/>
                <a:latin typeface="Calibri" panose="020F0502020204030204" pitchFamily="34" charset="0"/>
              </a:rPr>
              <a:t>(click to edit)  RESULTS</a:t>
            </a:r>
          </a:p>
        </p:txBody>
      </p:sp>
      <p:sp>
        <p:nvSpPr>
          <p:cNvPr id="31" name="Text Placeholder 9">
            <a:extLst>
              <a:ext uri="{FF2B5EF4-FFF2-40B4-BE49-F238E27FC236}">
                <a16:creationId xmlns:a16="http://schemas.microsoft.com/office/drawing/2014/main" id="{515A5891-6D49-BD40-81DC-C833CD1D5A59}"/>
              </a:ext>
            </a:extLst>
          </p:cNvPr>
          <p:cNvSpPr>
            <a:spLocks noGrp="1"/>
          </p:cNvSpPr>
          <p:nvPr>
            <p:ph type="body" sz="quarter" idx="20" hasCustomPrompt="1"/>
          </p:nvPr>
        </p:nvSpPr>
        <p:spPr>
          <a:xfrm>
            <a:off x="33375600" y="4997539"/>
            <a:ext cx="10058400" cy="553998"/>
          </a:xfrm>
          <a:prstGeom prst="rect">
            <a:avLst/>
          </a:prstGeom>
        </p:spPr>
        <p:txBody>
          <a:bodyPr wrap="square">
            <a:spAutoFit/>
          </a:bodyPr>
          <a:lstStyle>
            <a:lvl1pPr marL="0" indent="0" algn="ctr">
              <a:buNone/>
              <a:defRPr lang="en-US" sz="3000" b="1" dirty="0">
                <a:solidFill>
                  <a:schemeClr val="accent1">
                    <a:lumMod val="50000"/>
                  </a:schemeClr>
                </a:solidFill>
                <a:latin typeface="+mj-lt"/>
              </a:defRPr>
            </a:lvl1pPr>
            <a:lvl2pPr>
              <a:defRPr lang="en-US" sz="3200" smtClean="0"/>
            </a:lvl2pPr>
            <a:lvl3pPr>
              <a:defRPr lang="en-US" sz="2000" smtClean="0"/>
            </a:lvl3pPr>
            <a:lvl4pPr>
              <a:defRPr lang="en-US" sz="1600" smtClean="0"/>
            </a:lvl4pPr>
            <a:lvl5pPr>
              <a:defRPr lang="en-US" sz="1600"/>
            </a:lvl5pPr>
          </a:lstStyle>
          <a:p>
            <a:r>
              <a:rPr lang="en-US">
                <a:effectLst/>
                <a:latin typeface="Calibri" panose="020F0502020204030204" pitchFamily="34" charset="0"/>
              </a:rPr>
              <a:t>(click to edit)  CONCLUSIONS</a:t>
            </a:r>
          </a:p>
        </p:txBody>
      </p:sp>
      <p:sp>
        <p:nvSpPr>
          <p:cNvPr id="32" name="Text Placeholder 9">
            <a:extLst>
              <a:ext uri="{FF2B5EF4-FFF2-40B4-BE49-F238E27FC236}">
                <a16:creationId xmlns:a16="http://schemas.microsoft.com/office/drawing/2014/main" id="{9BFF821D-FD9D-2744-B5A1-4A148A0C6B5C}"/>
              </a:ext>
            </a:extLst>
          </p:cNvPr>
          <p:cNvSpPr>
            <a:spLocks noGrp="1"/>
          </p:cNvSpPr>
          <p:nvPr>
            <p:ph type="body" sz="quarter" idx="21" hasCustomPrompt="1"/>
          </p:nvPr>
        </p:nvSpPr>
        <p:spPr>
          <a:xfrm>
            <a:off x="33375600" y="19751103"/>
            <a:ext cx="10058400" cy="553998"/>
          </a:xfrm>
          <a:prstGeom prst="rect">
            <a:avLst/>
          </a:prstGeom>
        </p:spPr>
        <p:txBody>
          <a:bodyPr wrap="square">
            <a:spAutoFit/>
          </a:bodyPr>
          <a:lstStyle>
            <a:lvl1pPr marL="0" indent="0" algn="ctr">
              <a:buNone/>
              <a:defRPr lang="en-US" sz="3000" b="1" dirty="0">
                <a:solidFill>
                  <a:schemeClr val="accent1">
                    <a:lumMod val="50000"/>
                  </a:schemeClr>
                </a:solidFill>
                <a:latin typeface="+mj-lt"/>
              </a:defRPr>
            </a:lvl1pPr>
            <a:lvl2pPr>
              <a:defRPr lang="en-US" sz="3200" smtClean="0"/>
            </a:lvl2pPr>
            <a:lvl3pPr>
              <a:defRPr lang="en-US" sz="2000" smtClean="0"/>
            </a:lvl3pPr>
            <a:lvl4pPr>
              <a:defRPr lang="en-US" sz="1600" smtClean="0"/>
            </a:lvl4pPr>
            <a:lvl5pPr>
              <a:defRPr lang="en-US" sz="1600"/>
            </a:lvl5pPr>
          </a:lstStyle>
          <a:p>
            <a:r>
              <a:rPr lang="en-US">
                <a:effectLst/>
                <a:latin typeface="Calibri" panose="020F0502020204030204" pitchFamily="34" charset="0"/>
              </a:rPr>
              <a:t>(click to edit)  REFERENCES</a:t>
            </a:r>
          </a:p>
        </p:txBody>
      </p:sp>
      <p:sp>
        <p:nvSpPr>
          <p:cNvPr id="33" name="Text Placeholder 9">
            <a:extLst>
              <a:ext uri="{FF2B5EF4-FFF2-40B4-BE49-F238E27FC236}">
                <a16:creationId xmlns:a16="http://schemas.microsoft.com/office/drawing/2014/main" id="{FF9A2537-AAFE-CB4B-BEDA-42E072DEA8B5}"/>
              </a:ext>
            </a:extLst>
          </p:cNvPr>
          <p:cNvSpPr>
            <a:spLocks noGrp="1"/>
          </p:cNvSpPr>
          <p:nvPr>
            <p:ph type="body" sz="quarter" idx="22" hasCustomPrompt="1"/>
          </p:nvPr>
        </p:nvSpPr>
        <p:spPr>
          <a:xfrm>
            <a:off x="33375600" y="28607770"/>
            <a:ext cx="10058400" cy="553998"/>
          </a:xfrm>
          <a:prstGeom prst="rect">
            <a:avLst/>
          </a:prstGeom>
        </p:spPr>
        <p:txBody>
          <a:bodyPr wrap="square">
            <a:spAutoFit/>
          </a:bodyPr>
          <a:lstStyle>
            <a:lvl1pPr marL="0" indent="0" algn="ctr">
              <a:buNone/>
              <a:defRPr lang="en-US" sz="3000" b="1" dirty="0">
                <a:solidFill>
                  <a:schemeClr val="accent1">
                    <a:lumMod val="50000"/>
                  </a:schemeClr>
                </a:solidFill>
                <a:latin typeface="+mj-lt"/>
              </a:defRPr>
            </a:lvl1pPr>
            <a:lvl2pPr>
              <a:defRPr lang="en-US" sz="3200" smtClean="0"/>
            </a:lvl2pPr>
            <a:lvl3pPr>
              <a:defRPr lang="en-US" sz="2000" smtClean="0"/>
            </a:lvl3pPr>
            <a:lvl4pPr>
              <a:defRPr lang="en-US" sz="1600" smtClean="0"/>
            </a:lvl4pPr>
            <a:lvl5pPr>
              <a:defRPr lang="en-US" sz="1600"/>
            </a:lvl5pPr>
          </a:lstStyle>
          <a:p>
            <a:r>
              <a:rPr lang="en-US">
                <a:effectLst/>
                <a:latin typeface="Calibri" panose="020F0502020204030204" pitchFamily="34" charset="0"/>
              </a:rPr>
              <a:t>(click to edit)  ACKNOWLEDGEMENTS or  CONTACT</a:t>
            </a:r>
          </a:p>
        </p:txBody>
      </p:sp>
      <p:sp>
        <p:nvSpPr>
          <p:cNvPr id="35" name="Text Placeholder 13">
            <a:extLst>
              <a:ext uri="{FF2B5EF4-FFF2-40B4-BE49-F238E27FC236}">
                <a16:creationId xmlns:a16="http://schemas.microsoft.com/office/drawing/2014/main" id="{6120AEE4-BDF6-7945-B2A2-8844FB735B2D}"/>
              </a:ext>
            </a:extLst>
          </p:cNvPr>
          <p:cNvSpPr>
            <a:spLocks noGrp="1"/>
          </p:cNvSpPr>
          <p:nvPr>
            <p:ph type="body" sz="quarter" idx="16" hasCustomPrompt="1"/>
          </p:nvPr>
        </p:nvSpPr>
        <p:spPr>
          <a:xfrm>
            <a:off x="457200" y="5703005"/>
            <a:ext cx="10058400" cy="2523768"/>
          </a:xfrm>
          <a:prstGeom prst="rect">
            <a:avLst/>
          </a:prstGeom>
        </p:spPr>
        <p:txBody>
          <a:bodyPr wrap="square" lIns="365760" tIns="365760" rIns="365760" bIns="365760">
            <a:spAutoFit/>
          </a:bodyPr>
          <a:lstStyle>
            <a:lvl1pPr marL="0" indent="0">
              <a:buNone/>
              <a:tabLst/>
              <a:defRPr lang="en-US" sz="3200" dirty="0"/>
            </a:lvl1pPr>
            <a:lvl2pPr marL="461963" indent="-231775">
              <a:tabLst/>
              <a:defRPr lang="en-US" sz="2400" dirty="0"/>
            </a:lvl2pPr>
            <a:lvl3pPr marL="461963" indent="-231775">
              <a:tabLst/>
              <a:defRPr lang="en-US" sz="1800" dirty="0"/>
            </a:lvl3pPr>
            <a:lvl4pPr marL="461963" indent="-231775">
              <a:tabLst/>
              <a:defRPr lang="en-US" sz="1200" dirty="0"/>
            </a:lvl4pPr>
            <a:lvl5pPr marL="461963" indent="-231775">
              <a:tabLst/>
              <a:defRPr lang="en-US" sz="1200" dirty="0"/>
            </a:lvl5pPr>
          </a:lstStyle>
          <a:p>
            <a:pPr lvl="0"/>
            <a:r>
              <a:rPr lang="en-US"/>
              <a:t>Type in or paste your text here</a:t>
            </a:r>
          </a:p>
          <a:p>
            <a:pPr lvl="1"/>
            <a:r>
              <a:rPr lang="en-US"/>
              <a:t>Second level</a:t>
            </a:r>
          </a:p>
          <a:p>
            <a:pPr lvl="2"/>
            <a:r>
              <a:rPr lang="en-US"/>
              <a:t>Third level</a:t>
            </a:r>
          </a:p>
          <a:p>
            <a:pPr lvl="3"/>
            <a:r>
              <a:rPr lang="en-US"/>
              <a:t>Fourth level</a:t>
            </a:r>
          </a:p>
          <a:p>
            <a:pPr lvl="4"/>
            <a:r>
              <a:rPr lang="en-US"/>
              <a:t>Fifth level</a:t>
            </a:r>
          </a:p>
        </p:txBody>
      </p:sp>
      <p:sp>
        <p:nvSpPr>
          <p:cNvPr id="36" name="Text Placeholder 13">
            <a:extLst>
              <a:ext uri="{FF2B5EF4-FFF2-40B4-BE49-F238E27FC236}">
                <a16:creationId xmlns:a16="http://schemas.microsoft.com/office/drawing/2014/main" id="{C56249E3-4AC9-E749-A90B-24CA40349A13}"/>
              </a:ext>
            </a:extLst>
          </p:cNvPr>
          <p:cNvSpPr>
            <a:spLocks noGrp="1"/>
          </p:cNvSpPr>
          <p:nvPr>
            <p:ph type="body" sz="quarter" idx="23" hasCustomPrompt="1"/>
          </p:nvPr>
        </p:nvSpPr>
        <p:spPr>
          <a:xfrm>
            <a:off x="457199" y="15402433"/>
            <a:ext cx="10058399" cy="2523768"/>
          </a:xfrm>
          <a:prstGeom prst="rect">
            <a:avLst/>
          </a:prstGeom>
        </p:spPr>
        <p:txBody>
          <a:bodyPr wrap="square" lIns="365760" tIns="365760" rIns="365760" bIns="365760">
            <a:spAutoFit/>
          </a:bodyPr>
          <a:lstStyle>
            <a:lvl1pPr marL="0" indent="0">
              <a:buNone/>
              <a:tabLst/>
              <a:defRPr lang="en-US" sz="3200" dirty="0"/>
            </a:lvl1pPr>
            <a:lvl2pPr marL="461963" indent="-231775">
              <a:tabLst/>
              <a:defRPr lang="en-US" sz="2400" dirty="0"/>
            </a:lvl2pPr>
            <a:lvl3pPr marL="461963" indent="-231775">
              <a:tabLst/>
              <a:defRPr lang="en-US" sz="1800" dirty="0"/>
            </a:lvl3pPr>
            <a:lvl4pPr marL="461963" indent="-231775">
              <a:tabLst/>
              <a:defRPr lang="en-US" sz="1200" dirty="0"/>
            </a:lvl4pPr>
            <a:lvl5pPr marL="461963" indent="-231775">
              <a:tabLst/>
              <a:defRPr lang="en-US" sz="1200" dirty="0"/>
            </a:lvl5pPr>
          </a:lstStyle>
          <a:p>
            <a:pPr lvl="0"/>
            <a:r>
              <a:rPr lang="en-US"/>
              <a:t>Type in or paste your text here</a:t>
            </a:r>
          </a:p>
          <a:p>
            <a:pPr lvl="1"/>
            <a:r>
              <a:rPr lang="en-US"/>
              <a:t>Second level</a:t>
            </a:r>
          </a:p>
          <a:p>
            <a:pPr lvl="2"/>
            <a:r>
              <a:rPr lang="en-US"/>
              <a:t>Third level</a:t>
            </a:r>
          </a:p>
          <a:p>
            <a:pPr lvl="3"/>
            <a:r>
              <a:rPr lang="en-US"/>
              <a:t>Fourth level</a:t>
            </a:r>
          </a:p>
          <a:p>
            <a:pPr lvl="4"/>
            <a:r>
              <a:rPr lang="en-US"/>
              <a:t>Fifth level</a:t>
            </a:r>
          </a:p>
        </p:txBody>
      </p:sp>
      <p:sp>
        <p:nvSpPr>
          <p:cNvPr id="37" name="Text Placeholder 13">
            <a:extLst>
              <a:ext uri="{FF2B5EF4-FFF2-40B4-BE49-F238E27FC236}">
                <a16:creationId xmlns:a16="http://schemas.microsoft.com/office/drawing/2014/main" id="{8BEEB820-A1CB-3F40-B75D-663BC6D90D04}"/>
              </a:ext>
            </a:extLst>
          </p:cNvPr>
          <p:cNvSpPr>
            <a:spLocks noGrp="1"/>
          </p:cNvSpPr>
          <p:nvPr>
            <p:ph type="body" sz="quarter" idx="24" hasCustomPrompt="1"/>
          </p:nvPr>
        </p:nvSpPr>
        <p:spPr>
          <a:xfrm>
            <a:off x="11430000" y="5671167"/>
            <a:ext cx="10058400" cy="2523768"/>
          </a:xfrm>
          <a:prstGeom prst="rect">
            <a:avLst/>
          </a:prstGeom>
        </p:spPr>
        <p:txBody>
          <a:bodyPr wrap="square" lIns="365760" tIns="365760" rIns="365760" bIns="365760">
            <a:spAutoFit/>
          </a:bodyPr>
          <a:lstStyle>
            <a:lvl1pPr marL="0" indent="0">
              <a:buNone/>
              <a:tabLst/>
              <a:defRPr lang="en-US" sz="3200" dirty="0"/>
            </a:lvl1pPr>
            <a:lvl2pPr marL="461963" indent="-231775">
              <a:tabLst/>
              <a:defRPr lang="en-US" sz="2400" dirty="0"/>
            </a:lvl2pPr>
            <a:lvl3pPr marL="461963" indent="-231775">
              <a:tabLst/>
              <a:defRPr lang="en-US" sz="1800" dirty="0"/>
            </a:lvl3pPr>
            <a:lvl4pPr marL="461963" indent="-231775">
              <a:tabLst/>
              <a:defRPr lang="en-US" sz="1200" dirty="0"/>
            </a:lvl4pPr>
            <a:lvl5pPr marL="461963" indent="-231775">
              <a:tabLst/>
              <a:defRPr lang="en-US" sz="1200" dirty="0"/>
            </a:lvl5pPr>
          </a:lstStyle>
          <a:p>
            <a:pPr lvl="0"/>
            <a:r>
              <a:rPr lang="en-US"/>
              <a:t>Type in or paste your text here</a:t>
            </a:r>
          </a:p>
          <a:p>
            <a:pPr lvl="1"/>
            <a:r>
              <a:rPr lang="en-US"/>
              <a:t>Second level</a:t>
            </a:r>
          </a:p>
          <a:p>
            <a:pPr lvl="2"/>
            <a:r>
              <a:rPr lang="en-US"/>
              <a:t>Third level</a:t>
            </a:r>
          </a:p>
          <a:p>
            <a:pPr lvl="3"/>
            <a:r>
              <a:rPr lang="en-US"/>
              <a:t>Fourth level</a:t>
            </a:r>
          </a:p>
          <a:p>
            <a:pPr lvl="4"/>
            <a:r>
              <a:rPr lang="en-US"/>
              <a:t>Fifth level</a:t>
            </a:r>
          </a:p>
        </p:txBody>
      </p:sp>
      <p:sp>
        <p:nvSpPr>
          <p:cNvPr id="38" name="Text Placeholder 13">
            <a:extLst>
              <a:ext uri="{FF2B5EF4-FFF2-40B4-BE49-F238E27FC236}">
                <a16:creationId xmlns:a16="http://schemas.microsoft.com/office/drawing/2014/main" id="{3F09E665-6DA1-6A4E-ACE4-DA4B580D6E3B}"/>
              </a:ext>
            </a:extLst>
          </p:cNvPr>
          <p:cNvSpPr>
            <a:spLocks noGrp="1"/>
          </p:cNvSpPr>
          <p:nvPr>
            <p:ph type="body" sz="quarter" idx="25" hasCustomPrompt="1"/>
          </p:nvPr>
        </p:nvSpPr>
        <p:spPr>
          <a:xfrm>
            <a:off x="22402800" y="5671167"/>
            <a:ext cx="10058400" cy="2523768"/>
          </a:xfrm>
          <a:prstGeom prst="rect">
            <a:avLst/>
          </a:prstGeom>
        </p:spPr>
        <p:txBody>
          <a:bodyPr wrap="square" lIns="365760" tIns="365760" rIns="365760" bIns="365760">
            <a:spAutoFit/>
          </a:bodyPr>
          <a:lstStyle>
            <a:lvl1pPr marL="0" indent="0">
              <a:buNone/>
              <a:tabLst/>
              <a:defRPr lang="en-US" sz="3200" dirty="0"/>
            </a:lvl1pPr>
            <a:lvl2pPr marL="461963" indent="-231775">
              <a:tabLst/>
              <a:defRPr lang="en-US" sz="2400" dirty="0"/>
            </a:lvl2pPr>
            <a:lvl3pPr marL="461963" indent="-231775">
              <a:tabLst/>
              <a:defRPr lang="en-US" sz="1800" dirty="0"/>
            </a:lvl3pPr>
            <a:lvl4pPr marL="461963" indent="-231775">
              <a:tabLst/>
              <a:defRPr lang="en-US" sz="1200" dirty="0"/>
            </a:lvl4pPr>
            <a:lvl5pPr marL="461963" indent="-231775">
              <a:tabLst/>
              <a:defRPr lang="en-US" sz="1200" dirty="0"/>
            </a:lvl5pPr>
          </a:lstStyle>
          <a:p>
            <a:pPr lvl="0"/>
            <a:r>
              <a:rPr lang="en-US"/>
              <a:t>Type in or paste your text here</a:t>
            </a:r>
          </a:p>
          <a:p>
            <a:pPr lvl="1"/>
            <a:r>
              <a:rPr lang="en-US"/>
              <a:t>Second level</a:t>
            </a:r>
          </a:p>
          <a:p>
            <a:pPr lvl="2"/>
            <a:r>
              <a:rPr lang="en-US"/>
              <a:t>Third level</a:t>
            </a:r>
          </a:p>
          <a:p>
            <a:pPr lvl="3"/>
            <a:r>
              <a:rPr lang="en-US"/>
              <a:t>Fourth level</a:t>
            </a:r>
          </a:p>
          <a:p>
            <a:pPr lvl="4"/>
            <a:r>
              <a:rPr lang="en-US"/>
              <a:t>Fifth level</a:t>
            </a:r>
          </a:p>
        </p:txBody>
      </p:sp>
      <p:sp>
        <p:nvSpPr>
          <p:cNvPr id="39" name="Text Placeholder 13">
            <a:extLst>
              <a:ext uri="{FF2B5EF4-FFF2-40B4-BE49-F238E27FC236}">
                <a16:creationId xmlns:a16="http://schemas.microsoft.com/office/drawing/2014/main" id="{A73D55F4-EA3C-CB4B-B623-F9FB1411F615}"/>
              </a:ext>
            </a:extLst>
          </p:cNvPr>
          <p:cNvSpPr>
            <a:spLocks noGrp="1"/>
          </p:cNvSpPr>
          <p:nvPr>
            <p:ph type="body" sz="quarter" idx="26" hasCustomPrompt="1"/>
          </p:nvPr>
        </p:nvSpPr>
        <p:spPr>
          <a:xfrm>
            <a:off x="33375600" y="5703005"/>
            <a:ext cx="10058400" cy="2523768"/>
          </a:xfrm>
          <a:prstGeom prst="rect">
            <a:avLst/>
          </a:prstGeom>
        </p:spPr>
        <p:txBody>
          <a:bodyPr wrap="square" lIns="365760" tIns="365760" rIns="365760" bIns="365760">
            <a:spAutoFit/>
          </a:bodyPr>
          <a:lstStyle>
            <a:lvl1pPr marL="0" indent="0">
              <a:buNone/>
              <a:tabLst/>
              <a:defRPr lang="en-US" sz="3200" dirty="0"/>
            </a:lvl1pPr>
            <a:lvl2pPr marL="461963" indent="-231775">
              <a:tabLst/>
              <a:defRPr lang="en-US" sz="2400" dirty="0"/>
            </a:lvl2pPr>
            <a:lvl3pPr marL="461963" indent="-231775">
              <a:tabLst/>
              <a:defRPr lang="en-US" sz="1800" dirty="0"/>
            </a:lvl3pPr>
            <a:lvl4pPr marL="461963" indent="-231775">
              <a:tabLst/>
              <a:defRPr lang="en-US" sz="1200" dirty="0"/>
            </a:lvl4pPr>
            <a:lvl5pPr marL="461963" indent="-231775">
              <a:tabLst/>
              <a:defRPr lang="en-US" sz="1200" dirty="0"/>
            </a:lvl5pPr>
          </a:lstStyle>
          <a:p>
            <a:pPr lvl="0"/>
            <a:r>
              <a:rPr lang="en-US"/>
              <a:t>Type in or paste your text here</a:t>
            </a:r>
          </a:p>
          <a:p>
            <a:pPr lvl="1"/>
            <a:r>
              <a:rPr lang="en-US"/>
              <a:t>Second level</a:t>
            </a:r>
          </a:p>
          <a:p>
            <a:pPr lvl="2"/>
            <a:r>
              <a:rPr lang="en-US"/>
              <a:t>Third level</a:t>
            </a:r>
          </a:p>
          <a:p>
            <a:pPr lvl="3"/>
            <a:r>
              <a:rPr lang="en-US"/>
              <a:t>Fourth level</a:t>
            </a:r>
          </a:p>
          <a:p>
            <a:pPr lvl="4"/>
            <a:r>
              <a:rPr lang="en-US"/>
              <a:t>Fifth level</a:t>
            </a:r>
          </a:p>
        </p:txBody>
      </p:sp>
      <p:sp>
        <p:nvSpPr>
          <p:cNvPr id="40" name="Text Placeholder 13">
            <a:extLst>
              <a:ext uri="{FF2B5EF4-FFF2-40B4-BE49-F238E27FC236}">
                <a16:creationId xmlns:a16="http://schemas.microsoft.com/office/drawing/2014/main" id="{901D1A8D-240B-ED4E-BD04-4E9EB9663055}"/>
              </a:ext>
            </a:extLst>
          </p:cNvPr>
          <p:cNvSpPr>
            <a:spLocks noGrp="1"/>
          </p:cNvSpPr>
          <p:nvPr>
            <p:ph type="body" sz="quarter" idx="27" hasCustomPrompt="1"/>
          </p:nvPr>
        </p:nvSpPr>
        <p:spPr>
          <a:xfrm>
            <a:off x="33375600" y="20473588"/>
            <a:ext cx="10058400" cy="2523768"/>
          </a:xfrm>
          <a:prstGeom prst="rect">
            <a:avLst/>
          </a:prstGeom>
        </p:spPr>
        <p:txBody>
          <a:bodyPr wrap="square" lIns="365760" tIns="365760" rIns="365760" bIns="365760">
            <a:spAutoFit/>
          </a:bodyPr>
          <a:lstStyle>
            <a:lvl1pPr marL="0" indent="0">
              <a:buNone/>
              <a:tabLst/>
              <a:defRPr lang="en-US" sz="3200" dirty="0"/>
            </a:lvl1pPr>
            <a:lvl2pPr marL="461963" indent="-231775">
              <a:tabLst/>
              <a:defRPr lang="en-US" sz="2400" dirty="0"/>
            </a:lvl2pPr>
            <a:lvl3pPr marL="461963" indent="-231775">
              <a:tabLst/>
              <a:defRPr lang="en-US" sz="1800" dirty="0"/>
            </a:lvl3pPr>
            <a:lvl4pPr marL="461963" indent="-231775">
              <a:tabLst/>
              <a:defRPr lang="en-US" sz="1200" dirty="0"/>
            </a:lvl4pPr>
            <a:lvl5pPr marL="461963" indent="-231775">
              <a:tabLst/>
              <a:defRPr lang="en-US" sz="1200" dirty="0"/>
            </a:lvl5pPr>
          </a:lstStyle>
          <a:p>
            <a:pPr lvl="0"/>
            <a:r>
              <a:rPr lang="en-US"/>
              <a:t>Type in or paste your text here</a:t>
            </a:r>
          </a:p>
          <a:p>
            <a:pPr lvl="1"/>
            <a:r>
              <a:rPr lang="en-US"/>
              <a:t>Second level</a:t>
            </a:r>
          </a:p>
          <a:p>
            <a:pPr lvl="2"/>
            <a:r>
              <a:rPr lang="en-US"/>
              <a:t>Third level</a:t>
            </a:r>
          </a:p>
          <a:p>
            <a:pPr lvl="3"/>
            <a:r>
              <a:rPr lang="en-US"/>
              <a:t>Fourth level</a:t>
            </a:r>
          </a:p>
          <a:p>
            <a:pPr lvl="4"/>
            <a:r>
              <a:rPr lang="en-US"/>
              <a:t>Fifth level</a:t>
            </a:r>
          </a:p>
        </p:txBody>
      </p:sp>
      <p:sp>
        <p:nvSpPr>
          <p:cNvPr id="41" name="Text Placeholder 13">
            <a:extLst>
              <a:ext uri="{FF2B5EF4-FFF2-40B4-BE49-F238E27FC236}">
                <a16:creationId xmlns:a16="http://schemas.microsoft.com/office/drawing/2014/main" id="{2D400D92-52AF-2641-BAD0-BCC05B329A1C}"/>
              </a:ext>
            </a:extLst>
          </p:cNvPr>
          <p:cNvSpPr>
            <a:spLocks noGrp="1"/>
          </p:cNvSpPr>
          <p:nvPr>
            <p:ph type="body" sz="quarter" idx="28" hasCustomPrompt="1"/>
          </p:nvPr>
        </p:nvSpPr>
        <p:spPr>
          <a:xfrm>
            <a:off x="33375600" y="29362052"/>
            <a:ext cx="10058400" cy="2523768"/>
          </a:xfrm>
          <a:prstGeom prst="rect">
            <a:avLst/>
          </a:prstGeom>
        </p:spPr>
        <p:txBody>
          <a:bodyPr wrap="square" lIns="365760" tIns="365760" rIns="365760" bIns="365760">
            <a:spAutoFit/>
          </a:bodyPr>
          <a:lstStyle>
            <a:lvl1pPr marL="0" indent="0">
              <a:buNone/>
              <a:tabLst/>
              <a:defRPr lang="en-US" sz="3200" dirty="0"/>
            </a:lvl1pPr>
            <a:lvl2pPr marL="461963" indent="-231775">
              <a:tabLst/>
              <a:defRPr lang="en-US" sz="2400" dirty="0"/>
            </a:lvl2pPr>
            <a:lvl3pPr marL="461963" indent="-231775">
              <a:tabLst/>
              <a:defRPr lang="en-US" sz="1800" dirty="0"/>
            </a:lvl3pPr>
            <a:lvl4pPr marL="461963" indent="-231775">
              <a:tabLst/>
              <a:defRPr lang="en-US" sz="1200" dirty="0"/>
            </a:lvl4pPr>
            <a:lvl5pPr marL="461963" indent="-231775">
              <a:tabLst/>
              <a:defRPr lang="en-US" sz="1200" dirty="0"/>
            </a:lvl5pPr>
          </a:lstStyle>
          <a:p>
            <a:pPr lvl="0"/>
            <a:r>
              <a:rPr lang="en-US"/>
              <a:t>Type in or paste your text here</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51459396"/>
      </p:ext>
    </p:extLst>
  </p:cSld>
  <p:clrMapOvr>
    <a:masterClrMapping/>
  </p:clrMapOvr>
  <p:extLst>
    <p:ext uri="{DCECCB84-F9BA-43D5-87BE-67443E8EF086}">
      <p15:sldGuideLst xmlns:p15="http://schemas.microsoft.com/office/powerpoint/2012/main">
        <p15:guide id="1" orient="horz" pos="20208">
          <p15:clr>
            <a:srgbClr val="FBAE40"/>
          </p15:clr>
        </p15:guide>
        <p15:guide id="2" pos="288">
          <p15:clr>
            <a:srgbClr val="FBAE40"/>
          </p15:clr>
        </p15:guide>
        <p15:guide id="3" pos="6624">
          <p15:clr>
            <a:srgbClr val="FBAE40"/>
          </p15:clr>
        </p15:guide>
        <p15:guide id="4" pos="7200">
          <p15:clr>
            <a:srgbClr val="FBAE40"/>
          </p15:clr>
        </p15:guide>
        <p15:guide id="5" pos="13536">
          <p15:clr>
            <a:srgbClr val="FBAE40"/>
          </p15:clr>
        </p15:guide>
        <p15:guide id="6" pos="14112">
          <p15:clr>
            <a:srgbClr val="FBAE40"/>
          </p15:clr>
        </p15:guide>
        <p15:guide id="7" pos="20448">
          <p15:clr>
            <a:srgbClr val="FBAE40"/>
          </p15:clr>
        </p15:guide>
        <p15:guide id="8" pos="21024">
          <p15:clr>
            <a:srgbClr val="FBAE40"/>
          </p15:clr>
        </p15:guide>
        <p15:guide id="9" pos="27360">
          <p15:clr>
            <a:srgbClr val="FBAE40"/>
          </p15:clr>
        </p15:guide>
        <p15:guide id="10" orient="horz" pos="292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Tree>
    <p:extLst>
      <p:ext uri="{BB962C8B-B14F-4D97-AF65-F5344CB8AC3E}">
        <p14:creationId xmlns:p14="http://schemas.microsoft.com/office/powerpoint/2010/main" val="788282303"/>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2150837" y="14811672"/>
            <a:ext cx="39552518" cy="158630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2789721" y="4754880"/>
            <a:ext cx="38350810" cy="7223251"/>
          </a:xfrm>
          <a:effectLst/>
        </p:spPr>
        <p:txBody>
          <a:bodyPr anchor="b">
            <a:normAutofit/>
          </a:bodyPr>
          <a:lstStyle>
            <a:lvl1pPr>
              <a:defRPr sz="1728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2789721" y="11978134"/>
            <a:ext cx="38350810" cy="2833541"/>
          </a:xfrm>
        </p:spPr>
        <p:txBody>
          <a:bodyPr anchor="t">
            <a:normAutofit/>
          </a:bodyPr>
          <a:lstStyle>
            <a:lvl1pPr marL="0" indent="0" algn="l">
              <a:buNone/>
              <a:defRPr sz="7680" cap="all">
                <a:solidFill>
                  <a:schemeClr val="accent2"/>
                </a:solidFill>
              </a:defRPr>
            </a:lvl1pPr>
            <a:lvl2pPr marL="2194560" indent="0" algn="ctr">
              <a:buNone/>
              <a:defRPr>
                <a:solidFill>
                  <a:schemeClr val="tx1">
                    <a:tint val="75000"/>
                  </a:schemeClr>
                </a:solidFill>
              </a:defRPr>
            </a:lvl2pPr>
            <a:lvl3pPr marL="4389120" indent="0" algn="ctr">
              <a:buNone/>
              <a:defRPr>
                <a:solidFill>
                  <a:schemeClr val="tx1">
                    <a:tint val="75000"/>
                  </a:schemeClr>
                </a:solidFill>
              </a:defRPr>
            </a:lvl3pPr>
            <a:lvl4pPr marL="6583680" indent="0" algn="ctr">
              <a:buNone/>
              <a:defRPr>
                <a:solidFill>
                  <a:schemeClr val="tx1">
                    <a:tint val="75000"/>
                  </a:schemeClr>
                </a:solidFill>
              </a:defRPr>
            </a:lvl4pPr>
            <a:lvl5pPr marL="8778240" indent="0" algn="ctr">
              <a:buNone/>
              <a:defRPr>
                <a:solidFill>
                  <a:schemeClr val="tx1">
                    <a:tint val="75000"/>
                  </a:schemeClr>
                </a:solidFill>
              </a:defRPr>
            </a:lvl5pPr>
            <a:lvl6pPr marL="10972800" indent="0" algn="ctr">
              <a:buNone/>
              <a:defRPr>
                <a:solidFill>
                  <a:schemeClr val="tx1">
                    <a:tint val="75000"/>
                  </a:schemeClr>
                </a:solidFill>
              </a:defRPr>
            </a:lvl6pPr>
            <a:lvl7pPr marL="13167360" indent="0" algn="ctr">
              <a:buNone/>
              <a:defRPr>
                <a:solidFill>
                  <a:schemeClr val="tx1">
                    <a:tint val="75000"/>
                  </a:schemeClr>
                </a:solidFill>
              </a:defRPr>
            </a:lvl7pPr>
            <a:lvl8pPr marL="15361920" indent="0" algn="ctr">
              <a:buNone/>
              <a:defRPr>
                <a:solidFill>
                  <a:schemeClr val="tx1">
                    <a:tint val="75000"/>
                  </a:schemeClr>
                </a:solidFill>
              </a:defRPr>
            </a:lvl8pPr>
            <a:lvl9pPr marL="1755648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AF8DD645-B9B4-46EE-B031-35C24A448A04}" type="datetimeFigureOut">
              <a:rPr lang="en-US" smtClean="0"/>
              <a:t>4/18/2024</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r>
              <a:rPr lang="en-US"/>
              <a:t>
              </a:t>
            </a:r>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a:p>
        </p:txBody>
      </p:sp>
    </p:spTree>
    <p:extLst>
      <p:ext uri="{BB962C8B-B14F-4D97-AF65-F5344CB8AC3E}">
        <p14:creationId xmlns:p14="http://schemas.microsoft.com/office/powerpoint/2010/main" val="5247924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2150844" y="2878682"/>
            <a:ext cx="39545794" cy="604237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2789721" y="10694417"/>
            <a:ext cx="38350810" cy="174278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16993E9-CEF0-47B7-AEA6-AFACC79966BA}" type="datetimeFigureOut">
              <a:rPr lang="en-US" smtClean="0"/>
              <a:t>4/18/2024</a:t>
            </a:fld>
            <a:endParaRPr lang="en-US"/>
          </a:p>
        </p:txBody>
      </p:sp>
      <p:sp>
        <p:nvSpPr>
          <p:cNvPr id="5" name="Footer Placeholder 4"/>
          <p:cNvSpPr>
            <a:spLocks noGrp="1"/>
          </p:cNvSpPr>
          <p:nvPr>
            <p:ph type="ftr" sz="quarter" idx="11"/>
          </p:nvPr>
        </p:nvSpPr>
        <p:spPr/>
        <p:txBody>
          <a:bodyPr/>
          <a:lstStyle/>
          <a:p>
            <a:r>
              <a:rPr lang="en-US"/>
              <a:t>
              </a:t>
            </a:r>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2306401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2172703" y="24681473"/>
            <a:ext cx="39545794" cy="604237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2789729" y="14575551"/>
            <a:ext cx="38350805" cy="7223251"/>
          </a:xfrm>
        </p:spPr>
        <p:txBody>
          <a:bodyPr anchor="b">
            <a:normAutofit/>
          </a:bodyPr>
          <a:lstStyle>
            <a:lvl1pPr algn="l">
              <a:defRPr sz="17280" b="0" cap="all">
                <a:solidFill>
                  <a:schemeClr val="accent1"/>
                </a:solidFill>
              </a:defRPr>
            </a:lvl1pPr>
          </a:lstStyle>
          <a:p>
            <a:r>
              <a:rPr lang="en-US"/>
              <a:t>Click to edit Master title style</a:t>
            </a:r>
          </a:p>
        </p:txBody>
      </p:sp>
      <p:sp>
        <p:nvSpPr>
          <p:cNvPr id="3" name="Text Placeholder 2"/>
          <p:cNvSpPr>
            <a:spLocks noGrp="1"/>
          </p:cNvSpPr>
          <p:nvPr>
            <p:ph type="body" idx="1"/>
          </p:nvPr>
        </p:nvSpPr>
        <p:spPr>
          <a:xfrm>
            <a:off x="2789729" y="21798802"/>
            <a:ext cx="38350805" cy="2882669"/>
          </a:xfrm>
        </p:spPr>
        <p:txBody>
          <a:bodyPr anchor="t">
            <a:normAutofit/>
          </a:bodyPr>
          <a:lstStyle>
            <a:lvl1pPr marL="0" indent="0" algn="l">
              <a:buNone/>
              <a:defRPr sz="8640" cap="all">
                <a:solidFill>
                  <a:schemeClr val="accent2"/>
                </a:solidFill>
              </a:defRPr>
            </a:lvl1pPr>
            <a:lvl2pPr marL="2194560" indent="0">
              <a:buNone/>
              <a:defRPr sz="8640">
                <a:solidFill>
                  <a:schemeClr val="tx1">
                    <a:tint val="75000"/>
                  </a:schemeClr>
                </a:solidFill>
              </a:defRPr>
            </a:lvl2pPr>
            <a:lvl3pPr marL="4389120" indent="0">
              <a:buNone/>
              <a:defRPr sz="7680">
                <a:solidFill>
                  <a:schemeClr val="tx1">
                    <a:tint val="75000"/>
                  </a:schemeClr>
                </a:solidFill>
              </a:defRPr>
            </a:lvl3pPr>
            <a:lvl4pPr marL="6583680" indent="0">
              <a:buNone/>
              <a:defRPr sz="6720">
                <a:solidFill>
                  <a:schemeClr val="tx1">
                    <a:tint val="75000"/>
                  </a:schemeClr>
                </a:solidFill>
              </a:defRPr>
            </a:lvl4pPr>
            <a:lvl5pPr marL="8778240" indent="0">
              <a:buNone/>
              <a:defRPr sz="6720">
                <a:solidFill>
                  <a:schemeClr val="tx1">
                    <a:tint val="75000"/>
                  </a:schemeClr>
                </a:solidFill>
              </a:defRPr>
            </a:lvl5pPr>
            <a:lvl6pPr marL="10972800" indent="0">
              <a:buNone/>
              <a:defRPr sz="6720">
                <a:solidFill>
                  <a:schemeClr val="tx1">
                    <a:tint val="75000"/>
                  </a:schemeClr>
                </a:solidFill>
              </a:defRPr>
            </a:lvl6pPr>
            <a:lvl7pPr marL="13167360" indent="0">
              <a:buNone/>
              <a:defRPr sz="6720">
                <a:solidFill>
                  <a:schemeClr val="tx1">
                    <a:tint val="75000"/>
                  </a:schemeClr>
                </a:solidFill>
              </a:defRPr>
            </a:lvl7pPr>
            <a:lvl8pPr marL="15361920" indent="0">
              <a:buNone/>
              <a:defRPr sz="6720">
                <a:solidFill>
                  <a:schemeClr val="tx1">
                    <a:tint val="75000"/>
                  </a:schemeClr>
                </a:solidFill>
              </a:defRPr>
            </a:lvl8pPr>
            <a:lvl9pPr marL="17556480" indent="0">
              <a:buNone/>
              <a:defRPr sz="67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D2434F47-3A99-4701-A7D9-FE6C4D9DA92E}" type="datetimeFigureOut">
              <a:rPr lang="en-US" smtClean="0"/>
              <a:t>4/18/2024</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r>
              <a:rPr lang="en-US"/>
              <a:t>
              </a:t>
            </a:r>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a:t>
            </a:fld>
            <a:endParaRPr lang="en-US"/>
          </a:p>
        </p:txBody>
      </p:sp>
    </p:spTree>
    <p:extLst>
      <p:ext uri="{BB962C8B-B14F-4D97-AF65-F5344CB8AC3E}">
        <p14:creationId xmlns:p14="http://schemas.microsoft.com/office/powerpoint/2010/main" val="1954406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2150844" y="2878682"/>
            <a:ext cx="39545794" cy="604237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789724" y="10694412"/>
            <a:ext cx="18717730" cy="1743862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383753" y="10694417"/>
            <a:ext cx="18756778" cy="1743862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9E62588-EC5C-453B-A942-AA1C7EFEEF33}" type="datetimeFigureOut">
              <a:rPr lang="en-US" smtClean="0"/>
              <a:t>4/18/2024</a:t>
            </a:fld>
            <a:endParaRPr lang="en-US"/>
          </a:p>
        </p:txBody>
      </p:sp>
      <p:sp>
        <p:nvSpPr>
          <p:cNvPr id="6" name="Footer Placeholder 5"/>
          <p:cNvSpPr>
            <a:spLocks noGrp="1"/>
          </p:cNvSpPr>
          <p:nvPr>
            <p:ph type="ftr" sz="quarter" idx="11"/>
          </p:nvPr>
        </p:nvSpPr>
        <p:spPr/>
        <p:txBody>
          <a:bodyPr/>
          <a:lstStyle/>
          <a:p>
            <a:r>
              <a:rPr lang="en-US"/>
              <a:t>
              </a:t>
            </a:r>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0181102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a:spLocks noChangeAspect="1"/>
          </p:cNvSpPr>
          <p:nvPr/>
        </p:nvSpPr>
        <p:spPr>
          <a:xfrm>
            <a:off x="2150844" y="2878682"/>
            <a:ext cx="39545794" cy="604237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258651" y="10694414"/>
            <a:ext cx="17248800" cy="2766058"/>
          </a:xfrm>
        </p:spPr>
        <p:txBody>
          <a:bodyPr anchor="b">
            <a:noAutofit/>
          </a:bodyPr>
          <a:lstStyle>
            <a:lvl1pPr marL="0" indent="0">
              <a:buNone/>
              <a:defRPr sz="10560" b="0">
                <a:solidFill>
                  <a:schemeClr val="accent2"/>
                </a:solidFill>
              </a:defRPr>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4" name="Content Placeholder 3"/>
          <p:cNvSpPr>
            <a:spLocks noGrp="1"/>
          </p:cNvSpPr>
          <p:nvPr>
            <p:ph sz="half" idx="2"/>
          </p:nvPr>
        </p:nvSpPr>
        <p:spPr>
          <a:xfrm>
            <a:off x="2789724" y="14045047"/>
            <a:ext cx="18717730" cy="1408799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3852681" y="10694414"/>
            <a:ext cx="17287848" cy="2766058"/>
          </a:xfrm>
        </p:spPr>
        <p:txBody>
          <a:bodyPr anchor="b">
            <a:noAutofit/>
          </a:bodyPr>
          <a:lstStyle>
            <a:lvl1pPr marL="0" indent="0">
              <a:buNone/>
              <a:defRPr sz="10560" b="0">
                <a:solidFill>
                  <a:schemeClr val="accent2"/>
                </a:solidFill>
              </a:defRPr>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6" name="Content Placeholder 5"/>
          <p:cNvSpPr>
            <a:spLocks noGrp="1"/>
          </p:cNvSpPr>
          <p:nvPr>
            <p:ph sz="quarter" idx="4"/>
          </p:nvPr>
        </p:nvSpPr>
        <p:spPr>
          <a:xfrm>
            <a:off x="22383753" y="14045047"/>
            <a:ext cx="18756778" cy="1408799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2D5D575-BDA5-4AAF-81DC-5D38C213A391}" type="datetimeFigureOut">
              <a:rPr lang="en-US" smtClean="0"/>
              <a:t>4/18/2024</a:t>
            </a:fld>
            <a:endParaRPr lang="en-US"/>
          </a:p>
        </p:txBody>
      </p:sp>
      <p:sp>
        <p:nvSpPr>
          <p:cNvPr id="8" name="Footer Placeholder 7"/>
          <p:cNvSpPr>
            <a:spLocks noGrp="1"/>
          </p:cNvSpPr>
          <p:nvPr>
            <p:ph type="ftr" sz="quarter" idx="11"/>
          </p:nvPr>
        </p:nvSpPr>
        <p:spPr/>
        <p:txBody>
          <a:bodyPr/>
          <a:lstStyle/>
          <a:p>
            <a:r>
              <a:rPr lang="en-US"/>
              <a:t>
              </a:t>
            </a:r>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3706000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a:spLocks noChangeAspect="1"/>
          </p:cNvSpPr>
          <p:nvPr/>
        </p:nvSpPr>
        <p:spPr>
          <a:xfrm>
            <a:off x="2150844" y="2878682"/>
            <a:ext cx="39545794" cy="604237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8F9C5B0-21BA-48EA-B067-5E37072B4F18}" type="datetimeFigureOut">
              <a:rPr lang="en-US" smtClean="0"/>
              <a:t>4/18/2024</a:t>
            </a:fld>
            <a:endParaRPr lang="en-US"/>
          </a:p>
        </p:txBody>
      </p:sp>
      <p:sp>
        <p:nvSpPr>
          <p:cNvPr id="4" name="Footer Placeholder 3"/>
          <p:cNvSpPr>
            <a:spLocks noGrp="1"/>
          </p:cNvSpPr>
          <p:nvPr>
            <p:ph type="ftr" sz="quarter" idx="11"/>
          </p:nvPr>
        </p:nvSpPr>
        <p:spPr/>
        <p:txBody>
          <a:bodyPr/>
          <a:lstStyle/>
          <a:p>
            <a:r>
              <a:rPr lang="en-US"/>
              <a:t>
              </a:t>
            </a:r>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382177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B959AD-49F4-478E-A013-BE606CDD1B41}" type="datetimeFigureOut">
              <a:rPr lang="en-US" smtClean="0"/>
              <a:t>4/18/2024</a:t>
            </a:fld>
            <a:endParaRPr lang="en-US"/>
          </a:p>
        </p:txBody>
      </p:sp>
      <p:sp>
        <p:nvSpPr>
          <p:cNvPr id="3" name="Footer Placeholder 2"/>
          <p:cNvSpPr>
            <a:spLocks noGrp="1"/>
          </p:cNvSpPr>
          <p:nvPr>
            <p:ph type="ftr" sz="quarter" idx="11"/>
          </p:nvPr>
        </p:nvSpPr>
        <p:spPr/>
        <p:txBody>
          <a:bodyPr/>
          <a:lstStyle/>
          <a:p>
            <a:r>
              <a:rPr lang="en-US"/>
              <a:t>
              </a:t>
            </a:r>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a:p>
        </p:txBody>
      </p:sp>
    </p:spTree>
    <p:extLst>
      <p:ext uri="{BB962C8B-B14F-4D97-AF65-F5344CB8AC3E}">
        <p14:creationId xmlns:p14="http://schemas.microsoft.com/office/powerpoint/2010/main" val="19644475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theme" Target="../theme/theme3.xml"/><Relationship Id="rId18" Type="http://schemas.openxmlformats.org/officeDocument/2006/relationships/hyperlink" Target="https://www.posterpresentations.com/how-to-change-the-research-poster-template-colors.html" TargetMode="External"/><Relationship Id="rId3" Type="http://schemas.openxmlformats.org/officeDocument/2006/relationships/slideLayout" Target="../slideLayouts/slideLayout5.xml"/><Relationship Id="rId21" Type="http://schemas.openxmlformats.org/officeDocument/2006/relationships/image" Target="../media/image7.png"/><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image" Target="../media/image4.png"/><Relationship Id="rId2" Type="http://schemas.openxmlformats.org/officeDocument/2006/relationships/slideLayout" Target="../slideLayouts/slideLayout4.xml"/><Relationship Id="rId16" Type="http://schemas.openxmlformats.org/officeDocument/2006/relationships/image" Target="../media/image3.png"/><Relationship Id="rId20"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image" Target="../media/image2.png"/><Relationship Id="rId10" Type="http://schemas.openxmlformats.org/officeDocument/2006/relationships/slideLayout" Target="../slideLayouts/slideLayout12.xml"/><Relationship Id="rId19" Type="http://schemas.openxmlformats.org/officeDocument/2006/relationships/image" Target="../media/image5.png"/><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image" Target="../media/image1.png"/><Relationship Id="rId22"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20000"/>
                <a:lumOff val="80000"/>
              </a:schemeClr>
            </a:gs>
            <a:gs pos="99000">
              <a:schemeClr val="accent1">
                <a:lumMod val="20000"/>
                <a:lumOff val="80000"/>
              </a:schemeClr>
            </a:gs>
          </a:gsLst>
          <a:lin ang="5400000" scaled="1"/>
          <a:tileRect/>
        </a:gradFill>
        <a:effectLst/>
      </p:bgPr>
    </p:bg>
    <p:spTree>
      <p:nvGrpSpPr>
        <p:cNvPr id="1" name=""/>
        <p:cNvGrpSpPr/>
        <p:nvPr/>
      </p:nvGrpSpPr>
      <p:grpSpPr>
        <a:xfrm>
          <a:off x="0" y="0"/>
          <a:ext cx="0" cy="0"/>
          <a:chOff x="0" y="0"/>
          <a:chExt cx="0" cy="0"/>
        </a:xfrm>
      </p:grpSpPr>
      <p:sp>
        <p:nvSpPr>
          <p:cNvPr id="10" name="Rectangle 36">
            <a:extLst>
              <a:ext uri="{FF2B5EF4-FFF2-40B4-BE49-F238E27FC236}">
                <a16:creationId xmlns:a16="http://schemas.microsoft.com/office/drawing/2014/main" id="{B82F2237-BAB6-704C-82F3-FA64CC22DF29}"/>
              </a:ext>
            </a:extLst>
          </p:cNvPr>
          <p:cNvSpPr>
            <a:spLocks noChangeArrowheads="1"/>
          </p:cNvSpPr>
          <p:nvPr userDrawn="1"/>
        </p:nvSpPr>
        <p:spPr bwMode="auto">
          <a:xfrm>
            <a:off x="0" y="14098"/>
            <a:ext cx="43891200" cy="4172264"/>
          </a:xfrm>
          <a:prstGeom prst="rect">
            <a:avLst/>
          </a:prstGeom>
          <a:solidFill>
            <a:schemeClr val="accent1"/>
          </a:solidFill>
          <a:ln w="9525">
            <a:noFill/>
            <a:miter lim="800000"/>
            <a:headEnd/>
            <a:tailEnd/>
          </a:ln>
          <a:effectLst/>
        </p:spPr>
        <p:txBody>
          <a:bodyPr wrap="none" lIns="162554" tIns="81277" rIns="162554" bIns="81277" anchor="ctr"/>
          <a:lstStyle/>
          <a:p>
            <a:pPr>
              <a:defRPr/>
            </a:pPr>
            <a:endParaRPr lang="en-US" sz="8736"/>
          </a:p>
        </p:txBody>
      </p:sp>
      <p:sp>
        <p:nvSpPr>
          <p:cNvPr id="12" name="Text Box 14">
            <a:extLst>
              <a:ext uri="{FF2B5EF4-FFF2-40B4-BE49-F238E27FC236}">
                <a16:creationId xmlns:a16="http://schemas.microsoft.com/office/drawing/2014/main" id="{4FAAEDB7-9BBE-8D43-950B-E1D906765494}"/>
              </a:ext>
            </a:extLst>
          </p:cNvPr>
          <p:cNvSpPr txBox="1">
            <a:spLocks noChangeArrowheads="1"/>
          </p:cNvSpPr>
          <p:nvPr userDrawn="1"/>
        </p:nvSpPr>
        <p:spPr bwMode="auto">
          <a:xfrm>
            <a:off x="640080" y="32214790"/>
            <a:ext cx="5182176" cy="523644"/>
          </a:xfrm>
          <a:prstGeom prst="rect">
            <a:avLst/>
          </a:prstGeom>
          <a:noFill/>
          <a:ln w="9525">
            <a:noFill/>
            <a:miter lim="800000"/>
            <a:headEnd/>
            <a:tailEnd/>
          </a:ln>
          <a:effectLst/>
        </p:spPr>
        <p:txBody>
          <a:bodyPr wrap="square" lIns="162246" tIns="81109" rIns="162246" bIns="81109">
            <a:spAutoFit/>
          </a:bodyPr>
          <a:lstStyle/>
          <a:p>
            <a:pPr eaLnBrk="0" hangingPunct="0">
              <a:lnSpc>
                <a:spcPct val="65000"/>
              </a:lnSpc>
              <a:spcBef>
                <a:spcPct val="50000"/>
              </a:spcBef>
              <a:defRPr/>
            </a:pPr>
            <a:r>
              <a:rPr lang="en-US" sz="700" b="1">
                <a:solidFill>
                  <a:schemeClr val="bg1">
                    <a:lumMod val="75000"/>
                  </a:schemeClr>
                </a:solidFill>
                <a:latin typeface="Arial" charset="0"/>
              </a:rPr>
              <a:t>RESEARCH POSTER PRESENTATION TEMPLATE © 2019</a:t>
            </a:r>
          </a:p>
          <a:p>
            <a:pPr eaLnBrk="0" hangingPunct="0">
              <a:lnSpc>
                <a:spcPct val="65000"/>
              </a:lnSpc>
              <a:spcBef>
                <a:spcPct val="50000"/>
              </a:spcBef>
              <a:defRPr/>
            </a:pPr>
            <a:r>
              <a:rPr lang="en-US" sz="1600" b="1">
                <a:solidFill>
                  <a:schemeClr val="bg1">
                    <a:lumMod val="75000"/>
                  </a:schemeClr>
                </a:solidFill>
                <a:latin typeface="Arial" charset="0"/>
              </a:rPr>
              <a:t>www.PosterPresentations.com</a:t>
            </a:r>
          </a:p>
        </p:txBody>
      </p:sp>
      <p:cxnSp>
        <p:nvCxnSpPr>
          <p:cNvPr id="34" name="Straight Connector 33">
            <a:extLst>
              <a:ext uri="{FF2B5EF4-FFF2-40B4-BE49-F238E27FC236}">
                <a16:creationId xmlns:a16="http://schemas.microsoft.com/office/drawing/2014/main" id="{457BE808-A53B-994E-80E2-9E761219D543}"/>
              </a:ext>
            </a:extLst>
          </p:cNvPr>
          <p:cNvCxnSpPr>
            <a:cxnSpLocks/>
          </p:cNvCxnSpPr>
          <p:nvPr userDrawn="1"/>
        </p:nvCxnSpPr>
        <p:spPr>
          <a:xfrm>
            <a:off x="0" y="4169847"/>
            <a:ext cx="4389120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Rounded Rectangle 12">
            <a:extLst>
              <a:ext uri="{FF2B5EF4-FFF2-40B4-BE49-F238E27FC236}">
                <a16:creationId xmlns:a16="http://schemas.microsoft.com/office/drawing/2014/main" id="{42071E14-BFBA-5041-9B7B-1EAD5CCACC7D}"/>
              </a:ext>
            </a:extLst>
          </p:cNvPr>
          <p:cNvSpPr/>
          <p:nvPr userDrawn="1"/>
        </p:nvSpPr>
        <p:spPr>
          <a:xfrm>
            <a:off x="457198" y="4643562"/>
            <a:ext cx="10058400" cy="27432649"/>
          </a:xfrm>
          <a:prstGeom prst="roundRect">
            <a:avLst>
              <a:gd name="adj" fmla="val 1610"/>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736"/>
          </a:p>
        </p:txBody>
      </p:sp>
      <p:sp>
        <p:nvSpPr>
          <p:cNvPr id="18" name="Rounded Rectangle 17">
            <a:extLst>
              <a:ext uri="{FF2B5EF4-FFF2-40B4-BE49-F238E27FC236}">
                <a16:creationId xmlns:a16="http://schemas.microsoft.com/office/drawing/2014/main" id="{4128F8C5-8AC2-BE40-A83F-D9C512F88994}"/>
              </a:ext>
            </a:extLst>
          </p:cNvPr>
          <p:cNvSpPr/>
          <p:nvPr userDrawn="1"/>
        </p:nvSpPr>
        <p:spPr>
          <a:xfrm>
            <a:off x="33375600" y="4643562"/>
            <a:ext cx="10058400" cy="27432649"/>
          </a:xfrm>
          <a:prstGeom prst="roundRect">
            <a:avLst>
              <a:gd name="adj" fmla="val 1610"/>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736"/>
          </a:p>
        </p:txBody>
      </p:sp>
      <p:sp>
        <p:nvSpPr>
          <p:cNvPr id="19" name="Rounded Rectangle 18">
            <a:extLst>
              <a:ext uri="{FF2B5EF4-FFF2-40B4-BE49-F238E27FC236}">
                <a16:creationId xmlns:a16="http://schemas.microsoft.com/office/drawing/2014/main" id="{B721DE94-4EEC-9240-AF22-5C3C7AAC4669}"/>
              </a:ext>
            </a:extLst>
          </p:cNvPr>
          <p:cNvSpPr/>
          <p:nvPr userDrawn="1"/>
        </p:nvSpPr>
        <p:spPr>
          <a:xfrm>
            <a:off x="11427882" y="4643562"/>
            <a:ext cx="10061575" cy="27432649"/>
          </a:xfrm>
          <a:prstGeom prst="roundRect">
            <a:avLst>
              <a:gd name="adj" fmla="val 1610"/>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736"/>
          </a:p>
        </p:txBody>
      </p:sp>
      <p:sp>
        <p:nvSpPr>
          <p:cNvPr id="20" name="Rounded Rectangle 19">
            <a:extLst>
              <a:ext uri="{FF2B5EF4-FFF2-40B4-BE49-F238E27FC236}">
                <a16:creationId xmlns:a16="http://schemas.microsoft.com/office/drawing/2014/main" id="{681182F3-81E6-0A46-A2C3-461A26B01FE5}"/>
              </a:ext>
            </a:extLst>
          </p:cNvPr>
          <p:cNvSpPr/>
          <p:nvPr userDrawn="1"/>
        </p:nvSpPr>
        <p:spPr>
          <a:xfrm>
            <a:off x="22401741" y="4643562"/>
            <a:ext cx="10061575" cy="27432649"/>
          </a:xfrm>
          <a:prstGeom prst="roundRect">
            <a:avLst>
              <a:gd name="adj" fmla="val 1610"/>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736"/>
          </a:p>
        </p:txBody>
      </p:sp>
      <p:graphicFrame>
        <p:nvGraphicFramePr>
          <p:cNvPr id="11" name="Table 10">
            <a:extLst>
              <a:ext uri="{FF2B5EF4-FFF2-40B4-BE49-F238E27FC236}">
                <a16:creationId xmlns:a16="http://schemas.microsoft.com/office/drawing/2014/main" id="{DE37045F-60FA-B54F-B9F4-EBEC7F8172D6}"/>
              </a:ext>
            </a:extLst>
          </p:cNvPr>
          <p:cNvGraphicFramePr>
            <a:graphicFrameLocks noGrp="1"/>
          </p:cNvGraphicFramePr>
          <p:nvPr userDrawn="1">
            <p:extLst>
              <p:ext uri="{D42A27DB-BD31-4B8C-83A1-F6EECF244321}">
                <p14:modId xmlns:p14="http://schemas.microsoft.com/office/powerpoint/2010/main" val="1694054245"/>
              </p:ext>
            </p:extLst>
          </p:nvPr>
        </p:nvGraphicFramePr>
        <p:xfrm>
          <a:off x="-10611120" y="14098"/>
          <a:ext cx="9776869" cy="32679220"/>
        </p:xfrm>
        <a:graphic>
          <a:graphicData uri="http://schemas.openxmlformats.org/drawingml/2006/table">
            <a:tbl>
              <a:tblPr firstRow="1" bandRow="1">
                <a:tableStyleId>{5C22544A-7EE6-4342-B048-85BDC9FD1C3A}</a:tableStyleId>
              </a:tblPr>
              <a:tblGrid>
                <a:gridCol w="4192245">
                  <a:extLst>
                    <a:ext uri="{9D8B030D-6E8A-4147-A177-3AD203B41FA5}">
                      <a16:colId xmlns:a16="http://schemas.microsoft.com/office/drawing/2014/main" val="20000"/>
                    </a:ext>
                  </a:extLst>
                </a:gridCol>
                <a:gridCol w="5584624">
                  <a:extLst>
                    <a:ext uri="{9D8B030D-6E8A-4147-A177-3AD203B41FA5}">
                      <a16:colId xmlns:a16="http://schemas.microsoft.com/office/drawing/2014/main" val="20001"/>
                    </a:ext>
                  </a:extLst>
                </a:gridCol>
              </a:tblGrid>
              <a:tr h="1329113">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600" b="0" spc="600">
                          <a:solidFill>
                            <a:srgbClr val="1F3A4E"/>
                          </a:solidFill>
                          <a:latin typeface="Arial Black" panose="020B0A04020102020204" pitchFamily="34" charset="0"/>
                        </a:rPr>
                        <a:t>QUICK START GUIDE</a:t>
                      </a:r>
                      <a:br>
                        <a:rPr lang="en-US" sz="3600" b="0" spc="600">
                          <a:solidFill>
                            <a:srgbClr val="1F3A4E"/>
                          </a:solidFill>
                          <a:latin typeface="Arial Black" panose="020B0A04020102020204" pitchFamily="34" charset="0"/>
                        </a:rPr>
                      </a:br>
                      <a:r>
                        <a:rPr lang="en-US" sz="2800" b="1" spc="0">
                          <a:solidFill>
                            <a:srgbClr val="FF0000"/>
                          </a:solidFill>
                          <a:latin typeface="Trebuchet MS" pitchFamily="34" charset="0"/>
                        </a:rPr>
                        <a:t>(THIS SIDEBAR WILL NOT PRINT)</a:t>
                      </a:r>
                      <a:endParaRPr lang="en-US" sz="3600" b="1" spc="600">
                        <a:solidFill>
                          <a:schemeClr val="bg1"/>
                        </a:solidFill>
                        <a:latin typeface="Trebuchet MS" pitchFamily="34" charset="0"/>
                      </a:endParaRPr>
                    </a:p>
                  </a:txBody>
                  <a:tcPr marL="182880" marT="137160">
                    <a:solidFill>
                      <a:srgbClr val="FFC000"/>
                    </a:solidFill>
                  </a:tcPr>
                </a:tc>
                <a:tc hMerge="1">
                  <a:txBody>
                    <a:bodyPr/>
                    <a:lstStyle/>
                    <a:p>
                      <a:endParaRPr lang="en-US"/>
                    </a:p>
                  </a:txBody>
                  <a:tcPr/>
                </a:tc>
                <a:extLst>
                  <a:ext uri="{0D108BD9-81ED-4DB2-BD59-A6C34878D82A}">
                    <a16:rowId xmlns:a16="http://schemas.microsoft.com/office/drawing/2014/main" val="10000"/>
                  </a:ext>
                </a:extLst>
              </a:tr>
              <a:tr h="4206624">
                <a:tc gridSpan="2">
                  <a:txBody>
                    <a:bodyPr/>
                    <a:lstStyle/>
                    <a:p>
                      <a:pPr defTabSz="3765639"/>
                      <a:r>
                        <a:rPr lang="en-US" sz="2000" i="0">
                          <a:solidFill>
                            <a:srgbClr val="D9D9D9"/>
                          </a:solidFill>
                          <a:latin typeface="Arial"/>
                          <a:cs typeface="Arial"/>
                        </a:rPr>
                        <a:t>This PowerPoint template produces a </a:t>
                      </a:r>
                      <a:r>
                        <a:rPr lang="en-US" sz="2000" i="0">
                          <a:solidFill>
                            <a:srgbClr val="FFC000"/>
                          </a:solidFill>
                          <a:latin typeface="Arial"/>
                          <a:cs typeface="Arial"/>
                        </a:rPr>
                        <a:t>36"x48" </a:t>
                      </a:r>
                      <a:r>
                        <a:rPr lang="en-US" sz="2000" i="0">
                          <a:solidFill>
                            <a:srgbClr val="D9D9D9"/>
                          </a:solidFill>
                          <a:latin typeface="Arial"/>
                          <a:cs typeface="Arial"/>
                        </a:rPr>
                        <a:t>presentation poster. You can use it to create your research poster by placing your title, subtitle, text, tables, charts and photos. </a:t>
                      </a:r>
                    </a:p>
                    <a:p>
                      <a:pPr defTabSz="3765639"/>
                      <a:endParaRPr lang="en-US" sz="2000" i="0">
                        <a:solidFill>
                          <a:srgbClr val="D9D9D9"/>
                        </a:solidFill>
                        <a:latin typeface="Arial"/>
                        <a:cs typeface="Arial"/>
                      </a:endParaRPr>
                    </a:p>
                    <a:p>
                      <a:pPr defTabSz="3765639"/>
                      <a:r>
                        <a:rPr lang="en-US" sz="2000" i="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000" i="0" err="1">
                          <a:solidFill>
                            <a:srgbClr val="FFC000"/>
                          </a:solidFill>
                          <a:latin typeface="Arial"/>
                          <a:cs typeface="Arial"/>
                        </a:rPr>
                        <a:t>PosterPresentations.com</a:t>
                      </a:r>
                      <a:r>
                        <a:rPr lang="en-US" sz="2000" i="0">
                          <a:solidFill>
                            <a:srgbClr val="D9D9D9"/>
                          </a:solidFill>
                          <a:latin typeface="Arial"/>
                          <a:cs typeface="Arial"/>
                        </a:rPr>
                        <a:t> and click on the  </a:t>
                      </a:r>
                      <a:r>
                        <a:rPr lang="en-US" sz="2000" i="0">
                          <a:solidFill>
                            <a:srgbClr val="FFC000"/>
                          </a:solidFill>
                          <a:latin typeface="Arial"/>
                          <a:cs typeface="Arial"/>
                        </a:rPr>
                        <a:t>HELP DESK</a:t>
                      </a:r>
                      <a:r>
                        <a:rPr lang="en-US" sz="2000" i="0" baseline="0">
                          <a:solidFill>
                            <a:srgbClr val="D9D9D9"/>
                          </a:solidFill>
                          <a:latin typeface="Arial"/>
                          <a:cs typeface="Arial"/>
                        </a:rPr>
                        <a:t> </a:t>
                      </a:r>
                      <a:r>
                        <a:rPr lang="en-US" sz="2000" i="0">
                          <a:solidFill>
                            <a:srgbClr val="D9D9D9"/>
                          </a:solidFill>
                          <a:latin typeface="Arial"/>
                          <a:cs typeface="Arial"/>
                        </a:rPr>
                        <a:t>tab.</a:t>
                      </a:r>
                    </a:p>
                    <a:p>
                      <a:pPr defTabSz="3765639"/>
                      <a:endParaRPr lang="en-US" sz="2000" i="0">
                        <a:solidFill>
                          <a:srgbClr val="D9D9D9"/>
                        </a:solidFill>
                        <a:latin typeface="Arial"/>
                        <a:cs typeface="Arial"/>
                      </a:endParaRPr>
                    </a:p>
                    <a:p>
                      <a:pPr defTabSz="3765639"/>
                      <a:r>
                        <a:rPr lang="en-US" sz="2000" i="0">
                          <a:solidFill>
                            <a:srgbClr val="D9D9D9"/>
                          </a:solidFill>
                          <a:latin typeface="Arial"/>
                          <a:cs typeface="Arial"/>
                        </a:rPr>
                        <a:t>To print your poster using our same-day professional printing service, go online to </a:t>
                      </a:r>
                      <a:r>
                        <a:rPr lang="en-US" sz="2000" i="0" err="1">
                          <a:solidFill>
                            <a:srgbClr val="FFC000"/>
                          </a:solidFill>
                          <a:latin typeface="Arial"/>
                          <a:cs typeface="Arial"/>
                        </a:rPr>
                        <a:t>PosterPresentations.com</a:t>
                      </a:r>
                      <a:r>
                        <a:rPr lang="en-US" sz="2000" i="0">
                          <a:solidFill>
                            <a:srgbClr val="D9D9D9"/>
                          </a:solidFill>
                          <a:latin typeface="Arial"/>
                          <a:cs typeface="Arial"/>
                        </a:rPr>
                        <a:t> and click on "</a:t>
                      </a:r>
                      <a:r>
                        <a:rPr lang="en-US" sz="2000" i="0">
                          <a:solidFill>
                            <a:srgbClr val="FFC000"/>
                          </a:solidFill>
                          <a:latin typeface="Arial"/>
                          <a:cs typeface="Arial"/>
                        </a:rPr>
                        <a:t>Order your poster</a:t>
                      </a:r>
                      <a:r>
                        <a:rPr lang="en-US" sz="2000" i="0">
                          <a:solidFill>
                            <a:srgbClr val="D9D9D9"/>
                          </a:solidFill>
                          <a:latin typeface="Arial"/>
                          <a:cs typeface="Arial"/>
                        </a:rPr>
                        <a:t>".</a:t>
                      </a:r>
                      <a:endParaRPr lang="en-US" sz="2000" b="1">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572417">
                <a:tc>
                  <a:txBody>
                    <a:bodyPr/>
                    <a:lstStyle/>
                    <a:p>
                      <a:pPr algn="ctr"/>
                      <a:endParaRPr lang="en-US" sz="2000">
                        <a:solidFill>
                          <a:srgbClr val="1F3A4E"/>
                        </a:solidFill>
                      </a:endParaRPr>
                    </a:p>
                    <a:p>
                      <a:pPr algn="ctr"/>
                      <a:endParaRPr lang="en-US" sz="2000">
                        <a:solidFill>
                          <a:srgbClr val="1F3A4E"/>
                        </a:solidFill>
                      </a:endParaRPr>
                    </a:p>
                    <a:p>
                      <a:pPr algn="ctr"/>
                      <a:r>
                        <a:rPr lang="en-US" sz="2000">
                          <a:solidFill>
                            <a:schemeClr val="bg1"/>
                          </a:solidFill>
                          <a:latin typeface="Arial" panose="020B0604020202020204" pitchFamily="34" charset="0"/>
                          <a:cs typeface="Arial" panose="020B0604020202020204" pitchFamily="34" charset="0"/>
                        </a:rPr>
                        <a:t>This is a template for a </a:t>
                      </a:r>
                    </a:p>
                    <a:p>
                      <a:pPr algn="ctr"/>
                      <a:r>
                        <a:rPr lang="en-US" sz="2000">
                          <a:solidFill>
                            <a:schemeClr val="bg1"/>
                          </a:solidFill>
                          <a:latin typeface="Arial" panose="020B0604020202020204" pitchFamily="34" charset="0"/>
                          <a:cs typeface="Arial" panose="020B0604020202020204" pitchFamily="34" charset="0"/>
                        </a:rPr>
                        <a:t>presentation poster</a:t>
                      </a:r>
                      <a:br>
                        <a:rPr lang="en-US" sz="2000">
                          <a:solidFill>
                            <a:schemeClr val="bg1"/>
                          </a:solidFill>
                          <a:latin typeface="Arial" panose="020B0604020202020204" pitchFamily="34" charset="0"/>
                          <a:cs typeface="Arial" panose="020B0604020202020204" pitchFamily="34" charset="0"/>
                        </a:rPr>
                      </a:br>
                      <a:r>
                        <a:rPr lang="en-US" sz="3600" b="1">
                          <a:solidFill>
                            <a:srgbClr val="FFC000"/>
                          </a:solidFill>
                          <a:latin typeface="Arial" panose="020B0604020202020204" pitchFamily="34" charset="0"/>
                          <a:cs typeface="Arial" panose="020B0604020202020204" pitchFamily="34" charset="0"/>
                        </a:rPr>
                        <a:t>36 inches tall</a:t>
                      </a:r>
                      <a:br>
                        <a:rPr lang="en-US" sz="3600" b="1">
                          <a:solidFill>
                            <a:srgbClr val="FFC000"/>
                          </a:solidFill>
                          <a:latin typeface="Arial" panose="020B0604020202020204" pitchFamily="34" charset="0"/>
                          <a:cs typeface="Arial" panose="020B0604020202020204" pitchFamily="34" charset="0"/>
                        </a:rPr>
                      </a:br>
                      <a:r>
                        <a:rPr lang="en-US" sz="3600" b="1">
                          <a:solidFill>
                            <a:srgbClr val="FFC000"/>
                          </a:solidFill>
                          <a:latin typeface="Arial" panose="020B0604020202020204" pitchFamily="34" charset="0"/>
                          <a:cs typeface="Arial" panose="020B0604020202020204" pitchFamily="34" charset="0"/>
                        </a:rPr>
                        <a:t>by</a:t>
                      </a:r>
                      <a:br>
                        <a:rPr lang="en-US" sz="3600" b="1">
                          <a:solidFill>
                            <a:srgbClr val="FFC000"/>
                          </a:solidFill>
                          <a:latin typeface="Arial" panose="020B0604020202020204" pitchFamily="34" charset="0"/>
                          <a:cs typeface="Arial" panose="020B0604020202020204" pitchFamily="34" charset="0"/>
                        </a:rPr>
                      </a:br>
                      <a:r>
                        <a:rPr lang="en-US" sz="3600" b="1">
                          <a:solidFill>
                            <a:srgbClr val="FFC000"/>
                          </a:solidFill>
                          <a:latin typeface="Arial" panose="020B0604020202020204" pitchFamily="34" charset="0"/>
                          <a:cs typeface="Arial" panose="020B0604020202020204" pitchFamily="34" charset="0"/>
                        </a:rPr>
                        <a:t>48 inches wide</a:t>
                      </a:r>
                      <a:br>
                        <a:rPr lang="en-US" sz="2000">
                          <a:solidFill>
                            <a:schemeClr val="bg1"/>
                          </a:solidFill>
                          <a:latin typeface="Arial" panose="020B0604020202020204" pitchFamily="34" charset="0"/>
                          <a:cs typeface="Arial" panose="020B0604020202020204" pitchFamily="34" charset="0"/>
                        </a:rPr>
                      </a:br>
                      <a:endParaRPr lang="en-US" sz="200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baseline="0">
                          <a:solidFill>
                            <a:srgbClr val="FFC000"/>
                          </a:solidFill>
                          <a:latin typeface="Arial" panose="020B0604020202020204" pitchFamily="34" charset="0"/>
                          <a:cs typeface="Arial" panose="020B0604020202020204" pitchFamily="34" charset="0"/>
                        </a:rPr>
                        <a:t>Important: Check the template size</a:t>
                      </a:r>
                      <a:br>
                        <a:rPr lang="en-US" sz="2000" b="0" baseline="0">
                          <a:solidFill>
                            <a:srgbClr val="FFC000"/>
                          </a:solidFill>
                          <a:latin typeface="Arial" panose="020B0604020202020204" pitchFamily="34" charset="0"/>
                          <a:cs typeface="Arial" panose="020B0604020202020204" pitchFamily="34" charset="0"/>
                        </a:rPr>
                      </a:br>
                      <a:r>
                        <a:rPr lang="en-US" sz="2000" b="0" baseline="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000" b="0" baseline="0">
                          <a:solidFill>
                            <a:srgbClr val="D9D9D9"/>
                          </a:solidFill>
                          <a:latin typeface="Arial" panose="020B0604020202020204" pitchFamily="34" charset="0"/>
                          <a:cs typeface="Arial" panose="020B0604020202020204" pitchFamily="34" charset="0"/>
                        </a:rPr>
                      </a:br>
                      <a:r>
                        <a:rPr lang="en-US" sz="2000" b="0" baseline="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2000" b="0" baseline="0">
                          <a:solidFill>
                            <a:srgbClr val="D9D9D9"/>
                          </a:solidFill>
                          <a:latin typeface="Arial" panose="020B0604020202020204" pitchFamily="34" charset="0"/>
                          <a:cs typeface="Arial" panose="020B0604020202020204" pitchFamily="34" charset="0"/>
                        </a:rPr>
                      </a:br>
                      <a:r>
                        <a:rPr lang="en-US" sz="2000" b="0" baseline="0">
                          <a:solidFill>
                            <a:srgbClr val="FFC000"/>
                          </a:solidFill>
                          <a:latin typeface="Arial" panose="020B0604020202020204" pitchFamily="34" charset="0"/>
                          <a:cs typeface="Arial" panose="020B0604020202020204" pitchFamily="34" charset="0"/>
                        </a:rPr>
                        <a:t>30 tall x 40 wide</a:t>
                      </a:r>
                      <a:br>
                        <a:rPr lang="en-US" sz="2000" b="0" baseline="0">
                          <a:solidFill>
                            <a:srgbClr val="FFC000"/>
                          </a:solidFill>
                          <a:latin typeface="Arial" panose="020B0604020202020204" pitchFamily="34" charset="0"/>
                          <a:cs typeface="Arial" panose="020B0604020202020204" pitchFamily="34" charset="0"/>
                        </a:rPr>
                      </a:br>
                      <a:r>
                        <a:rPr lang="en-US" sz="2000" b="0" baseline="0">
                          <a:solidFill>
                            <a:srgbClr val="FFC000"/>
                          </a:solidFill>
                          <a:latin typeface="Arial" panose="020B0604020202020204" pitchFamily="34" charset="0"/>
                          <a:cs typeface="Arial" panose="020B0604020202020204" pitchFamily="34" charset="0"/>
                        </a:rPr>
                        <a:t>42 tall x 56 wide</a:t>
                      </a:r>
                      <a:br>
                        <a:rPr lang="en-US" sz="2000" b="0" baseline="0">
                          <a:solidFill>
                            <a:srgbClr val="FFC000"/>
                          </a:solidFill>
                          <a:latin typeface="Arial" panose="020B0604020202020204" pitchFamily="34" charset="0"/>
                          <a:cs typeface="Arial" panose="020B0604020202020204" pitchFamily="34" charset="0"/>
                        </a:rPr>
                      </a:br>
                      <a:r>
                        <a:rPr lang="en-US" sz="2000" b="0" baseline="0">
                          <a:solidFill>
                            <a:srgbClr val="FFC000"/>
                          </a:solidFill>
                          <a:latin typeface="Arial" panose="020B0604020202020204" pitchFamily="34" charset="0"/>
                          <a:cs typeface="Arial" panose="020B0604020202020204" pitchFamily="34" charset="0"/>
                        </a:rPr>
                        <a:t>48 tall x 64 wide</a:t>
                      </a:r>
                    </a:p>
                  </a:txBody>
                  <a:tcPr marL="182880" marT="137160">
                    <a:solidFill>
                      <a:srgbClr val="010101"/>
                    </a:solidFill>
                  </a:tcPr>
                </a:tc>
                <a:extLst>
                  <a:ext uri="{0D108BD9-81ED-4DB2-BD59-A6C34878D82A}">
                    <a16:rowId xmlns:a16="http://schemas.microsoft.com/office/drawing/2014/main" val="10008"/>
                  </a:ext>
                </a:extLst>
              </a:tr>
              <a:tr h="4288692">
                <a:tc>
                  <a:txBody>
                    <a:bodyPr/>
                    <a:lstStyle/>
                    <a:p>
                      <a:endParaRPr lang="en-US" sz="2000">
                        <a:solidFill>
                          <a:srgbClr val="1F3A4E"/>
                        </a:solidFill>
                      </a:endParaRPr>
                    </a:p>
                  </a:txBody>
                  <a:tcPr>
                    <a:blipFill rotWithShape="1">
                      <a:blip r:embed="rId3"/>
                      <a:stretch>
                        <a:fillRect/>
                      </a:stretch>
                    </a:blipFill>
                  </a:tcPr>
                </a:tc>
                <a:tc>
                  <a:txBody>
                    <a:bodyPr/>
                    <a:lstStyle/>
                    <a:p>
                      <a:pPr algn="l"/>
                      <a:r>
                        <a:rPr lang="en-US" sz="2400" b="1" baseline="0">
                          <a:solidFill>
                            <a:srgbClr val="FFC000"/>
                          </a:solidFill>
                          <a:latin typeface="Arial" panose="020B0604020202020204" pitchFamily="34" charset="0"/>
                          <a:cs typeface="Arial" panose="020B0604020202020204" pitchFamily="34" charset="0"/>
                        </a:rPr>
                        <a:t>How to </a:t>
                      </a:r>
                      <a:r>
                        <a:rPr lang="en-US" sz="4000" b="1" baseline="0">
                          <a:solidFill>
                            <a:srgbClr val="FFC000"/>
                          </a:solidFill>
                          <a:latin typeface="Arial" panose="020B0604020202020204" pitchFamily="34" charset="0"/>
                          <a:cs typeface="Arial" panose="020B0604020202020204" pitchFamily="34" charset="0"/>
                        </a:rPr>
                        <a:t>Zoom in </a:t>
                      </a:r>
                      <a:r>
                        <a:rPr lang="en-US" sz="2400" b="1" baseline="0">
                          <a:solidFill>
                            <a:srgbClr val="FFC000"/>
                          </a:solidFill>
                          <a:latin typeface="Arial" panose="020B0604020202020204" pitchFamily="34" charset="0"/>
                          <a:cs typeface="Arial" panose="020B0604020202020204" pitchFamily="34" charset="0"/>
                        </a:rPr>
                        <a:t>and </a:t>
                      </a:r>
                      <a:r>
                        <a:rPr lang="en-US" sz="1800" b="1" baseline="0">
                          <a:solidFill>
                            <a:srgbClr val="FFC000"/>
                          </a:solidFill>
                          <a:latin typeface="Arial" panose="020B0604020202020204" pitchFamily="34" charset="0"/>
                          <a:cs typeface="Arial" panose="020B0604020202020204" pitchFamily="34" charset="0"/>
                        </a:rPr>
                        <a:t>out</a:t>
                      </a:r>
                      <a:endParaRPr lang="en-US" sz="2400" b="1" baseline="0">
                        <a:solidFill>
                          <a:srgbClr val="FFC000"/>
                        </a:solidFill>
                        <a:latin typeface="Arial" panose="020B0604020202020204" pitchFamily="34" charset="0"/>
                        <a:cs typeface="Arial" panose="020B0604020202020204" pitchFamily="34" charset="0"/>
                      </a:endParaRPr>
                    </a:p>
                    <a:p>
                      <a:pPr algn="l"/>
                      <a:r>
                        <a:rPr lang="en-US" sz="2000" b="0" baseline="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000" b="0" baseline="0">
                          <a:solidFill>
                            <a:srgbClr val="D9D9D9"/>
                          </a:solidFill>
                          <a:latin typeface="Arial" panose="020B0604020202020204" pitchFamily="34" charset="0"/>
                          <a:cs typeface="Arial" panose="020B0604020202020204" pitchFamily="34" charset="0"/>
                        </a:rPr>
                      </a:br>
                      <a:r>
                        <a:rPr lang="en-US" sz="2000" b="0" baseline="0">
                          <a:solidFill>
                            <a:srgbClr val="FFC000"/>
                          </a:solidFill>
                          <a:latin typeface="Arial" panose="020B0604020202020204" pitchFamily="34" charset="0"/>
                          <a:cs typeface="Arial" panose="020B0604020202020204" pitchFamily="34" charset="0"/>
                        </a:rPr>
                        <a:t>1. </a:t>
                      </a:r>
                      <a:r>
                        <a:rPr lang="en-US" sz="2000" b="0" baseline="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000" b="0" baseline="0">
                          <a:solidFill>
                            <a:srgbClr val="D9D9D9"/>
                          </a:solidFill>
                          <a:latin typeface="Arial" panose="020B0604020202020204" pitchFamily="34" charset="0"/>
                          <a:cs typeface="Arial" panose="020B0604020202020204" pitchFamily="34" charset="0"/>
                        </a:rPr>
                      </a:br>
                      <a:r>
                        <a:rPr lang="en-US" sz="2000" b="0" baseline="0">
                          <a:solidFill>
                            <a:srgbClr val="FFC000"/>
                          </a:solidFill>
                          <a:latin typeface="Arial" panose="020B0604020202020204" pitchFamily="34" charset="0"/>
                          <a:cs typeface="Arial" panose="020B0604020202020204" pitchFamily="34" charset="0"/>
                        </a:rPr>
                        <a:t>2. </a:t>
                      </a:r>
                      <a:r>
                        <a:rPr lang="en-US" sz="2000" b="0" baseline="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800526">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400" b="1" baseline="0">
                          <a:solidFill>
                            <a:srgbClr val="FFC000"/>
                          </a:solidFill>
                          <a:latin typeface="Arial" panose="020B0604020202020204" pitchFamily="34" charset="0"/>
                          <a:cs typeface="Arial" panose="020B0604020202020204" pitchFamily="34" charset="0"/>
                        </a:rPr>
                        <a:t>Ruler and Guides</a:t>
                      </a:r>
                      <a:br>
                        <a:rPr lang="en-US" sz="2000" b="0" baseline="0">
                          <a:solidFill>
                            <a:srgbClr val="FFC000"/>
                          </a:solidFill>
                          <a:latin typeface="Arial" panose="020B0604020202020204" pitchFamily="34" charset="0"/>
                          <a:cs typeface="Arial" panose="020B0604020202020204" pitchFamily="34" charset="0"/>
                        </a:rPr>
                      </a:br>
                      <a:r>
                        <a:rPr lang="en-US" sz="2000" b="0" baseline="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824339">
                <a:tc>
                  <a:txBody>
                    <a:bodyPr/>
                    <a:lstStyle/>
                    <a:p>
                      <a:endParaRPr lang="en-US" sz="2000">
                        <a:solidFill>
                          <a:srgbClr val="1F3A4E"/>
                        </a:solidFill>
                      </a:endParaRPr>
                    </a:p>
                  </a:txBody>
                  <a:tcPr>
                    <a:blipFill rotWithShape="1">
                      <a:blip r:embed="rId4"/>
                      <a:stretch>
                        <a:fillRect/>
                      </a:stretch>
                    </a:blipFill>
                  </a:tcPr>
                </a:tc>
                <a:tc>
                  <a:txBody>
                    <a:bodyPr/>
                    <a:lstStyle/>
                    <a:p>
                      <a:pPr marL="0" lvl="1" indent="0" algn="l" defTabSz="114300"/>
                      <a:r>
                        <a:rPr lang="en-US" sz="2400" b="1" baseline="0">
                          <a:solidFill>
                            <a:srgbClr val="FFC000"/>
                          </a:solidFill>
                          <a:latin typeface="Arial" panose="020B0604020202020204" pitchFamily="34" charset="0"/>
                          <a:cs typeface="Arial" panose="020B0604020202020204" pitchFamily="34" charset="0"/>
                        </a:rPr>
                        <a:t>Headers and text containers</a:t>
                      </a:r>
                      <a:br>
                        <a:rPr lang="en-US" sz="2000" b="0" baseline="0">
                          <a:solidFill>
                            <a:schemeClr val="bg1"/>
                          </a:solidFill>
                          <a:latin typeface="Arial" panose="020B0604020202020204" pitchFamily="34" charset="0"/>
                          <a:cs typeface="Arial" panose="020B0604020202020204" pitchFamily="34" charset="0"/>
                        </a:rPr>
                      </a:br>
                      <a:r>
                        <a:rPr lang="en-US" sz="2000" b="0" baseline="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000" b="0" baseline="0">
                          <a:solidFill>
                            <a:schemeClr val="bg1"/>
                          </a:solidFill>
                          <a:latin typeface="Arial" panose="020B0604020202020204" pitchFamily="34" charset="0"/>
                          <a:cs typeface="Arial" panose="020B0604020202020204" pitchFamily="34" charset="0"/>
                        </a:rPr>
                      </a:br>
                      <a:r>
                        <a:rPr lang="en-US" sz="2000" b="0" baseline="0">
                          <a:solidFill>
                            <a:srgbClr val="FFC000"/>
                          </a:solidFill>
                          <a:latin typeface="Arial" panose="020B0604020202020204" pitchFamily="34" charset="0"/>
                          <a:cs typeface="Arial" panose="020B0604020202020204" pitchFamily="34" charset="0"/>
                        </a:rPr>
                        <a:t>-</a:t>
                      </a:r>
                      <a:r>
                        <a:rPr lang="en-US" sz="2000" b="0" baseline="0">
                          <a:solidFill>
                            <a:schemeClr val="bg1"/>
                          </a:solidFill>
                          <a:latin typeface="Arial" panose="020B0604020202020204" pitchFamily="34" charset="0"/>
                          <a:cs typeface="Arial" panose="020B0604020202020204" pitchFamily="34" charset="0"/>
                        </a:rPr>
                        <a:t> </a:t>
                      </a:r>
                      <a:r>
                        <a:rPr lang="en-US" sz="2000" b="0" baseline="0">
                          <a:solidFill>
                            <a:srgbClr val="D9D9D9"/>
                          </a:solidFill>
                          <a:latin typeface="Arial" panose="020B0604020202020204" pitchFamily="34" charset="0"/>
                          <a:cs typeface="Arial" panose="020B0604020202020204" pitchFamily="34" charset="0"/>
                        </a:rPr>
                        <a:t>Click inside a section header to add its text. </a:t>
                      </a:r>
                      <a:br>
                        <a:rPr lang="en-US" sz="2000" b="0" baseline="0">
                          <a:solidFill>
                            <a:schemeClr val="bg1"/>
                          </a:solidFill>
                          <a:latin typeface="Arial" panose="020B0604020202020204" pitchFamily="34" charset="0"/>
                          <a:cs typeface="Arial" panose="020B0604020202020204" pitchFamily="34" charset="0"/>
                        </a:rPr>
                      </a:br>
                      <a:r>
                        <a:rPr lang="en-US" sz="2000" b="0" baseline="0">
                          <a:solidFill>
                            <a:srgbClr val="FFC000"/>
                          </a:solidFill>
                          <a:latin typeface="Arial" panose="020B0604020202020204" pitchFamily="34" charset="0"/>
                          <a:cs typeface="Arial" panose="020B0604020202020204" pitchFamily="34" charset="0"/>
                        </a:rPr>
                        <a:t>-</a:t>
                      </a:r>
                      <a:r>
                        <a:rPr lang="en-US" sz="2000" b="0" baseline="0">
                          <a:solidFill>
                            <a:schemeClr val="bg1"/>
                          </a:solidFill>
                          <a:latin typeface="Arial" panose="020B0604020202020204" pitchFamily="34" charset="0"/>
                          <a:cs typeface="Arial" panose="020B0604020202020204" pitchFamily="34" charset="0"/>
                        </a:rPr>
                        <a:t> </a:t>
                      </a:r>
                      <a:r>
                        <a:rPr lang="en-US" sz="2000" b="0" baseline="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000" b="0" baseline="0">
                          <a:solidFill>
                            <a:schemeClr val="bg1"/>
                          </a:solidFill>
                          <a:latin typeface="Arial" panose="020B0604020202020204" pitchFamily="34" charset="0"/>
                          <a:cs typeface="Arial" panose="020B0604020202020204" pitchFamily="34" charset="0"/>
                        </a:rPr>
                      </a:br>
                      <a:r>
                        <a:rPr lang="en-US" sz="2000" b="0" baseline="0">
                          <a:solidFill>
                            <a:srgbClr val="FFC000"/>
                          </a:solidFill>
                          <a:latin typeface="Arial" panose="020B0604020202020204" pitchFamily="34" charset="0"/>
                          <a:cs typeface="Arial" panose="020B0604020202020204" pitchFamily="34" charset="0"/>
                        </a:rPr>
                        <a:t>-</a:t>
                      </a:r>
                      <a:r>
                        <a:rPr lang="en-US" sz="2000" b="0" baseline="0">
                          <a:solidFill>
                            <a:schemeClr val="bg1"/>
                          </a:solidFill>
                          <a:latin typeface="Arial" panose="020B0604020202020204" pitchFamily="34" charset="0"/>
                          <a:cs typeface="Arial" panose="020B0604020202020204" pitchFamily="34" charset="0"/>
                        </a:rPr>
                        <a:t> </a:t>
                      </a:r>
                      <a:r>
                        <a:rPr lang="en-US" sz="2000" b="0" baseline="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519135">
                <a:tc gridSpan="2">
                  <a:txBody>
                    <a:bodyPr/>
                    <a:lstStyle/>
                    <a:p>
                      <a:r>
                        <a:rPr lang="en-US" sz="2400" b="1">
                          <a:solidFill>
                            <a:srgbClr val="FFC000"/>
                          </a:solidFill>
                          <a:latin typeface="Arial" panose="020B0604020202020204" pitchFamily="34" charset="0"/>
                          <a:cs typeface="Arial" panose="020B0604020202020204" pitchFamily="34" charset="0"/>
                        </a:rPr>
                        <a:t>Adding content to the poster</a:t>
                      </a:r>
                    </a:p>
                    <a:p>
                      <a:r>
                        <a:rPr lang="en-US" sz="2000" baseline="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000" baseline="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00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37765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293170">
                <a:tc gridSpan="2">
                  <a:txBody>
                    <a:bodyPr/>
                    <a:lstStyle/>
                    <a:p>
                      <a:endParaRPr lang="en-US" sz="200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a:solidFill>
                          <a:srgbClr val="1F3A4E"/>
                        </a:solidFill>
                      </a:endParaRPr>
                    </a:p>
                  </a:txBody>
                  <a:tcPr/>
                </a:tc>
                <a:extLst>
                  <a:ext uri="{0D108BD9-81ED-4DB2-BD59-A6C34878D82A}">
                    <a16:rowId xmlns:a16="http://schemas.microsoft.com/office/drawing/2014/main" val="10006"/>
                  </a:ext>
                </a:extLst>
              </a:tr>
              <a:tr h="128027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noProof="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18727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5" name="Table 14">
            <a:extLst>
              <a:ext uri="{FF2B5EF4-FFF2-40B4-BE49-F238E27FC236}">
                <a16:creationId xmlns:a16="http://schemas.microsoft.com/office/drawing/2014/main" id="{D12C2650-43B9-B245-8FE3-21F2B87DBA6E}"/>
              </a:ext>
            </a:extLst>
          </p:cNvPr>
          <p:cNvGraphicFramePr>
            <a:graphicFrameLocks noGrp="1"/>
          </p:cNvGraphicFramePr>
          <p:nvPr userDrawn="1">
            <p:extLst>
              <p:ext uri="{D42A27DB-BD31-4B8C-83A1-F6EECF244321}">
                <p14:modId xmlns:p14="http://schemas.microsoft.com/office/powerpoint/2010/main" val="2429028199"/>
              </p:ext>
            </p:extLst>
          </p:nvPr>
        </p:nvGraphicFramePr>
        <p:xfrm>
          <a:off x="44695229" y="-84749"/>
          <a:ext cx="9430188" cy="33075070"/>
        </p:xfrm>
        <a:graphic>
          <a:graphicData uri="http://schemas.openxmlformats.org/drawingml/2006/table">
            <a:tbl>
              <a:tblPr firstRow="1" bandRow="1">
                <a:tableStyleId>{5C22544A-7EE6-4342-B048-85BDC9FD1C3A}</a:tableStyleId>
              </a:tblPr>
              <a:tblGrid>
                <a:gridCol w="3343835">
                  <a:extLst>
                    <a:ext uri="{9D8B030D-6E8A-4147-A177-3AD203B41FA5}">
                      <a16:colId xmlns:a16="http://schemas.microsoft.com/office/drawing/2014/main" val="20000"/>
                    </a:ext>
                  </a:extLst>
                </a:gridCol>
                <a:gridCol w="1381559">
                  <a:extLst>
                    <a:ext uri="{9D8B030D-6E8A-4147-A177-3AD203B41FA5}">
                      <a16:colId xmlns:a16="http://schemas.microsoft.com/office/drawing/2014/main" val="997673227"/>
                    </a:ext>
                  </a:extLst>
                </a:gridCol>
                <a:gridCol w="4704794">
                  <a:extLst>
                    <a:ext uri="{9D8B030D-6E8A-4147-A177-3AD203B41FA5}">
                      <a16:colId xmlns:a16="http://schemas.microsoft.com/office/drawing/2014/main" val="4164475170"/>
                    </a:ext>
                  </a:extLst>
                </a:gridCol>
              </a:tblGrid>
              <a:tr h="1756432">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a:solidFill>
                            <a:srgbClr val="1F3A4E"/>
                          </a:solidFill>
                          <a:latin typeface="Arial Black" panose="020B0A04020102020204" pitchFamily="34" charset="0"/>
                        </a:rPr>
                        <a:t>QUICK START GUIDE</a:t>
                      </a:r>
                      <a:br>
                        <a:rPr lang="en-US" sz="4000" b="0" spc="600">
                          <a:solidFill>
                            <a:srgbClr val="1F3A4E"/>
                          </a:solidFill>
                          <a:latin typeface="Arial Black" panose="020B0A04020102020204" pitchFamily="34" charset="0"/>
                        </a:rPr>
                      </a:br>
                      <a:r>
                        <a:rPr lang="en-US" sz="3200" b="1" spc="0">
                          <a:solidFill>
                            <a:srgbClr val="FF0000"/>
                          </a:solidFill>
                          <a:latin typeface="Trebuchet MS" pitchFamily="34" charset="0"/>
                        </a:rPr>
                        <a:t>(THIS SIDEBAR WILL NOT PRINT)</a:t>
                      </a:r>
                      <a:endParaRPr lang="en-US" sz="4000" b="1" spc="60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563101">
                <a:tc gridSpan="3">
                  <a:txBody>
                    <a:bodyPr/>
                    <a:lstStyle/>
                    <a:p>
                      <a:pPr algn="l"/>
                      <a:r>
                        <a:rPr lang="en-US" sz="2800" b="1" baseline="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400" b="0" baseline="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400">
                          <a:solidFill>
                            <a:srgbClr val="FFC000"/>
                          </a:solidFill>
                          <a:hlinkClick r:id="rId7">
                            <a:extLst>
                              <a:ext uri="{A12FA001-AC4F-418D-AE19-62706E023703}">
                                <ahyp:hlinkClr xmlns:ahyp="http://schemas.microsoft.com/office/drawing/2018/hyperlinkcolor" val="tx"/>
                              </a:ext>
                            </a:extLst>
                          </a:hlinkClick>
                        </a:rPr>
                        <a:t>https://www.posterpresentations.com/how-to-change-the-research-poster-template-colors.html</a:t>
                      </a:r>
                      <a:endParaRPr lang="en-US" sz="2400">
                        <a:solidFill>
                          <a:srgbClr val="FFC000"/>
                        </a:solidFill>
                      </a:endParaRPr>
                    </a:p>
                    <a:p>
                      <a:pPr marL="0" indent="0" algn="l" defTabSz="114300"/>
                      <a:endParaRPr lang="en-US" sz="2400" b="0" baseline="0">
                        <a:solidFill>
                          <a:srgbClr val="D9D9D9"/>
                        </a:solidFill>
                        <a:latin typeface="Arial" panose="020B0604020202020204" pitchFamily="34" charset="0"/>
                        <a:cs typeface="Arial" panose="020B0604020202020204" pitchFamily="34" charset="0"/>
                      </a:endParaRPr>
                    </a:p>
                    <a:p>
                      <a:pPr marL="0" indent="0" algn="l" defTabSz="114300"/>
                      <a:r>
                        <a:rPr lang="en-US" sz="2400" b="0" baseline="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400" b="0" baseline="0">
                        <a:solidFill>
                          <a:srgbClr val="D9D9D9"/>
                        </a:solidFill>
                        <a:latin typeface="Arial" panose="020B0604020202020204" pitchFamily="34" charset="0"/>
                        <a:cs typeface="Arial" panose="020B0604020202020204" pitchFamily="34" charset="0"/>
                      </a:endParaRPr>
                    </a:p>
                    <a:p>
                      <a:pPr marL="0" indent="0" algn="l" defTabSz="114300"/>
                      <a:r>
                        <a:rPr lang="en-US" sz="2400" b="0" baseline="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sz="2400">
                        <a:solidFill>
                          <a:srgbClr val="1F3A4E"/>
                        </a:solidFill>
                      </a:endParaRPr>
                    </a:p>
                  </a:txBody>
                  <a:tcPr marL="182880" marT="137160">
                    <a:blipFill rotWithShape="1">
                      <a:blip r:embed="rId8"/>
                      <a:stretch>
                        <a:fillRect/>
                      </a:stretch>
                    </a:blipFill>
                  </a:tcPr>
                </a:tc>
                <a:tc hMerge="1">
                  <a:txBody>
                    <a:bodyPr/>
                    <a:lstStyle/>
                    <a:p>
                      <a:endParaRPr lang="en-US"/>
                    </a:p>
                  </a:txBody>
                  <a:tcPr/>
                </a:tc>
                <a:extLst>
                  <a:ext uri="{0D108BD9-81ED-4DB2-BD59-A6C34878D82A}">
                    <a16:rowId xmlns:a16="http://schemas.microsoft.com/office/drawing/2014/main" val="10001"/>
                  </a:ext>
                </a:extLst>
              </a:tr>
              <a:tr h="3667719">
                <a:tc gridSpan="3">
                  <a:txBody>
                    <a:bodyPr/>
                    <a:lstStyle/>
                    <a:p>
                      <a:r>
                        <a:rPr lang="en-US" sz="2800" b="1">
                          <a:solidFill>
                            <a:srgbClr val="FFC000"/>
                          </a:solidFill>
                          <a:latin typeface="Arial" panose="020B0604020202020204" pitchFamily="34" charset="0"/>
                          <a:cs typeface="Arial" panose="020B0604020202020204" pitchFamily="34" charset="0"/>
                        </a:rPr>
                        <a:t>How to change the column layout configuration</a:t>
                      </a:r>
                    </a:p>
                    <a:p>
                      <a:r>
                        <a:rPr lang="en-US" sz="240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400">
                          <a:solidFill>
                            <a:srgbClr val="D9D9D9"/>
                          </a:solidFill>
                          <a:latin typeface="Arial" panose="020B0604020202020204" pitchFamily="34" charset="0"/>
                          <a:cs typeface="Arial" panose="020B0604020202020204" pitchFamily="34" charset="0"/>
                        </a:rPr>
                        <a:t>You can see a tutorial here: </a:t>
                      </a:r>
                      <a:r>
                        <a:rPr lang="en-US" sz="2400" u="sng">
                          <a:solidFill>
                            <a:srgbClr val="FFC000"/>
                          </a:solidFill>
                          <a:latin typeface="Arial" panose="020B0604020202020204" pitchFamily="34" charset="0"/>
                          <a:cs typeface="Arial" panose="020B0604020202020204" pitchFamily="34" charset="0"/>
                        </a:rPr>
                        <a:t>https://</a:t>
                      </a:r>
                      <a:r>
                        <a:rPr lang="en-US" sz="2400" u="sng" err="1">
                          <a:solidFill>
                            <a:srgbClr val="FFC000"/>
                          </a:solidFill>
                          <a:latin typeface="Arial" panose="020B0604020202020204" pitchFamily="34" charset="0"/>
                          <a:cs typeface="Arial" panose="020B0604020202020204" pitchFamily="34" charset="0"/>
                        </a:rPr>
                        <a:t>www.posterpresentations.com</a:t>
                      </a:r>
                      <a:r>
                        <a:rPr lang="en-US" sz="2400" u="sng">
                          <a:solidFill>
                            <a:srgbClr val="FFC000"/>
                          </a:solidFill>
                          <a:latin typeface="Arial" panose="020B0604020202020204" pitchFamily="34" charset="0"/>
                          <a:cs typeface="Arial" panose="020B0604020202020204" pitchFamily="34" charset="0"/>
                        </a:rPr>
                        <a:t>/how-to-change-the-column-</a:t>
                      </a:r>
                      <a:r>
                        <a:rPr lang="en-US" sz="2400" u="sng" err="1">
                          <a:solidFill>
                            <a:srgbClr val="FFC000"/>
                          </a:solidFill>
                          <a:latin typeface="Arial" panose="020B0604020202020204" pitchFamily="34" charset="0"/>
                          <a:cs typeface="Arial" panose="020B0604020202020204" pitchFamily="34" charset="0"/>
                        </a:rPr>
                        <a:t>configuration.html</a:t>
                      </a:r>
                      <a:endParaRPr lang="en-US" u="sng">
                        <a:solidFill>
                          <a:srgbClr val="FFC000"/>
                        </a:solidFill>
                      </a:endParaRPr>
                    </a:p>
                  </a:txBody>
                  <a:tcPr marL="182880" marT="137160">
                    <a:solidFill>
                      <a:schemeClr val="tx1"/>
                    </a:solidFill>
                  </a:tcPr>
                </a:tc>
                <a:tc hMerge="1">
                  <a:txBody>
                    <a:bodyPr/>
                    <a:lstStyle/>
                    <a:p>
                      <a:endParaRPr lang="en-US" sz="2400">
                        <a:solidFill>
                          <a:srgbClr val="1F3A4E"/>
                        </a:solidFill>
                      </a:endParaRPr>
                    </a:p>
                  </a:txBody>
                  <a:tcPr marL="182880" marT="137160">
                    <a:blipFill rotWithShape="1">
                      <a:blip r:embed="rId9"/>
                      <a:stretch>
                        <a:fillRect/>
                      </a:stretch>
                    </a:blipFill>
                  </a:tcPr>
                </a:tc>
                <a:tc hMerge="1">
                  <a:txBody>
                    <a:bodyPr/>
                    <a:lstStyle/>
                    <a:p>
                      <a:endParaRPr lang="en-US"/>
                    </a:p>
                  </a:txBody>
                  <a:tcPr marL="182880" marT="137160">
                    <a:solidFill>
                      <a:srgbClr val="010101"/>
                    </a:solidFill>
                  </a:tcPr>
                </a:tc>
                <a:extLst>
                  <a:ext uri="{0D108BD9-81ED-4DB2-BD59-A6C34878D82A}">
                    <a16:rowId xmlns:a16="http://schemas.microsoft.com/office/drawing/2014/main" val="10004"/>
                  </a:ext>
                </a:extLst>
              </a:tr>
              <a:tr h="517707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a:solidFill>
                          <a:srgbClr val="D9D9D9"/>
                        </a:solidFill>
                        <a:latin typeface="Arial" panose="020B0604020202020204" pitchFamily="34" charset="0"/>
                        <a:cs typeface="Arial" panose="020B0604020202020204" pitchFamily="34" charset="0"/>
                      </a:endParaRPr>
                    </a:p>
                  </a:txBody>
                  <a:tcPr marL="182880" marT="13716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a:solidFill>
                            <a:srgbClr val="D9D9D9"/>
                          </a:solidFill>
                          <a:latin typeface="Arial" panose="020B0604020202020204" pitchFamily="34" charset="0"/>
                          <a:cs typeface="Arial" panose="020B0604020202020204" pitchFamily="34" charset="0"/>
                        </a:rPr>
                        <a:t>The Quick Start</a:t>
                      </a:r>
                      <a:r>
                        <a:rPr lang="en-US" sz="2400" baseline="0" noProof="0">
                          <a:solidFill>
                            <a:srgbClr val="D9D9D9"/>
                          </a:solidFill>
                          <a:latin typeface="Arial" panose="020B0604020202020204" pitchFamily="34" charset="0"/>
                          <a:cs typeface="Arial" panose="020B0604020202020204" pitchFamily="34" charset="0"/>
                        </a:rPr>
                        <a:t> Guides</a:t>
                      </a:r>
                      <a:r>
                        <a:rPr lang="en-US" sz="2400" noProof="0">
                          <a:solidFill>
                            <a:srgbClr val="D9D9D9"/>
                          </a:solidFill>
                          <a:latin typeface="Arial" panose="020B0604020202020204" pitchFamily="34" charset="0"/>
                          <a:cs typeface="Arial" panose="020B0604020202020204" pitchFamily="34" charset="0"/>
                        </a:rPr>
                        <a:t> </a:t>
                      </a:r>
                      <a:r>
                        <a:rPr lang="en-US" sz="2400" u="sng" noProof="0">
                          <a:solidFill>
                            <a:srgbClr val="D9D9D9"/>
                          </a:solidFill>
                          <a:latin typeface="Arial" panose="020B0604020202020204" pitchFamily="34" charset="0"/>
                          <a:cs typeface="Arial" panose="020B0604020202020204" pitchFamily="34" charset="0"/>
                        </a:rPr>
                        <a:t>are outside the template’s printable area</a:t>
                      </a:r>
                      <a:r>
                        <a:rPr lang="en-US" sz="2400" noProof="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a:solidFill>
                            <a:srgbClr val="D9D9D9"/>
                          </a:solidFill>
                          <a:latin typeface="Arial" panose="020B0604020202020204" pitchFamily="34" charset="0"/>
                          <a:cs typeface="Arial" panose="020B0604020202020204" pitchFamily="34" charset="0"/>
                        </a:rPr>
                        <a:t>To hide the guides click on the </a:t>
                      </a:r>
                      <a:r>
                        <a:rPr lang="en-US" sz="2400" b="1" baseline="0" noProof="0">
                          <a:solidFill>
                            <a:srgbClr val="D9D9D9"/>
                          </a:solidFill>
                          <a:latin typeface="Arial" panose="020B0604020202020204" pitchFamily="34" charset="0"/>
                          <a:cs typeface="Arial" panose="020B0604020202020204" pitchFamily="34" charset="0"/>
                        </a:rPr>
                        <a:t>Home</a:t>
                      </a:r>
                      <a:r>
                        <a:rPr lang="en-US" sz="24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400" b="1" baseline="0" noProof="0">
                          <a:solidFill>
                            <a:srgbClr val="D9D9D9"/>
                          </a:solidFill>
                          <a:latin typeface="Arial" panose="020B0604020202020204" pitchFamily="34" charset="0"/>
                          <a:cs typeface="Arial" panose="020B0604020202020204" pitchFamily="34" charset="0"/>
                        </a:rPr>
                        <a:t>Layout</a:t>
                      </a:r>
                      <a:r>
                        <a:rPr lang="en-US" sz="24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400" b="1" baseline="0" noProof="0">
                          <a:solidFill>
                            <a:srgbClr val="D9D9D9"/>
                          </a:solidFill>
                          <a:latin typeface="Arial" panose="020B0604020202020204" pitchFamily="34" charset="0"/>
                          <a:cs typeface="Arial" panose="020B0604020202020204" pitchFamily="34" charset="0"/>
                        </a:rPr>
                        <a:t>Without Guides </a:t>
                      </a:r>
                      <a:r>
                        <a:rPr lang="en-US" sz="2400" b="0" baseline="0" noProof="0">
                          <a:solidFill>
                            <a:srgbClr val="D9D9D9"/>
                          </a:solidFill>
                          <a:latin typeface="Arial" panose="020B0604020202020204" pitchFamily="34" charset="0"/>
                          <a:cs typeface="Arial" panose="020B0604020202020204" pitchFamily="34" charset="0"/>
                        </a:rPr>
                        <a:t>layout</a:t>
                      </a:r>
                      <a:r>
                        <a:rPr lang="en-US" sz="2400" baseline="0" noProof="0">
                          <a:solidFill>
                            <a:srgbClr val="D9D9D9"/>
                          </a:solidFill>
                          <a:latin typeface="Arial" panose="020B0604020202020204" pitchFamily="34" charset="0"/>
                          <a:cs typeface="Arial" panose="020B0604020202020204" pitchFamily="34" charset="0"/>
                        </a:rPr>
                        <a:t>.</a:t>
                      </a:r>
                      <a:endParaRPr lang="en-US" sz="240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288832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3781426">
                <a:tc gridSpan="2">
                  <a:txBody>
                    <a:bodyPr/>
                    <a:lstStyle/>
                    <a:p>
                      <a:r>
                        <a:rPr lang="en-US" sz="2800" b="1">
                          <a:solidFill>
                            <a:srgbClr val="FFC000"/>
                          </a:solidFill>
                          <a:latin typeface="Arial" panose="020B0604020202020204" pitchFamily="34" charset="0"/>
                          <a:cs typeface="Arial" panose="020B0604020202020204" pitchFamily="34" charset="0"/>
                        </a:rPr>
                        <a:t>How to</a:t>
                      </a:r>
                      <a:r>
                        <a:rPr lang="en-US" sz="2800" b="1" baseline="0">
                          <a:solidFill>
                            <a:srgbClr val="FFC000"/>
                          </a:solidFill>
                          <a:latin typeface="Arial" panose="020B0604020202020204" pitchFamily="34" charset="0"/>
                          <a:cs typeface="Arial" panose="020B0604020202020204" pitchFamily="34" charset="0"/>
                        </a:rPr>
                        <a:t> preview your poster prior to printing</a:t>
                      </a:r>
                      <a:endParaRPr lang="en-US" sz="2800" b="1">
                        <a:solidFill>
                          <a:srgbClr val="FFC000"/>
                        </a:solidFill>
                        <a:latin typeface="Arial" panose="020B0604020202020204" pitchFamily="34" charset="0"/>
                        <a:cs typeface="Arial" panose="020B0604020202020204" pitchFamily="34" charset="0"/>
                      </a:endParaRPr>
                    </a:p>
                    <a:p>
                      <a:r>
                        <a:rPr lang="en-US" sz="2400">
                          <a:solidFill>
                            <a:srgbClr val="D9D9D9"/>
                          </a:solidFill>
                          <a:latin typeface="Arial" panose="020B0604020202020204" pitchFamily="34" charset="0"/>
                          <a:cs typeface="Arial" panose="020B0604020202020204" pitchFamily="34" charset="0"/>
                        </a:rPr>
                        <a:t>You can preview your poster at any time by pressing the </a:t>
                      </a:r>
                      <a:r>
                        <a:rPr lang="en-US" sz="2400">
                          <a:solidFill>
                            <a:srgbClr val="FFC000"/>
                          </a:solidFill>
                          <a:latin typeface="Arial" panose="020B0604020202020204" pitchFamily="34" charset="0"/>
                          <a:cs typeface="Arial" panose="020B0604020202020204" pitchFamily="34" charset="0"/>
                        </a:rPr>
                        <a:t>F5 key</a:t>
                      </a:r>
                      <a:r>
                        <a:rPr lang="en-US" sz="240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400">
                          <a:solidFill>
                            <a:srgbClr val="FFC000"/>
                          </a:solidFill>
                          <a:latin typeface="Arial" panose="020B0604020202020204" pitchFamily="34" charset="0"/>
                          <a:cs typeface="Arial" panose="020B0604020202020204" pitchFamily="34" charset="0"/>
                        </a:rPr>
                        <a:t>ESC key </a:t>
                      </a:r>
                      <a:r>
                        <a:rPr lang="en-US" sz="240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hMerge="1">
                  <a:txBody>
                    <a:bodyPr/>
                    <a:lstStyle/>
                    <a:p>
                      <a:endParaRPr lang="en-US"/>
                    </a:p>
                  </a:txBody>
                  <a:tcPr/>
                </a:tc>
                <a:tc>
                  <a:txBody>
                    <a:bodyPr/>
                    <a:lstStyle/>
                    <a:p>
                      <a:pPr algn="ctr"/>
                      <a:r>
                        <a:rPr lang="en-US" sz="11500" b="1">
                          <a:solidFill>
                            <a:srgbClr val="D9D9D9"/>
                          </a:solidFill>
                          <a:latin typeface="Arial" panose="020B0604020202020204" pitchFamily="34" charset="0"/>
                          <a:cs typeface="Arial" panose="020B0604020202020204" pitchFamily="34" charset="0"/>
                        </a:rPr>
                        <a:t>F5</a:t>
                      </a:r>
                      <a:r>
                        <a:rPr lang="en-US" sz="2400" baseline="0">
                          <a:solidFill>
                            <a:srgbClr val="D9D9D9"/>
                          </a:solidFill>
                          <a:latin typeface="Arial" panose="020B0604020202020204" pitchFamily="34" charset="0"/>
                          <a:cs typeface="Arial" panose="020B0604020202020204" pitchFamily="34" charset="0"/>
                        </a:rPr>
                        <a:t> </a:t>
                      </a:r>
                      <a:endParaRPr lang="en-US"/>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5674009">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a:solidFill>
                            <a:srgbClr val="D9D9D9"/>
                          </a:solidFill>
                          <a:latin typeface="Arial"/>
                          <a:cs typeface="Arial"/>
                        </a:rPr>
                        <a:t>When you are ready to have your poster printed go online to </a:t>
                      </a:r>
                      <a:r>
                        <a:rPr lang="en-US" sz="2400" noProof="0" err="1">
                          <a:solidFill>
                            <a:srgbClr val="FFC000"/>
                          </a:solidFill>
                          <a:latin typeface="Arial"/>
                          <a:cs typeface="Arial"/>
                        </a:rPr>
                        <a:t>PosterPresentations.com</a:t>
                      </a:r>
                      <a:r>
                        <a:rPr lang="en-US" sz="2400" noProof="0">
                          <a:solidFill>
                            <a:srgbClr val="D9D9D9"/>
                          </a:solidFill>
                          <a:latin typeface="Arial"/>
                          <a:cs typeface="Arial"/>
                        </a:rPr>
                        <a:t> and click on the "</a:t>
                      </a:r>
                      <a:r>
                        <a:rPr lang="en-US" sz="2400" noProof="0">
                          <a:solidFill>
                            <a:srgbClr val="FFC000"/>
                          </a:solidFill>
                          <a:latin typeface="Arial"/>
                          <a:cs typeface="Arial"/>
                        </a:rPr>
                        <a:t>Order Your Poster</a:t>
                      </a:r>
                      <a:r>
                        <a:rPr lang="en-US" sz="2400" noProof="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400" noProof="0">
                          <a:solidFill>
                            <a:srgbClr val="D9D9D9"/>
                          </a:solidFill>
                          <a:latin typeface="Arial"/>
                          <a:cs typeface="Arial"/>
                        </a:rPr>
                      </a:br>
                      <a:r>
                        <a:rPr lang="en-US" sz="2400" noProof="0">
                          <a:solidFill>
                            <a:srgbClr val="D9D9D9"/>
                          </a:solidFill>
                          <a:latin typeface="Arial"/>
                          <a:cs typeface="Arial"/>
                        </a:rPr>
                        <a:t>Go to </a:t>
                      </a:r>
                      <a:r>
                        <a:rPr lang="en-US" sz="2400" noProof="0" err="1">
                          <a:solidFill>
                            <a:srgbClr val="FFC000"/>
                          </a:solidFill>
                          <a:latin typeface="Arial"/>
                          <a:cs typeface="Arial"/>
                        </a:rPr>
                        <a:t>PosterPresentations.com</a:t>
                      </a:r>
                      <a:r>
                        <a:rPr lang="en-US" sz="2400" noProof="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354778">
                <a:tc gridSpan="3">
                  <a:txBody>
                    <a:bodyPr/>
                    <a:lstStyle/>
                    <a:p>
                      <a:endParaRPr lang="en-US" sz="2400">
                        <a:solidFill>
                          <a:srgbClr val="1F3A4E"/>
                        </a:solidFill>
                      </a:endParaRPr>
                    </a:p>
                  </a:txBody>
                  <a:tcPr marL="182880" marT="137160">
                    <a:blipFill dpi="0" rotWithShape="1">
                      <a:blip r:embed="rId11">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3212204">
                <a:tc>
                  <a:txBody>
                    <a:bodyPr/>
                    <a:lstStyle/>
                    <a:p>
                      <a:pPr>
                        <a:lnSpc>
                          <a:spcPts val="2600"/>
                        </a:lnSpc>
                      </a:pPr>
                      <a:r>
                        <a:rPr lang="en-US" sz="2000">
                          <a:solidFill>
                            <a:schemeClr val="bg1">
                              <a:lumMod val="85000"/>
                            </a:schemeClr>
                          </a:solidFill>
                          <a:latin typeface="Arial"/>
                          <a:cs typeface="Arial"/>
                        </a:rPr>
                        <a:t>© 2019</a:t>
                      </a:r>
                      <a:r>
                        <a:rPr lang="en-US" sz="2000" baseline="0">
                          <a:solidFill>
                            <a:schemeClr val="bg1">
                              <a:lumMod val="85000"/>
                            </a:schemeClr>
                          </a:solidFill>
                          <a:latin typeface="Arial"/>
                          <a:cs typeface="Arial"/>
                        </a:rPr>
                        <a:t> </a:t>
                      </a:r>
                      <a:r>
                        <a:rPr lang="en-US" sz="2000" err="1">
                          <a:solidFill>
                            <a:schemeClr val="bg1">
                              <a:lumMod val="85000"/>
                            </a:schemeClr>
                          </a:solidFill>
                          <a:latin typeface="Arial"/>
                          <a:cs typeface="Arial"/>
                        </a:rPr>
                        <a:t>PosterPresentations.com</a:t>
                      </a:r>
                      <a:br>
                        <a:rPr lang="en-US" sz="2000">
                          <a:solidFill>
                            <a:schemeClr val="bg1">
                              <a:lumMod val="85000"/>
                            </a:schemeClr>
                          </a:solidFill>
                          <a:latin typeface="Arial"/>
                          <a:cs typeface="Arial"/>
                        </a:rPr>
                      </a:br>
                      <a:r>
                        <a:rPr lang="en-US" sz="2000">
                          <a:solidFill>
                            <a:schemeClr val="bg1">
                              <a:lumMod val="85000"/>
                            </a:schemeClr>
                          </a:solidFill>
                          <a:latin typeface="Arial"/>
                          <a:cs typeface="Arial"/>
                        </a:rPr>
                        <a:t>2117 Fourth Street ,</a:t>
                      </a:r>
                      <a:r>
                        <a:rPr lang="en-US" sz="2000" baseline="0">
                          <a:solidFill>
                            <a:schemeClr val="bg1">
                              <a:lumMod val="85000"/>
                            </a:schemeClr>
                          </a:solidFill>
                          <a:latin typeface="Arial"/>
                          <a:cs typeface="Arial"/>
                        </a:rPr>
                        <a:t> STE C        </a:t>
                      </a:r>
                    </a:p>
                    <a:p>
                      <a:pPr>
                        <a:lnSpc>
                          <a:spcPts val="2600"/>
                        </a:lnSpc>
                      </a:pPr>
                      <a:r>
                        <a:rPr lang="en-US" sz="2000" baseline="0">
                          <a:solidFill>
                            <a:schemeClr val="bg1">
                              <a:lumMod val="85000"/>
                            </a:schemeClr>
                          </a:solidFill>
                          <a:latin typeface="Arial"/>
                          <a:cs typeface="Arial"/>
                        </a:rPr>
                        <a:t>Berkeley CA 94710 USA</a:t>
                      </a:r>
                      <a:endParaRPr lang="en-US" sz="2000">
                        <a:solidFill>
                          <a:schemeClr val="bg1">
                            <a:lumMod val="85000"/>
                          </a:schemeClr>
                        </a:solidFill>
                        <a:latin typeface="Arial"/>
                        <a:cs typeface="Arial"/>
                      </a:endParaRPr>
                    </a:p>
                  </a:txBody>
                  <a:tcPr marL="182880" marT="13716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a:solidFill>
                            <a:srgbClr val="D0D0D0"/>
                          </a:solidFill>
                          <a:latin typeface="Arial"/>
                          <a:cs typeface="Arial"/>
                        </a:rPr>
                        <a:t>For complete tutorials</a:t>
                      </a:r>
                      <a:r>
                        <a:rPr lang="en-US" sz="2400" b="1" baseline="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800" b="1">
                          <a:solidFill>
                            <a:srgbClr val="FFC000"/>
                          </a:solidFill>
                          <a:latin typeface="Arial"/>
                          <a:cs typeface="Arial"/>
                        </a:rPr>
                        <a:t>https://</a:t>
                      </a:r>
                      <a:r>
                        <a:rPr lang="en-US" sz="1800" b="1" err="1">
                          <a:solidFill>
                            <a:srgbClr val="FFC000"/>
                          </a:solidFill>
                          <a:latin typeface="Arial"/>
                          <a:cs typeface="Arial"/>
                        </a:rPr>
                        <a:t>www.posterpresentations.com</a:t>
                      </a:r>
                      <a:r>
                        <a:rPr lang="en-US" sz="1800" b="1">
                          <a:solidFill>
                            <a:srgbClr val="FFC000"/>
                          </a:solidFill>
                          <a:latin typeface="Arial"/>
                          <a:cs typeface="Arial"/>
                        </a:rPr>
                        <a:t>/</a:t>
                      </a:r>
                      <a:r>
                        <a:rPr lang="en-US" sz="1800" b="1" err="1">
                          <a:solidFill>
                            <a:srgbClr val="FFC000"/>
                          </a:solidFill>
                          <a:latin typeface="Arial"/>
                          <a:cs typeface="Arial"/>
                        </a:rPr>
                        <a:t>helpdesk.html</a:t>
                      </a:r>
                      <a:endParaRPr lang="en-US" sz="1800">
                        <a:solidFill>
                          <a:schemeClr val="bg1">
                            <a:lumMod val="85000"/>
                          </a:schemeClr>
                        </a:solidFill>
                        <a:latin typeface="Arial"/>
                        <a:cs typeface="Arial"/>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941000801"/>
      </p:ext>
    </p:extLst>
  </p:cSld>
  <p:clrMap bg1="lt1" tx1="dk1" bg2="lt2" tx2="dk2" accent1="accent1" accent2="accent2" accent3="accent3" accent4="accent4" accent5="accent5" accent6="accent6" hlink="hlink" folHlink="folHlink"/>
  <p:sldLayoutIdLst>
    <p:sldLayoutId id="2147483654" r:id="rId1"/>
  </p:sldLayoutIdLst>
  <p:txStyles>
    <p:titleStyle>
      <a:lvl1pPr algn="ctr" defTabSz="7802411" rtl="0" eaLnBrk="1" latinLnBrk="0" hangingPunct="1">
        <a:spcBef>
          <a:spcPct val="0"/>
        </a:spcBef>
        <a:buNone/>
        <a:defRPr sz="15645" kern="1200">
          <a:solidFill>
            <a:schemeClr val="bg1"/>
          </a:solidFill>
          <a:latin typeface="Trebuchet MS" pitchFamily="34" charset="0"/>
          <a:ea typeface="+mj-ea"/>
          <a:cs typeface="+mj-cs"/>
        </a:defRPr>
      </a:lvl1pPr>
    </p:titleStyle>
    <p:bodyStyle>
      <a:lvl1pPr marL="1354653" indent="-1354653" algn="l" defTabSz="7802411" rtl="0" eaLnBrk="1" latinLnBrk="0" hangingPunct="1">
        <a:spcBef>
          <a:spcPct val="20000"/>
        </a:spcBef>
        <a:buFont typeface="Arial" pitchFamily="34" charset="0"/>
        <a:buChar char="•"/>
        <a:tabLst/>
        <a:defRPr sz="8533" kern="1200">
          <a:solidFill>
            <a:schemeClr val="tx1"/>
          </a:solidFill>
          <a:latin typeface="+mn-lt"/>
          <a:ea typeface="+mn-ea"/>
          <a:cs typeface="+mn-cs"/>
        </a:defRPr>
      </a:lvl1pPr>
      <a:lvl2pPr marL="1354653" indent="-1354653" algn="l" defTabSz="7802411" rtl="0" eaLnBrk="1" latinLnBrk="0" hangingPunct="1">
        <a:spcBef>
          <a:spcPct val="20000"/>
        </a:spcBef>
        <a:buFont typeface="Arial" pitchFamily="34" charset="0"/>
        <a:buChar char="–"/>
        <a:tabLst/>
        <a:defRPr sz="7110" kern="1200">
          <a:solidFill>
            <a:schemeClr val="tx1"/>
          </a:solidFill>
          <a:latin typeface="+mn-lt"/>
          <a:ea typeface="+mn-ea"/>
          <a:cs typeface="+mn-cs"/>
        </a:defRPr>
      </a:lvl2pPr>
      <a:lvl3pPr marL="1354653" indent="-1354653" algn="l" defTabSz="7802411" rtl="0" eaLnBrk="1" latinLnBrk="0" hangingPunct="1">
        <a:spcBef>
          <a:spcPct val="20000"/>
        </a:spcBef>
        <a:buFont typeface="Arial" pitchFamily="34" charset="0"/>
        <a:buChar char="•"/>
        <a:tabLst/>
        <a:defRPr sz="5690" kern="1200">
          <a:solidFill>
            <a:schemeClr val="tx1"/>
          </a:solidFill>
          <a:latin typeface="+mn-lt"/>
          <a:ea typeface="+mn-ea"/>
          <a:cs typeface="+mn-cs"/>
        </a:defRPr>
      </a:lvl3pPr>
      <a:lvl4pPr marL="1354653" indent="-1354653" algn="l" defTabSz="7802411" rtl="0" eaLnBrk="1" latinLnBrk="0" hangingPunct="1">
        <a:spcBef>
          <a:spcPct val="20000"/>
        </a:spcBef>
        <a:buFont typeface="Arial" pitchFamily="34" charset="0"/>
        <a:buChar char="–"/>
        <a:tabLst/>
        <a:defRPr sz="4267" kern="1200">
          <a:solidFill>
            <a:schemeClr val="tx1"/>
          </a:solidFill>
          <a:latin typeface="+mn-lt"/>
          <a:ea typeface="+mn-ea"/>
          <a:cs typeface="+mn-cs"/>
        </a:defRPr>
      </a:lvl4pPr>
      <a:lvl5pPr marL="1354653" indent="-1354653" algn="l" defTabSz="7802411" rtl="0" eaLnBrk="1" latinLnBrk="0" hangingPunct="1">
        <a:spcBef>
          <a:spcPct val="20000"/>
        </a:spcBef>
        <a:buFont typeface="Arial" pitchFamily="34" charset="0"/>
        <a:buChar char="»"/>
        <a:tabLst/>
        <a:defRPr sz="4267" kern="1200">
          <a:solidFill>
            <a:schemeClr val="tx1"/>
          </a:solidFill>
          <a:latin typeface="+mn-lt"/>
          <a:ea typeface="+mn-ea"/>
          <a:cs typeface="+mn-cs"/>
        </a:defRPr>
      </a:lvl5pPr>
      <a:lvl6pPr marL="21456635"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6pPr>
      <a:lvl7pPr marL="25357837"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7pPr>
      <a:lvl8pPr marL="29259046"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8pPr>
      <a:lvl9pPr marL="33160251"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9pPr>
    </p:bodyStyle>
    <p:otherStyle>
      <a:defPPr>
        <a:defRPr lang="en-US"/>
      </a:defPPr>
      <a:lvl1pPr marL="0" algn="l" defTabSz="7802411" rtl="0" eaLnBrk="1" latinLnBrk="0" hangingPunct="1">
        <a:defRPr sz="15288" kern="1200">
          <a:solidFill>
            <a:schemeClr val="tx1"/>
          </a:solidFill>
          <a:latin typeface="+mn-lt"/>
          <a:ea typeface="+mn-ea"/>
          <a:cs typeface="+mn-cs"/>
        </a:defRPr>
      </a:lvl1pPr>
      <a:lvl2pPr marL="3901210" algn="l" defTabSz="7802411" rtl="0" eaLnBrk="1" latinLnBrk="0" hangingPunct="1">
        <a:defRPr sz="15288" kern="1200">
          <a:solidFill>
            <a:schemeClr val="tx1"/>
          </a:solidFill>
          <a:latin typeface="+mn-lt"/>
          <a:ea typeface="+mn-ea"/>
          <a:cs typeface="+mn-cs"/>
        </a:defRPr>
      </a:lvl2pPr>
      <a:lvl3pPr marL="7802411" algn="l" defTabSz="7802411" rtl="0" eaLnBrk="1" latinLnBrk="0" hangingPunct="1">
        <a:defRPr sz="15288" kern="1200">
          <a:solidFill>
            <a:schemeClr val="tx1"/>
          </a:solidFill>
          <a:latin typeface="+mn-lt"/>
          <a:ea typeface="+mn-ea"/>
          <a:cs typeface="+mn-cs"/>
        </a:defRPr>
      </a:lvl3pPr>
      <a:lvl4pPr marL="11703619" algn="l" defTabSz="7802411" rtl="0" eaLnBrk="1" latinLnBrk="0" hangingPunct="1">
        <a:defRPr sz="15288" kern="1200">
          <a:solidFill>
            <a:schemeClr val="tx1"/>
          </a:solidFill>
          <a:latin typeface="+mn-lt"/>
          <a:ea typeface="+mn-ea"/>
          <a:cs typeface="+mn-cs"/>
        </a:defRPr>
      </a:lvl4pPr>
      <a:lvl5pPr marL="15604826" algn="l" defTabSz="7802411" rtl="0" eaLnBrk="1" latinLnBrk="0" hangingPunct="1">
        <a:defRPr sz="15288" kern="1200">
          <a:solidFill>
            <a:schemeClr val="tx1"/>
          </a:solidFill>
          <a:latin typeface="+mn-lt"/>
          <a:ea typeface="+mn-ea"/>
          <a:cs typeface="+mn-cs"/>
        </a:defRPr>
      </a:lvl5pPr>
      <a:lvl6pPr marL="19506030" algn="l" defTabSz="7802411" rtl="0" eaLnBrk="1" latinLnBrk="0" hangingPunct="1">
        <a:defRPr sz="15288" kern="1200">
          <a:solidFill>
            <a:schemeClr val="tx1"/>
          </a:solidFill>
          <a:latin typeface="+mn-lt"/>
          <a:ea typeface="+mn-ea"/>
          <a:cs typeface="+mn-cs"/>
        </a:defRPr>
      </a:lvl6pPr>
      <a:lvl7pPr marL="23407240" algn="l" defTabSz="7802411" rtl="0" eaLnBrk="1" latinLnBrk="0" hangingPunct="1">
        <a:defRPr sz="15288" kern="1200">
          <a:solidFill>
            <a:schemeClr val="tx1"/>
          </a:solidFill>
          <a:latin typeface="+mn-lt"/>
          <a:ea typeface="+mn-ea"/>
          <a:cs typeface="+mn-cs"/>
        </a:defRPr>
      </a:lvl7pPr>
      <a:lvl8pPr marL="27308442" algn="l" defTabSz="7802411" rtl="0" eaLnBrk="1" latinLnBrk="0" hangingPunct="1">
        <a:defRPr sz="15288" kern="1200">
          <a:solidFill>
            <a:schemeClr val="tx1"/>
          </a:solidFill>
          <a:latin typeface="+mn-lt"/>
          <a:ea typeface="+mn-ea"/>
          <a:cs typeface="+mn-cs"/>
        </a:defRPr>
      </a:lvl8pPr>
      <a:lvl9pPr marL="31209651" algn="l" defTabSz="7802411" rtl="0" eaLnBrk="1" latinLnBrk="0" hangingPunct="1">
        <a:defRPr sz="15288"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20000"/>
                <a:lumOff val="80000"/>
              </a:schemeClr>
            </a:gs>
            <a:gs pos="99000">
              <a:schemeClr val="accent1">
                <a:lumMod val="20000"/>
                <a:lumOff val="80000"/>
              </a:schemeClr>
            </a:gs>
          </a:gsLst>
          <a:lin ang="5400000" scaled="1"/>
          <a:tileRect/>
        </a:gradFill>
        <a:effectLst/>
      </p:bgPr>
    </p:bg>
    <p:spTree>
      <p:nvGrpSpPr>
        <p:cNvPr id="1" name=""/>
        <p:cNvGrpSpPr/>
        <p:nvPr/>
      </p:nvGrpSpPr>
      <p:grpSpPr>
        <a:xfrm>
          <a:off x="0" y="0"/>
          <a:ext cx="0" cy="0"/>
          <a:chOff x="0" y="0"/>
          <a:chExt cx="0" cy="0"/>
        </a:xfrm>
      </p:grpSpPr>
      <p:sp>
        <p:nvSpPr>
          <p:cNvPr id="10" name="Rectangle 36">
            <a:extLst>
              <a:ext uri="{FF2B5EF4-FFF2-40B4-BE49-F238E27FC236}">
                <a16:creationId xmlns:a16="http://schemas.microsoft.com/office/drawing/2014/main" id="{B82F2237-BAB6-704C-82F3-FA64CC22DF29}"/>
              </a:ext>
            </a:extLst>
          </p:cNvPr>
          <p:cNvSpPr>
            <a:spLocks noChangeArrowheads="1"/>
          </p:cNvSpPr>
          <p:nvPr userDrawn="1"/>
        </p:nvSpPr>
        <p:spPr bwMode="auto">
          <a:xfrm>
            <a:off x="0" y="14098"/>
            <a:ext cx="43891200" cy="4172264"/>
          </a:xfrm>
          <a:prstGeom prst="rect">
            <a:avLst/>
          </a:prstGeom>
          <a:solidFill>
            <a:schemeClr val="accent1"/>
          </a:solidFill>
          <a:ln w="9525">
            <a:noFill/>
            <a:miter lim="800000"/>
            <a:headEnd/>
            <a:tailEnd/>
          </a:ln>
          <a:effectLst/>
        </p:spPr>
        <p:txBody>
          <a:bodyPr wrap="none" lIns="162554" tIns="81277" rIns="162554" bIns="81277" anchor="ctr"/>
          <a:lstStyle/>
          <a:p>
            <a:pPr>
              <a:defRPr/>
            </a:pPr>
            <a:endParaRPr lang="en-US" sz="8736"/>
          </a:p>
        </p:txBody>
      </p:sp>
      <p:sp>
        <p:nvSpPr>
          <p:cNvPr id="12" name="Text Box 14">
            <a:extLst>
              <a:ext uri="{FF2B5EF4-FFF2-40B4-BE49-F238E27FC236}">
                <a16:creationId xmlns:a16="http://schemas.microsoft.com/office/drawing/2014/main" id="{4FAAEDB7-9BBE-8D43-950B-E1D906765494}"/>
              </a:ext>
            </a:extLst>
          </p:cNvPr>
          <p:cNvSpPr txBox="1">
            <a:spLocks noChangeArrowheads="1"/>
          </p:cNvSpPr>
          <p:nvPr userDrawn="1"/>
        </p:nvSpPr>
        <p:spPr bwMode="auto">
          <a:xfrm>
            <a:off x="640080" y="32214790"/>
            <a:ext cx="5182176" cy="523644"/>
          </a:xfrm>
          <a:prstGeom prst="rect">
            <a:avLst/>
          </a:prstGeom>
          <a:noFill/>
          <a:ln w="9525">
            <a:noFill/>
            <a:miter lim="800000"/>
            <a:headEnd/>
            <a:tailEnd/>
          </a:ln>
          <a:effectLst/>
        </p:spPr>
        <p:txBody>
          <a:bodyPr wrap="square" lIns="162246" tIns="81109" rIns="162246" bIns="81109">
            <a:spAutoFit/>
          </a:bodyPr>
          <a:lstStyle/>
          <a:p>
            <a:pPr eaLnBrk="0" hangingPunct="0">
              <a:lnSpc>
                <a:spcPct val="65000"/>
              </a:lnSpc>
              <a:spcBef>
                <a:spcPct val="50000"/>
              </a:spcBef>
              <a:defRPr/>
            </a:pPr>
            <a:r>
              <a:rPr lang="en-US" sz="700" b="1">
                <a:solidFill>
                  <a:schemeClr val="bg1">
                    <a:lumMod val="75000"/>
                  </a:schemeClr>
                </a:solidFill>
                <a:latin typeface="Arial" charset="0"/>
              </a:rPr>
              <a:t>RESEARCH POSTER PRESENTATION TEMPLATE © 2019</a:t>
            </a:r>
          </a:p>
          <a:p>
            <a:pPr eaLnBrk="0" hangingPunct="0">
              <a:lnSpc>
                <a:spcPct val="65000"/>
              </a:lnSpc>
              <a:spcBef>
                <a:spcPct val="50000"/>
              </a:spcBef>
              <a:defRPr/>
            </a:pPr>
            <a:r>
              <a:rPr lang="en-US" sz="1600" b="1">
                <a:solidFill>
                  <a:schemeClr val="bg1">
                    <a:lumMod val="75000"/>
                  </a:schemeClr>
                </a:solidFill>
                <a:latin typeface="Arial" charset="0"/>
              </a:rPr>
              <a:t>www.PosterPresentations.com</a:t>
            </a:r>
          </a:p>
        </p:txBody>
      </p:sp>
      <p:cxnSp>
        <p:nvCxnSpPr>
          <p:cNvPr id="34" name="Straight Connector 33">
            <a:extLst>
              <a:ext uri="{FF2B5EF4-FFF2-40B4-BE49-F238E27FC236}">
                <a16:creationId xmlns:a16="http://schemas.microsoft.com/office/drawing/2014/main" id="{457BE808-A53B-994E-80E2-9E761219D543}"/>
              </a:ext>
            </a:extLst>
          </p:cNvPr>
          <p:cNvCxnSpPr>
            <a:cxnSpLocks/>
          </p:cNvCxnSpPr>
          <p:nvPr userDrawn="1"/>
        </p:nvCxnSpPr>
        <p:spPr>
          <a:xfrm>
            <a:off x="0" y="4169847"/>
            <a:ext cx="4389120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Rounded Rectangle 12">
            <a:extLst>
              <a:ext uri="{FF2B5EF4-FFF2-40B4-BE49-F238E27FC236}">
                <a16:creationId xmlns:a16="http://schemas.microsoft.com/office/drawing/2014/main" id="{42071E14-BFBA-5041-9B7B-1EAD5CCACC7D}"/>
              </a:ext>
            </a:extLst>
          </p:cNvPr>
          <p:cNvSpPr/>
          <p:nvPr userDrawn="1"/>
        </p:nvSpPr>
        <p:spPr>
          <a:xfrm>
            <a:off x="457198" y="4643562"/>
            <a:ext cx="10058400" cy="27432649"/>
          </a:xfrm>
          <a:prstGeom prst="roundRect">
            <a:avLst>
              <a:gd name="adj" fmla="val 1610"/>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736"/>
          </a:p>
        </p:txBody>
      </p:sp>
      <p:sp>
        <p:nvSpPr>
          <p:cNvPr id="18" name="Rounded Rectangle 17">
            <a:extLst>
              <a:ext uri="{FF2B5EF4-FFF2-40B4-BE49-F238E27FC236}">
                <a16:creationId xmlns:a16="http://schemas.microsoft.com/office/drawing/2014/main" id="{4128F8C5-8AC2-BE40-A83F-D9C512F88994}"/>
              </a:ext>
            </a:extLst>
          </p:cNvPr>
          <p:cNvSpPr/>
          <p:nvPr userDrawn="1"/>
        </p:nvSpPr>
        <p:spPr>
          <a:xfrm>
            <a:off x="33375600" y="4643562"/>
            <a:ext cx="10058400" cy="27432649"/>
          </a:xfrm>
          <a:prstGeom prst="roundRect">
            <a:avLst>
              <a:gd name="adj" fmla="val 1610"/>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736"/>
          </a:p>
        </p:txBody>
      </p:sp>
      <p:sp>
        <p:nvSpPr>
          <p:cNvPr id="19" name="Rounded Rectangle 18">
            <a:extLst>
              <a:ext uri="{FF2B5EF4-FFF2-40B4-BE49-F238E27FC236}">
                <a16:creationId xmlns:a16="http://schemas.microsoft.com/office/drawing/2014/main" id="{B721DE94-4EEC-9240-AF22-5C3C7AAC4669}"/>
              </a:ext>
            </a:extLst>
          </p:cNvPr>
          <p:cNvSpPr/>
          <p:nvPr userDrawn="1"/>
        </p:nvSpPr>
        <p:spPr>
          <a:xfrm>
            <a:off x="11427882" y="4643562"/>
            <a:ext cx="10061575" cy="27432649"/>
          </a:xfrm>
          <a:prstGeom prst="roundRect">
            <a:avLst>
              <a:gd name="adj" fmla="val 1610"/>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736"/>
          </a:p>
        </p:txBody>
      </p:sp>
      <p:sp>
        <p:nvSpPr>
          <p:cNvPr id="20" name="Rounded Rectangle 19">
            <a:extLst>
              <a:ext uri="{FF2B5EF4-FFF2-40B4-BE49-F238E27FC236}">
                <a16:creationId xmlns:a16="http://schemas.microsoft.com/office/drawing/2014/main" id="{681182F3-81E6-0A46-A2C3-461A26B01FE5}"/>
              </a:ext>
            </a:extLst>
          </p:cNvPr>
          <p:cNvSpPr/>
          <p:nvPr userDrawn="1"/>
        </p:nvSpPr>
        <p:spPr>
          <a:xfrm>
            <a:off x="22401741" y="4643562"/>
            <a:ext cx="10061575" cy="27432649"/>
          </a:xfrm>
          <a:prstGeom prst="roundRect">
            <a:avLst>
              <a:gd name="adj" fmla="val 1610"/>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736"/>
          </a:p>
        </p:txBody>
      </p:sp>
    </p:spTree>
    <p:extLst>
      <p:ext uri="{BB962C8B-B14F-4D97-AF65-F5344CB8AC3E}">
        <p14:creationId xmlns:p14="http://schemas.microsoft.com/office/powerpoint/2010/main" val="2324832553"/>
      </p:ext>
    </p:extLst>
  </p:cSld>
  <p:clrMap bg1="lt1" tx1="dk1" bg2="lt2" tx2="dk2" accent1="accent1" accent2="accent2" accent3="accent3" accent4="accent4" accent5="accent5" accent6="accent6" hlink="hlink" folHlink="folHlink"/>
  <p:sldLayoutIdLst>
    <p:sldLayoutId id="2147483656" r:id="rId1"/>
  </p:sldLayoutIdLst>
  <p:txStyles>
    <p:titleStyle>
      <a:lvl1pPr algn="ctr" defTabSz="7802411" rtl="0" eaLnBrk="1" latinLnBrk="0" hangingPunct="1">
        <a:spcBef>
          <a:spcPct val="0"/>
        </a:spcBef>
        <a:buNone/>
        <a:defRPr sz="15645" kern="1200">
          <a:solidFill>
            <a:schemeClr val="bg1"/>
          </a:solidFill>
          <a:latin typeface="Trebuchet MS" pitchFamily="34" charset="0"/>
          <a:ea typeface="+mj-ea"/>
          <a:cs typeface="+mj-cs"/>
        </a:defRPr>
      </a:lvl1pPr>
    </p:titleStyle>
    <p:bodyStyle>
      <a:lvl1pPr marL="1354653" indent="-1354653" algn="l" defTabSz="7802411" rtl="0" eaLnBrk="1" latinLnBrk="0" hangingPunct="1">
        <a:spcBef>
          <a:spcPct val="20000"/>
        </a:spcBef>
        <a:buFont typeface="Arial" pitchFamily="34" charset="0"/>
        <a:buChar char="•"/>
        <a:tabLst/>
        <a:defRPr sz="8533" kern="1200">
          <a:solidFill>
            <a:schemeClr val="tx1"/>
          </a:solidFill>
          <a:latin typeface="+mn-lt"/>
          <a:ea typeface="+mn-ea"/>
          <a:cs typeface="+mn-cs"/>
        </a:defRPr>
      </a:lvl1pPr>
      <a:lvl2pPr marL="1354653" indent="-1354653" algn="l" defTabSz="7802411" rtl="0" eaLnBrk="1" latinLnBrk="0" hangingPunct="1">
        <a:spcBef>
          <a:spcPct val="20000"/>
        </a:spcBef>
        <a:buFont typeface="Arial" pitchFamily="34" charset="0"/>
        <a:buChar char="–"/>
        <a:tabLst/>
        <a:defRPr sz="7110" kern="1200">
          <a:solidFill>
            <a:schemeClr val="tx1"/>
          </a:solidFill>
          <a:latin typeface="+mn-lt"/>
          <a:ea typeface="+mn-ea"/>
          <a:cs typeface="+mn-cs"/>
        </a:defRPr>
      </a:lvl2pPr>
      <a:lvl3pPr marL="1354653" indent="-1354653" algn="l" defTabSz="7802411" rtl="0" eaLnBrk="1" latinLnBrk="0" hangingPunct="1">
        <a:spcBef>
          <a:spcPct val="20000"/>
        </a:spcBef>
        <a:buFont typeface="Arial" pitchFamily="34" charset="0"/>
        <a:buChar char="•"/>
        <a:tabLst/>
        <a:defRPr sz="5690" kern="1200">
          <a:solidFill>
            <a:schemeClr val="tx1"/>
          </a:solidFill>
          <a:latin typeface="+mn-lt"/>
          <a:ea typeface="+mn-ea"/>
          <a:cs typeface="+mn-cs"/>
        </a:defRPr>
      </a:lvl3pPr>
      <a:lvl4pPr marL="1354653" indent="-1354653" algn="l" defTabSz="7802411" rtl="0" eaLnBrk="1" latinLnBrk="0" hangingPunct="1">
        <a:spcBef>
          <a:spcPct val="20000"/>
        </a:spcBef>
        <a:buFont typeface="Arial" pitchFamily="34" charset="0"/>
        <a:buChar char="–"/>
        <a:tabLst/>
        <a:defRPr sz="4267" kern="1200">
          <a:solidFill>
            <a:schemeClr val="tx1"/>
          </a:solidFill>
          <a:latin typeface="+mn-lt"/>
          <a:ea typeface="+mn-ea"/>
          <a:cs typeface="+mn-cs"/>
        </a:defRPr>
      </a:lvl4pPr>
      <a:lvl5pPr marL="1354653" indent="-1354653" algn="l" defTabSz="7802411" rtl="0" eaLnBrk="1" latinLnBrk="0" hangingPunct="1">
        <a:spcBef>
          <a:spcPct val="20000"/>
        </a:spcBef>
        <a:buFont typeface="Arial" pitchFamily="34" charset="0"/>
        <a:buChar char="»"/>
        <a:tabLst/>
        <a:defRPr sz="4267" kern="1200">
          <a:solidFill>
            <a:schemeClr val="tx1"/>
          </a:solidFill>
          <a:latin typeface="+mn-lt"/>
          <a:ea typeface="+mn-ea"/>
          <a:cs typeface="+mn-cs"/>
        </a:defRPr>
      </a:lvl5pPr>
      <a:lvl6pPr marL="21456635"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6pPr>
      <a:lvl7pPr marL="25357837"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7pPr>
      <a:lvl8pPr marL="29259046"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8pPr>
      <a:lvl9pPr marL="33160251" indent="-1950605" algn="l" defTabSz="7802411" rtl="0" eaLnBrk="1" latinLnBrk="0" hangingPunct="1">
        <a:spcBef>
          <a:spcPct val="20000"/>
        </a:spcBef>
        <a:buFont typeface="Arial" pitchFamily="34" charset="0"/>
        <a:buChar char="•"/>
        <a:defRPr sz="17067" kern="1200">
          <a:solidFill>
            <a:schemeClr val="tx1"/>
          </a:solidFill>
          <a:latin typeface="+mn-lt"/>
          <a:ea typeface="+mn-ea"/>
          <a:cs typeface="+mn-cs"/>
        </a:defRPr>
      </a:lvl9pPr>
    </p:bodyStyle>
    <p:otherStyle>
      <a:defPPr>
        <a:defRPr lang="en-US"/>
      </a:defPPr>
      <a:lvl1pPr marL="0" algn="l" defTabSz="7802411" rtl="0" eaLnBrk="1" latinLnBrk="0" hangingPunct="1">
        <a:defRPr sz="15288" kern="1200">
          <a:solidFill>
            <a:schemeClr val="tx1"/>
          </a:solidFill>
          <a:latin typeface="+mn-lt"/>
          <a:ea typeface="+mn-ea"/>
          <a:cs typeface="+mn-cs"/>
        </a:defRPr>
      </a:lvl1pPr>
      <a:lvl2pPr marL="3901210" algn="l" defTabSz="7802411" rtl="0" eaLnBrk="1" latinLnBrk="0" hangingPunct="1">
        <a:defRPr sz="15288" kern="1200">
          <a:solidFill>
            <a:schemeClr val="tx1"/>
          </a:solidFill>
          <a:latin typeface="+mn-lt"/>
          <a:ea typeface="+mn-ea"/>
          <a:cs typeface="+mn-cs"/>
        </a:defRPr>
      </a:lvl2pPr>
      <a:lvl3pPr marL="7802411" algn="l" defTabSz="7802411" rtl="0" eaLnBrk="1" latinLnBrk="0" hangingPunct="1">
        <a:defRPr sz="15288" kern="1200">
          <a:solidFill>
            <a:schemeClr val="tx1"/>
          </a:solidFill>
          <a:latin typeface="+mn-lt"/>
          <a:ea typeface="+mn-ea"/>
          <a:cs typeface="+mn-cs"/>
        </a:defRPr>
      </a:lvl3pPr>
      <a:lvl4pPr marL="11703619" algn="l" defTabSz="7802411" rtl="0" eaLnBrk="1" latinLnBrk="0" hangingPunct="1">
        <a:defRPr sz="15288" kern="1200">
          <a:solidFill>
            <a:schemeClr val="tx1"/>
          </a:solidFill>
          <a:latin typeface="+mn-lt"/>
          <a:ea typeface="+mn-ea"/>
          <a:cs typeface="+mn-cs"/>
        </a:defRPr>
      </a:lvl4pPr>
      <a:lvl5pPr marL="15604826" algn="l" defTabSz="7802411" rtl="0" eaLnBrk="1" latinLnBrk="0" hangingPunct="1">
        <a:defRPr sz="15288" kern="1200">
          <a:solidFill>
            <a:schemeClr val="tx1"/>
          </a:solidFill>
          <a:latin typeface="+mn-lt"/>
          <a:ea typeface="+mn-ea"/>
          <a:cs typeface="+mn-cs"/>
        </a:defRPr>
      </a:lvl5pPr>
      <a:lvl6pPr marL="19506030" algn="l" defTabSz="7802411" rtl="0" eaLnBrk="1" latinLnBrk="0" hangingPunct="1">
        <a:defRPr sz="15288" kern="1200">
          <a:solidFill>
            <a:schemeClr val="tx1"/>
          </a:solidFill>
          <a:latin typeface="+mn-lt"/>
          <a:ea typeface="+mn-ea"/>
          <a:cs typeface="+mn-cs"/>
        </a:defRPr>
      </a:lvl6pPr>
      <a:lvl7pPr marL="23407240" algn="l" defTabSz="7802411" rtl="0" eaLnBrk="1" latinLnBrk="0" hangingPunct="1">
        <a:defRPr sz="15288" kern="1200">
          <a:solidFill>
            <a:schemeClr val="tx1"/>
          </a:solidFill>
          <a:latin typeface="+mn-lt"/>
          <a:ea typeface="+mn-ea"/>
          <a:cs typeface="+mn-cs"/>
        </a:defRPr>
      </a:lvl7pPr>
      <a:lvl8pPr marL="27308442" algn="l" defTabSz="7802411" rtl="0" eaLnBrk="1" latinLnBrk="0" hangingPunct="1">
        <a:defRPr sz="15288" kern="1200">
          <a:solidFill>
            <a:schemeClr val="tx1"/>
          </a:solidFill>
          <a:latin typeface="+mn-lt"/>
          <a:ea typeface="+mn-ea"/>
          <a:cs typeface="+mn-cs"/>
        </a:defRPr>
      </a:lvl8pPr>
      <a:lvl9pPr marL="31209651" algn="l" defTabSz="7802411" rtl="0" eaLnBrk="1" latinLnBrk="0" hangingPunct="1">
        <a:defRPr sz="15288"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89721" y="3299878"/>
            <a:ext cx="38350810" cy="5199979"/>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2789721" y="10694415"/>
            <a:ext cx="38350810" cy="1742781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6684770" y="28589455"/>
            <a:ext cx="10241280" cy="1752600"/>
          </a:xfrm>
          <a:prstGeom prst="rect">
            <a:avLst/>
          </a:prstGeom>
        </p:spPr>
        <p:txBody>
          <a:bodyPr vert="horz" lIns="91440" tIns="45720" rIns="91440" bIns="45720" rtlCol="0" anchor="ctr"/>
          <a:lstStyle>
            <a:lvl1pPr algn="r">
              <a:defRPr sz="4320">
                <a:solidFill>
                  <a:schemeClr val="accent2"/>
                </a:solidFill>
              </a:defRPr>
            </a:lvl1pPr>
          </a:lstStyle>
          <a:p>
            <a:fld id="{B61BEF0D-F0BB-DE4B-95CE-6DB70DBA9567}" type="datetimeFigureOut">
              <a:rPr lang="en-US" dirty="0"/>
              <a:pPr/>
              <a:t>4/18/2024</a:t>
            </a:fld>
            <a:endParaRPr lang="en-US"/>
          </a:p>
        </p:txBody>
      </p:sp>
      <p:sp>
        <p:nvSpPr>
          <p:cNvPr id="5" name="Footer Placeholder 4"/>
          <p:cNvSpPr>
            <a:spLocks noGrp="1"/>
          </p:cNvSpPr>
          <p:nvPr>
            <p:ph type="ftr" sz="quarter" idx="3"/>
          </p:nvPr>
        </p:nvSpPr>
        <p:spPr>
          <a:xfrm>
            <a:off x="2789724" y="28568690"/>
            <a:ext cx="23378808" cy="1752600"/>
          </a:xfrm>
          <a:prstGeom prst="rect">
            <a:avLst/>
          </a:prstGeom>
        </p:spPr>
        <p:txBody>
          <a:bodyPr vert="horz" lIns="91440" tIns="45720" rIns="91440" bIns="45720" rtlCol="0" anchor="ctr"/>
          <a:lstStyle>
            <a:lvl1pPr algn="l">
              <a:defRPr sz="4320" cap="all">
                <a:solidFill>
                  <a:schemeClr val="accent2"/>
                </a:solidFill>
              </a:defRPr>
            </a:lvl1pPr>
          </a:lstStyle>
          <a:p>
            <a:endParaRPr lang="en-US"/>
          </a:p>
        </p:txBody>
      </p:sp>
      <p:sp>
        <p:nvSpPr>
          <p:cNvPr id="6" name="Slide Number Placeholder 5"/>
          <p:cNvSpPr>
            <a:spLocks noGrp="1"/>
          </p:cNvSpPr>
          <p:nvPr>
            <p:ph type="sldNum" sz="quarter" idx="4"/>
          </p:nvPr>
        </p:nvSpPr>
        <p:spPr>
          <a:xfrm>
            <a:off x="37442285" y="28589455"/>
            <a:ext cx="3698246" cy="1752600"/>
          </a:xfrm>
          <a:prstGeom prst="rect">
            <a:avLst/>
          </a:prstGeom>
        </p:spPr>
        <p:txBody>
          <a:bodyPr vert="horz" lIns="91440" tIns="45720" rIns="91440" bIns="45720" rtlCol="0" anchor="ctr"/>
          <a:lstStyle>
            <a:lvl1pPr algn="r">
              <a:defRPr sz="4320">
                <a:solidFill>
                  <a:schemeClr val="accent2"/>
                </a:solidFill>
              </a:defRPr>
            </a:lvl1pPr>
          </a:lstStyle>
          <a:p>
            <a:fld id="{D57F1E4F-1CFF-5643-939E-217C01CDF565}" type="slidenum">
              <a:rPr lang="en-US" dirty="0"/>
              <a:pPr/>
              <a:t>‹#›</a:t>
            </a:fld>
            <a:endParaRPr lang="en-US"/>
          </a:p>
        </p:txBody>
      </p:sp>
      <p:sp>
        <p:nvSpPr>
          <p:cNvPr id="9" name="Rectangle 8"/>
          <p:cNvSpPr/>
          <p:nvPr/>
        </p:nvSpPr>
        <p:spPr>
          <a:xfrm>
            <a:off x="2150839" y="2118360"/>
            <a:ext cx="13055563" cy="5184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28684805" y="2118360"/>
            <a:ext cx="13011840" cy="5184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15439685" y="2118360"/>
            <a:ext cx="13011840" cy="5184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7" name="Rectangle 36">
            <a:extLst>
              <a:ext uri="{FF2B5EF4-FFF2-40B4-BE49-F238E27FC236}">
                <a16:creationId xmlns:a16="http://schemas.microsoft.com/office/drawing/2014/main" id="{82418993-875F-1441-A816-F6CC97F99B2F}"/>
              </a:ext>
            </a:extLst>
          </p:cNvPr>
          <p:cNvSpPr>
            <a:spLocks noChangeArrowheads="1"/>
          </p:cNvSpPr>
          <p:nvPr userDrawn="1"/>
        </p:nvSpPr>
        <p:spPr bwMode="auto">
          <a:xfrm>
            <a:off x="0" y="14098"/>
            <a:ext cx="43891200" cy="4172264"/>
          </a:xfrm>
          <a:prstGeom prst="rect">
            <a:avLst/>
          </a:prstGeom>
          <a:solidFill>
            <a:schemeClr val="accent1"/>
          </a:solidFill>
          <a:ln w="9525">
            <a:noFill/>
            <a:miter lim="800000"/>
            <a:headEnd/>
            <a:tailEnd/>
          </a:ln>
          <a:effectLst/>
        </p:spPr>
        <p:txBody>
          <a:bodyPr wrap="none" lIns="162554" tIns="81277" rIns="162554" bIns="81277" anchor="ctr"/>
          <a:lstStyle/>
          <a:p>
            <a:pPr>
              <a:defRPr/>
            </a:pPr>
            <a:endParaRPr lang="en-US" sz="8736"/>
          </a:p>
        </p:txBody>
      </p:sp>
      <p:sp>
        <p:nvSpPr>
          <p:cNvPr id="8" name="Text Box 14">
            <a:extLst>
              <a:ext uri="{FF2B5EF4-FFF2-40B4-BE49-F238E27FC236}">
                <a16:creationId xmlns:a16="http://schemas.microsoft.com/office/drawing/2014/main" id="{D4218BC6-FD28-F419-BCFA-F4B9BE5E6141}"/>
              </a:ext>
            </a:extLst>
          </p:cNvPr>
          <p:cNvSpPr txBox="1">
            <a:spLocks noChangeArrowheads="1"/>
          </p:cNvSpPr>
          <p:nvPr userDrawn="1"/>
        </p:nvSpPr>
        <p:spPr bwMode="auto">
          <a:xfrm>
            <a:off x="640080" y="32214790"/>
            <a:ext cx="5182176" cy="523644"/>
          </a:xfrm>
          <a:prstGeom prst="rect">
            <a:avLst/>
          </a:prstGeom>
          <a:noFill/>
          <a:ln w="9525">
            <a:noFill/>
            <a:miter lim="800000"/>
            <a:headEnd/>
            <a:tailEnd/>
          </a:ln>
          <a:effectLst/>
        </p:spPr>
        <p:txBody>
          <a:bodyPr wrap="square" lIns="162246" tIns="81109" rIns="162246" bIns="81109">
            <a:spAutoFit/>
          </a:bodyPr>
          <a:lstStyle/>
          <a:p>
            <a:pPr eaLnBrk="0" hangingPunct="0">
              <a:lnSpc>
                <a:spcPct val="65000"/>
              </a:lnSpc>
              <a:spcBef>
                <a:spcPct val="50000"/>
              </a:spcBef>
              <a:defRPr/>
            </a:pPr>
            <a:r>
              <a:rPr lang="en-US" sz="700" b="1">
                <a:solidFill>
                  <a:schemeClr val="bg1">
                    <a:lumMod val="75000"/>
                  </a:schemeClr>
                </a:solidFill>
                <a:latin typeface="Arial" charset="0"/>
              </a:rPr>
              <a:t>RESEARCH POSTER PRESENTATION TEMPLATE © 2019</a:t>
            </a:r>
          </a:p>
          <a:p>
            <a:pPr eaLnBrk="0" hangingPunct="0">
              <a:lnSpc>
                <a:spcPct val="65000"/>
              </a:lnSpc>
              <a:spcBef>
                <a:spcPct val="50000"/>
              </a:spcBef>
              <a:defRPr/>
            </a:pPr>
            <a:r>
              <a:rPr lang="en-US" sz="1600" b="1">
                <a:solidFill>
                  <a:schemeClr val="bg1">
                    <a:lumMod val="75000"/>
                  </a:schemeClr>
                </a:solidFill>
                <a:latin typeface="Arial" charset="0"/>
              </a:rPr>
              <a:t>www.PosterPresentations.com</a:t>
            </a:r>
          </a:p>
        </p:txBody>
      </p:sp>
      <p:cxnSp>
        <p:nvCxnSpPr>
          <p:cNvPr id="12" name="Straight Connector 11">
            <a:extLst>
              <a:ext uri="{FF2B5EF4-FFF2-40B4-BE49-F238E27FC236}">
                <a16:creationId xmlns:a16="http://schemas.microsoft.com/office/drawing/2014/main" id="{DD46C454-22B4-13EA-8ED2-4EE4F4202855}"/>
              </a:ext>
            </a:extLst>
          </p:cNvPr>
          <p:cNvCxnSpPr>
            <a:cxnSpLocks/>
          </p:cNvCxnSpPr>
          <p:nvPr userDrawn="1"/>
        </p:nvCxnSpPr>
        <p:spPr>
          <a:xfrm>
            <a:off x="0" y="4169847"/>
            <a:ext cx="4389120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Rounded Rectangle 12">
            <a:extLst>
              <a:ext uri="{FF2B5EF4-FFF2-40B4-BE49-F238E27FC236}">
                <a16:creationId xmlns:a16="http://schemas.microsoft.com/office/drawing/2014/main" id="{794B6E7B-1D28-F609-AE8E-E06515198ECD}"/>
              </a:ext>
            </a:extLst>
          </p:cNvPr>
          <p:cNvSpPr/>
          <p:nvPr userDrawn="1"/>
        </p:nvSpPr>
        <p:spPr>
          <a:xfrm>
            <a:off x="457198" y="4643562"/>
            <a:ext cx="10058400" cy="27432649"/>
          </a:xfrm>
          <a:prstGeom prst="roundRect">
            <a:avLst>
              <a:gd name="adj" fmla="val 1610"/>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736"/>
          </a:p>
        </p:txBody>
      </p:sp>
      <p:sp>
        <p:nvSpPr>
          <p:cNvPr id="14" name="Rounded Rectangle 17">
            <a:extLst>
              <a:ext uri="{FF2B5EF4-FFF2-40B4-BE49-F238E27FC236}">
                <a16:creationId xmlns:a16="http://schemas.microsoft.com/office/drawing/2014/main" id="{86F47EE9-F9D9-07A7-994B-FB433EF435F8}"/>
              </a:ext>
            </a:extLst>
          </p:cNvPr>
          <p:cNvSpPr/>
          <p:nvPr userDrawn="1"/>
        </p:nvSpPr>
        <p:spPr>
          <a:xfrm>
            <a:off x="33375600" y="4643562"/>
            <a:ext cx="10058400" cy="27432649"/>
          </a:xfrm>
          <a:prstGeom prst="roundRect">
            <a:avLst>
              <a:gd name="adj" fmla="val 1610"/>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736"/>
          </a:p>
        </p:txBody>
      </p:sp>
      <p:sp>
        <p:nvSpPr>
          <p:cNvPr id="15" name="Rounded Rectangle 18">
            <a:extLst>
              <a:ext uri="{FF2B5EF4-FFF2-40B4-BE49-F238E27FC236}">
                <a16:creationId xmlns:a16="http://schemas.microsoft.com/office/drawing/2014/main" id="{8CA9A5CC-28C6-4D0D-A765-7918E7CAEBBF}"/>
              </a:ext>
            </a:extLst>
          </p:cNvPr>
          <p:cNvSpPr/>
          <p:nvPr userDrawn="1"/>
        </p:nvSpPr>
        <p:spPr>
          <a:xfrm>
            <a:off x="11427882" y="4643562"/>
            <a:ext cx="10061575" cy="27432649"/>
          </a:xfrm>
          <a:prstGeom prst="roundRect">
            <a:avLst>
              <a:gd name="adj" fmla="val 1610"/>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736"/>
          </a:p>
        </p:txBody>
      </p:sp>
      <p:sp>
        <p:nvSpPr>
          <p:cNvPr id="16" name="Rounded Rectangle 19">
            <a:extLst>
              <a:ext uri="{FF2B5EF4-FFF2-40B4-BE49-F238E27FC236}">
                <a16:creationId xmlns:a16="http://schemas.microsoft.com/office/drawing/2014/main" id="{9B477C4F-4A60-50A0-1098-F7A6EBEC8A36}"/>
              </a:ext>
            </a:extLst>
          </p:cNvPr>
          <p:cNvSpPr/>
          <p:nvPr userDrawn="1"/>
        </p:nvSpPr>
        <p:spPr>
          <a:xfrm>
            <a:off x="22401741" y="4643562"/>
            <a:ext cx="10061575" cy="27432649"/>
          </a:xfrm>
          <a:prstGeom prst="roundRect">
            <a:avLst>
              <a:gd name="adj" fmla="val 1610"/>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736"/>
          </a:p>
        </p:txBody>
      </p:sp>
      <p:graphicFrame>
        <p:nvGraphicFramePr>
          <p:cNvPr id="17" name="Table 16">
            <a:extLst>
              <a:ext uri="{FF2B5EF4-FFF2-40B4-BE49-F238E27FC236}">
                <a16:creationId xmlns:a16="http://schemas.microsoft.com/office/drawing/2014/main" id="{B976F0C5-D7C6-5CAB-5EEF-968B52635CC2}"/>
              </a:ext>
            </a:extLst>
          </p:cNvPr>
          <p:cNvGraphicFramePr>
            <a:graphicFrameLocks noGrp="1"/>
          </p:cNvGraphicFramePr>
          <p:nvPr userDrawn="1">
            <p:extLst>
              <p:ext uri="{D42A27DB-BD31-4B8C-83A1-F6EECF244321}">
                <p14:modId xmlns:p14="http://schemas.microsoft.com/office/powerpoint/2010/main" val="1694054245"/>
              </p:ext>
            </p:extLst>
          </p:nvPr>
        </p:nvGraphicFramePr>
        <p:xfrm>
          <a:off x="-10611120" y="14098"/>
          <a:ext cx="9776869" cy="32679220"/>
        </p:xfrm>
        <a:graphic>
          <a:graphicData uri="http://schemas.openxmlformats.org/drawingml/2006/table">
            <a:tbl>
              <a:tblPr firstRow="1" bandRow="1">
                <a:tableStyleId>{5C22544A-7EE6-4342-B048-85BDC9FD1C3A}</a:tableStyleId>
              </a:tblPr>
              <a:tblGrid>
                <a:gridCol w="4192245">
                  <a:extLst>
                    <a:ext uri="{9D8B030D-6E8A-4147-A177-3AD203B41FA5}">
                      <a16:colId xmlns:a16="http://schemas.microsoft.com/office/drawing/2014/main" val="20000"/>
                    </a:ext>
                  </a:extLst>
                </a:gridCol>
                <a:gridCol w="5584624">
                  <a:extLst>
                    <a:ext uri="{9D8B030D-6E8A-4147-A177-3AD203B41FA5}">
                      <a16:colId xmlns:a16="http://schemas.microsoft.com/office/drawing/2014/main" val="20001"/>
                    </a:ext>
                  </a:extLst>
                </a:gridCol>
              </a:tblGrid>
              <a:tr h="1329113">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600" b="0" spc="600">
                          <a:solidFill>
                            <a:srgbClr val="1F3A4E"/>
                          </a:solidFill>
                          <a:latin typeface="Arial Black" panose="020B0A04020102020204" pitchFamily="34" charset="0"/>
                        </a:rPr>
                        <a:t>QUICK START GUIDE</a:t>
                      </a:r>
                      <a:br>
                        <a:rPr lang="en-US" sz="3600" b="0" spc="600">
                          <a:solidFill>
                            <a:srgbClr val="1F3A4E"/>
                          </a:solidFill>
                          <a:latin typeface="Arial Black" panose="020B0A04020102020204" pitchFamily="34" charset="0"/>
                        </a:rPr>
                      </a:br>
                      <a:r>
                        <a:rPr lang="en-US" sz="2800" b="1" spc="0">
                          <a:solidFill>
                            <a:srgbClr val="FF0000"/>
                          </a:solidFill>
                          <a:latin typeface="Trebuchet MS" pitchFamily="34" charset="0"/>
                        </a:rPr>
                        <a:t>(THIS SIDEBAR WILL NOT PRINT)</a:t>
                      </a:r>
                      <a:endParaRPr lang="en-US" sz="3600" b="1" spc="600">
                        <a:solidFill>
                          <a:schemeClr val="bg1"/>
                        </a:solidFill>
                        <a:latin typeface="Trebuchet MS" pitchFamily="34" charset="0"/>
                      </a:endParaRPr>
                    </a:p>
                  </a:txBody>
                  <a:tcPr marL="182880" marT="137160">
                    <a:solidFill>
                      <a:srgbClr val="FFC000"/>
                    </a:solidFill>
                  </a:tcPr>
                </a:tc>
                <a:tc hMerge="1">
                  <a:txBody>
                    <a:bodyPr/>
                    <a:lstStyle/>
                    <a:p>
                      <a:endParaRPr lang="en-US"/>
                    </a:p>
                  </a:txBody>
                  <a:tcPr/>
                </a:tc>
                <a:extLst>
                  <a:ext uri="{0D108BD9-81ED-4DB2-BD59-A6C34878D82A}">
                    <a16:rowId xmlns:a16="http://schemas.microsoft.com/office/drawing/2014/main" val="10000"/>
                  </a:ext>
                </a:extLst>
              </a:tr>
              <a:tr h="4206624">
                <a:tc gridSpan="2">
                  <a:txBody>
                    <a:bodyPr/>
                    <a:lstStyle/>
                    <a:p>
                      <a:pPr defTabSz="3765639"/>
                      <a:r>
                        <a:rPr lang="en-US" sz="2000" i="0">
                          <a:solidFill>
                            <a:srgbClr val="D9D9D9"/>
                          </a:solidFill>
                          <a:latin typeface="Arial"/>
                          <a:cs typeface="Arial"/>
                        </a:rPr>
                        <a:t>This PowerPoint template produces a </a:t>
                      </a:r>
                      <a:r>
                        <a:rPr lang="en-US" sz="2000" i="0">
                          <a:solidFill>
                            <a:srgbClr val="FFC000"/>
                          </a:solidFill>
                          <a:latin typeface="Arial"/>
                          <a:cs typeface="Arial"/>
                        </a:rPr>
                        <a:t>36"x48" </a:t>
                      </a:r>
                      <a:r>
                        <a:rPr lang="en-US" sz="2000" i="0">
                          <a:solidFill>
                            <a:srgbClr val="D9D9D9"/>
                          </a:solidFill>
                          <a:latin typeface="Arial"/>
                          <a:cs typeface="Arial"/>
                        </a:rPr>
                        <a:t>presentation poster. You can use it to create your research poster by placing your title, subtitle, text, tables, charts and photos. </a:t>
                      </a:r>
                    </a:p>
                    <a:p>
                      <a:pPr defTabSz="3765639"/>
                      <a:endParaRPr lang="en-US" sz="2000" i="0">
                        <a:solidFill>
                          <a:srgbClr val="D9D9D9"/>
                        </a:solidFill>
                        <a:latin typeface="Arial"/>
                        <a:cs typeface="Arial"/>
                      </a:endParaRPr>
                    </a:p>
                    <a:p>
                      <a:pPr defTabSz="3765639"/>
                      <a:r>
                        <a:rPr lang="en-US" sz="2000" i="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000" i="0" err="1">
                          <a:solidFill>
                            <a:srgbClr val="FFC000"/>
                          </a:solidFill>
                          <a:latin typeface="Arial"/>
                          <a:cs typeface="Arial"/>
                        </a:rPr>
                        <a:t>PosterPresentations.com</a:t>
                      </a:r>
                      <a:r>
                        <a:rPr lang="en-US" sz="2000" i="0">
                          <a:solidFill>
                            <a:srgbClr val="D9D9D9"/>
                          </a:solidFill>
                          <a:latin typeface="Arial"/>
                          <a:cs typeface="Arial"/>
                        </a:rPr>
                        <a:t> and click on the  </a:t>
                      </a:r>
                      <a:r>
                        <a:rPr lang="en-US" sz="2000" i="0">
                          <a:solidFill>
                            <a:srgbClr val="FFC000"/>
                          </a:solidFill>
                          <a:latin typeface="Arial"/>
                          <a:cs typeface="Arial"/>
                        </a:rPr>
                        <a:t>HELP DESK</a:t>
                      </a:r>
                      <a:r>
                        <a:rPr lang="en-US" sz="2000" i="0" baseline="0">
                          <a:solidFill>
                            <a:srgbClr val="D9D9D9"/>
                          </a:solidFill>
                          <a:latin typeface="Arial"/>
                          <a:cs typeface="Arial"/>
                        </a:rPr>
                        <a:t> </a:t>
                      </a:r>
                      <a:r>
                        <a:rPr lang="en-US" sz="2000" i="0">
                          <a:solidFill>
                            <a:srgbClr val="D9D9D9"/>
                          </a:solidFill>
                          <a:latin typeface="Arial"/>
                          <a:cs typeface="Arial"/>
                        </a:rPr>
                        <a:t>tab.</a:t>
                      </a:r>
                    </a:p>
                    <a:p>
                      <a:pPr defTabSz="3765639"/>
                      <a:endParaRPr lang="en-US" sz="2000" i="0">
                        <a:solidFill>
                          <a:srgbClr val="D9D9D9"/>
                        </a:solidFill>
                        <a:latin typeface="Arial"/>
                        <a:cs typeface="Arial"/>
                      </a:endParaRPr>
                    </a:p>
                    <a:p>
                      <a:pPr defTabSz="3765639"/>
                      <a:r>
                        <a:rPr lang="en-US" sz="2000" i="0">
                          <a:solidFill>
                            <a:srgbClr val="D9D9D9"/>
                          </a:solidFill>
                          <a:latin typeface="Arial"/>
                          <a:cs typeface="Arial"/>
                        </a:rPr>
                        <a:t>To print your poster using our same-day professional printing service, go online to </a:t>
                      </a:r>
                      <a:r>
                        <a:rPr lang="en-US" sz="2000" i="0" err="1">
                          <a:solidFill>
                            <a:srgbClr val="FFC000"/>
                          </a:solidFill>
                          <a:latin typeface="Arial"/>
                          <a:cs typeface="Arial"/>
                        </a:rPr>
                        <a:t>PosterPresentations.com</a:t>
                      </a:r>
                      <a:r>
                        <a:rPr lang="en-US" sz="2000" i="0">
                          <a:solidFill>
                            <a:srgbClr val="D9D9D9"/>
                          </a:solidFill>
                          <a:latin typeface="Arial"/>
                          <a:cs typeface="Arial"/>
                        </a:rPr>
                        <a:t> and click on "</a:t>
                      </a:r>
                      <a:r>
                        <a:rPr lang="en-US" sz="2000" i="0">
                          <a:solidFill>
                            <a:srgbClr val="FFC000"/>
                          </a:solidFill>
                          <a:latin typeface="Arial"/>
                          <a:cs typeface="Arial"/>
                        </a:rPr>
                        <a:t>Order your poster</a:t>
                      </a:r>
                      <a:r>
                        <a:rPr lang="en-US" sz="2000" i="0">
                          <a:solidFill>
                            <a:srgbClr val="D9D9D9"/>
                          </a:solidFill>
                          <a:latin typeface="Arial"/>
                          <a:cs typeface="Arial"/>
                        </a:rPr>
                        <a:t>".</a:t>
                      </a:r>
                      <a:endParaRPr lang="en-US" sz="2000" b="1">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572417">
                <a:tc>
                  <a:txBody>
                    <a:bodyPr/>
                    <a:lstStyle/>
                    <a:p>
                      <a:pPr algn="ctr"/>
                      <a:endParaRPr lang="en-US" sz="2000">
                        <a:solidFill>
                          <a:srgbClr val="1F3A4E"/>
                        </a:solidFill>
                      </a:endParaRPr>
                    </a:p>
                    <a:p>
                      <a:pPr algn="ctr"/>
                      <a:endParaRPr lang="en-US" sz="2000">
                        <a:solidFill>
                          <a:srgbClr val="1F3A4E"/>
                        </a:solidFill>
                      </a:endParaRPr>
                    </a:p>
                    <a:p>
                      <a:pPr algn="ctr"/>
                      <a:r>
                        <a:rPr lang="en-US" sz="2000">
                          <a:solidFill>
                            <a:schemeClr val="bg1"/>
                          </a:solidFill>
                          <a:latin typeface="Arial" panose="020B0604020202020204" pitchFamily="34" charset="0"/>
                          <a:cs typeface="Arial" panose="020B0604020202020204" pitchFamily="34" charset="0"/>
                        </a:rPr>
                        <a:t>This is a template for a </a:t>
                      </a:r>
                    </a:p>
                    <a:p>
                      <a:pPr algn="ctr"/>
                      <a:r>
                        <a:rPr lang="en-US" sz="2000">
                          <a:solidFill>
                            <a:schemeClr val="bg1"/>
                          </a:solidFill>
                          <a:latin typeface="Arial" panose="020B0604020202020204" pitchFamily="34" charset="0"/>
                          <a:cs typeface="Arial" panose="020B0604020202020204" pitchFamily="34" charset="0"/>
                        </a:rPr>
                        <a:t>presentation poster</a:t>
                      </a:r>
                      <a:br>
                        <a:rPr lang="en-US" sz="2000">
                          <a:solidFill>
                            <a:schemeClr val="bg1"/>
                          </a:solidFill>
                          <a:latin typeface="Arial" panose="020B0604020202020204" pitchFamily="34" charset="0"/>
                          <a:cs typeface="Arial" panose="020B0604020202020204" pitchFamily="34" charset="0"/>
                        </a:rPr>
                      </a:br>
                      <a:r>
                        <a:rPr lang="en-US" sz="3600" b="1">
                          <a:solidFill>
                            <a:srgbClr val="FFC000"/>
                          </a:solidFill>
                          <a:latin typeface="Arial" panose="020B0604020202020204" pitchFamily="34" charset="0"/>
                          <a:cs typeface="Arial" panose="020B0604020202020204" pitchFamily="34" charset="0"/>
                        </a:rPr>
                        <a:t>36 inches tall</a:t>
                      </a:r>
                      <a:br>
                        <a:rPr lang="en-US" sz="3600" b="1">
                          <a:solidFill>
                            <a:srgbClr val="FFC000"/>
                          </a:solidFill>
                          <a:latin typeface="Arial" panose="020B0604020202020204" pitchFamily="34" charset="0"/>
                          <a:cs typeface="Arial" panose="020B0604020202020204" pitchFamily="34" charset="0"/>
                        </a:rPr>
                      </a:br>
                      <a:r>
                        <a:rPr lang="en-US" sz="3600" b="1">
                          <a:solidFill>
                            <a:srgbClr val="FFC000"/>
                          </a:solidFill>
                          <a:latin typeface="Arial" panose="020B0604020202020204" pitchFamily="34" charset="0"/>
                          <a:cs typeface="Arial" panose="020B0604020202020204" pitchFamily="34" charset="0"/>
                        </a:rPr>
                        <a:t>by</a:t>
                      </a:r>
                      <a:br>
                        <a:rPr lang="en-US" sz="3600" b="1">
                          <a:solidFill>
                            <a:srgbClr val="FFC000"/>
                          </a:solidFill>
                          <a:latin typeface="Arial" panose="020B0604020202020204" pitchFamily="34" charset="0"/>
                          <a:cs typeface="Arial" panose="020B0604020202020204" pitchFamily="34" charset="0"/>
                        </a:rPr>
                      </a:br>
                      <a:r>
                        <a:rPr lang="en-US" sz="3600" b="1">
                          <a:solidFill>
                            <a:srgbClr val="FFC000"/>
                          </a:solidFill>
                          <a:latin typeface="Arial" panose="020B0604020202020204" pitchFamily="34" charset="0"/>
                          <a:cs typeface="Arial" panose="020B0604020202020204" pitchFamily="34" charset="0"/>
                        </a:rPr>
                        <a:t>48 inches wide</a:t>
                      </a:r>
                      <a:br>
                        <a:rPr lang="en-US" sz="2000">
                          <a:solidFill>
                            <a:schemeClr val="bg1"/>
                          </a:solidFill>
                          <a:latin typeface="Arial" panose="020B0604020202020204" pitchFamily="34" charset="0"/>
                          <a:cs typeface="Arial" panose="020B0604020202020204" pitchFamily="34" charset="0"/>
                        </a:rPr>
                      </a:br>
                      <a:endParaRPr lang="en-US" sz="200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baseline="0">
                          <a:solidFill>
                            <a:srgbClr val="FFC000"/>
                          </a:solidFill>
                          <a:latin typeface="Arial" panose="020B0604020202020204" pitchFamily="34" charset="0"/>
                          <a:cs typeface="Arial" panose="020B0604020202020204" pitchFamily="34" charset="0"/>
                        </a:rPr>
                        <a:t>Important: Check the template size</a:t>
                      </a:r>
                      <a:br>
                        <a:rPr lang="en-US" sz="2000" b="0" baseline="0">
                          <a:solidFill>
                            <a:srgbClr val="FFC000"/>
                          </a:solidFill>
                          <a:latin typeface="Arial" panose="020B0604020202020204" pitchFamily="34" charset="0"/>
                          <a:cs typeface="Arial" panose="020B0604020202020204" pitchFamily="34" charset="0"/>
                        </a:rPr>
                      </a:br>
                      <a:r>
                        <a:rPr lang="en-US" sz="2000" b="0" baseline="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000" b="0" baseline="0">
                          <a:solidFill>
                            <a:srgbClr val="D9D9D9"/>
                          </a:solidFill>
                          <a:latin typeface="Arial" panose="020B0604020202020204" pitchFamily="34" charset="0"/>
                          <a:cs typeface="Arial" panose="020B0604020202020204" pitchFamily="34" charset="0"/>
                        </a:rPr>
                      </a:br>
                      <a:r>
                        <a:rPr lang="en-US" sz="2000" b="0" baseline="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2000" b="0" baseline="0">
                          <a:solidFill>
                            <a:srgbClr val="D9D9D9"/>
                          </a:solidFill>
                          <a:latin typeface="Arial" panose="020B0604020202020204" pitchFamily="34" charset="0"/>
                          <a:cs typeface="Arial" panose="020B0604020202020204" pitchFamily="34" charset="0"/>
                        </a:rPr>
                      </a:br>
                      <a:r>
                        <a:rPr lang="en-US" sz="2000" b="0" baseline="0">
                          <a:solidFill>
                            <a:srgbClr val="FFC000"/>
                          </a:solidFill>
                          <a:latin typeface="Arial" panose="020B0604020202020204" pitchFamily="34" charset="0"/>
                          <a:cs typeface="Arial" panose="020B0604020202020204" pitchFamily="34" charset="0"/>
                        </a:rPr>
                        <a:t>30 tall x 40 wide</a:t>
                      </a:r>
                      <a:br>
                        <a:rPr lang="en-US" sz="2000" b="0" baseline="0">
                          <a:solidFill>
                            <a:srgbClr val="FFC000"/>
                          </a:solidFill>
                          <a:latin typeface="Arial" panose="020B0604020202020204" pitchFamily="34" charset="0"/>
                          <a:cs typeface="Arial" panose="020B0604020202020204" pitchFamily="34" charset="0"/>
                        </a:rPr>
                      </a:br>
                      <a:r>
                        <a:rPr lang="en-US" sz="2000" b="0" baseline="0">
                          <a:solidFill>
                            <a:srgbClr val="FFC000"/>
                          </a:solidFill>
                          <a:latin typeface="Arial" panose="020B0604020202020204" pitchFamily="34" charset="0"/>
                          <a:cs typeface="Arial" panose="020B0604020202020204" pitchFamily="34" charset="0"/>
                        </a:rPr>
                        <a:t>42 tall x 56 wide</a:t>
                      </a:r>
                      <a:br>
                        <a:rPr lang="en-US" sz="2000" b="0" baseline="0">
                          <a:solidFill>
                            <a:srgbClr val="FFC000"/>
                          </a:solidFill>
                          <a:latin typeface="Arial" panose="020B0604020202020204" pitchFamily="34" charset="0"/>
                          <a:cs typeface="Arial" panose="020B0604020202020204" pitchFamily="34" charset="0"/>
                        </a:rPr>
                      </a:br>
                      <a:r>
                        <a:rPr lang="en-US" sz="2000" b="0" baseline="0">
                          <a:solidFill>
                            <a:srgbClr val="FFC000"/>
                          </a:solidFill>
                          <a:latin typeface="Arial" panose="020B0604020202020204" pitchFamily="34" charset="0"/>
                          <a:cs typeface="Arial" panose="020B0604020202020204" pitchFamily="34" charset="0"/>
                        </a:rPr>
                        <a:t>48 tall x 64 wide</a:t>
                      </a:r>
                    </a:p>
                  </a:txBody>
                  <a:tcPr marL="182880" marT="137160">
                    <a:solidFill>
                      <a:srgbClr val="010101"/>
                    </a:solidFill>
                  </a:tcPr>
                </a:tc>
                <a:extLst>
                  <a:ext uri="{0D108BD9-81ED-4DB2-BD59-A6C34878D82A}">
                    <a16:rowId xmlns:a16="http://schemas.microsoft.com/office/drawing/2014/main" val="10008"/>
                  </a:ext>
                </a:extLst>
              </a:tr>
              <a:tr h="4288692">
                <a:tc>
                  <a:txBody>
                    <a:bodyPr/>
                    <a:lstStyle/>
                    <a:p>
                      <a:endParaRPr lang="en-US" sz="2000">
                        <a:solidFill>
                          <a:srgbClr val="1F3A4E"/>
                        </a:solidFill>
                      </a:endParaRPr>
                    </a:p>
                  </a:txBody>
                  <a:tcPr>
                    <a:blipFill rotWithShape="1">
                      <a:blip r:embed="rId14"/>
                      <a:stretch>
                        <a:fillRect/>
                      </a:stretch>
                    </a:blipFill>
                  </a:tcPr>
                </a:tc>
                <a:tc>
                  <a:txBody>
                    <a:bodyPr/>
                    <a:lstStyle/>
                    <a:p>
                      <a:pPr algn="l"/>
                      <a:r>
                        <a:rPr lang="en-US" sz="2400" b="1" baseline="0">
                          <a:solidFill>
                            <a:srgbClr val="FFC000"/>
                          </a:solidFill>
                          <a:latin typeface="Arial" panose="020B0604020202020204" pitchFamily="34" charset="0"/>
                          <a:cs typeface="Arial" panose="020B0604020202020204" pitchFamily="34" charset="0"/>
                        </a:rPr>
                        <a:t>How to </a:t>
                      </a:r>
                      <a:r>
                        <a:rPr lang="en-US" sz="4000" b="1" baseline="0">
                          <a:solidFill>
                            <a:srgbClr val="FFC000"/>
                          </a:solidFill>
                          <a:latin typeface="Arial" panose="020B0604020202020204" pitchFamily="34" charset="0"/>
                          <a:cs typeface="Arial" panose="020B0604020202020204" pitchFamily="34" charset="0"/>
                        </a:rPr>
                        <a:t>Zoom in </a:t>
                      </a:r>
                      <a:r>
                        <a:rPr lang="en-US" sz="2400" b="1" baseline="0">
                          <a:solidFill>
                            <a:srgbClr val="FFC000"/>
                          </a:solidFill>
                          <a:latin typeface="Arial" panose="020B0604020202020204" pitchFamily="34" charset="0"/>
                          <a:cs typeface="Arial" panose="020B0604020202020204" pitchFamily="34" charset="0"/>
                        </a:rPr>
                        <a:t>and </a:t>
                      </a:r>
                      <a:r>
                        <a:rPr lang="en-US" sz="1800" b="1" baseline="0">
                          <a:solidFill>
                            <a:srgbClr val="FFC000"/>
                          </a:solidFill>
                          <a:latin typeface="Arial" panose="020B0604020202020204" pitchFamily="34" charset="0"/>
                          <a:cs typeface="Arial" panose="020B0604020202020204" pitchFamily="34" charset="0"/>
                        </a:rPr>
                        <a:t>out</a:t>
                      </a:r>
                      <a:endParaRPr lang="en-US" sz="2400" b="1" baseline="0">
                        <a:solidFill>
                          <a:srgbClr val="FFC000"/>
                        </a:solidFill>
                        <a:latin typeface="Arial" panose="020B0604020202020204" pitchFamily="34" charset="0"/>
                        <a:cs typeface="Arial" panose="020B0604020202020204" pitchFamily="34" charset="0"/>
                      </a:endParaRPr>
                    </a:p>
                    <a:p>
                      <a:pPr algn="l"/>
                      <a:r>
                        <a:rPr lang="en-US" sz="2000" b="0" baseline="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000" b="0" baseline="0">
                          <a:solidFill>
                            <a:srgbClr val="D9D9D9"/>
                          </a:solidFill>
                          <a:latin typeface="Arial" panose="020B0604020202020204" pitchFamily="34" charset="0"/>
                          <a:cs typeface="Arial" panose="020B0604020202020204" pitchFamily="34" charset="0"/>
                        </a:rPr>
                      </a:br>
                      <a:r>
                        <a:rPr lang="en-US" sz="2000" b="0" baseline="0">
                          <a:solidFill>
                            <a:srgbClr val="FFC000"/>
                          </a:solidFill>
                          <a:latin typeface="Arial" panose="020B0604020202020204" pitchFamily="34" charset="0"/>
                          <a:cs typeface="Arial" panose="020B0604020202020204" pitchFamily="34" charset="0"/>
                        </a:rPr>
                        <a:t>1. </a:t>
                      </a:r>
                      <a:r>
                        <a:rPr lang="en-US" sz="2000" b="0" baseline="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000" b="0" baseline="0">
                          <a:solidFill>
                            <a:srgbClr val="D9D9D9"/>
                          </a:solidFill>
                          <a:latin typeface="Arial" panose="020B0604020202020204" pitchFamily="34" charset="0"/>
                          <a:cs typeface="Arial" panose="020B0604020202020204" pitchFamily="34" charset="0"/>
                        </a:rPr>
                      </a:br>
                      <a:r>
                        <a:rPr lang="en-US" sz="2000" b="0" baseline="0">
                          <a:solidFill>
                            <a:srgbClr val="FFC000"/>
                          </a:solidFill>
                          <a:latin typeface="Arial" panose="020B0604020202020204" pitchFamily="34" charset="0"/>
                          <a:cs typeface="Arial" panose="020B0604020202020204" pitchFamily="34" charset="0"/>
                        </a:rPr>
                        <a:t>2. </a:t>
                      </a:r>
                      <a:r>
                        <a:rPr lang="en-US" sz="2000" b="0" baseline="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800526">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400" b="1" baseline="0">
                          <a:solidFill>
                            <a:srgbClr val="FFC000"/>
                          </a:solidFill>
                          <a:latin typeface="Arial" panose="020B0604020202020204" pitchFamily="34" charset="0"/>
                          <a:cs typeface="Arial" panose="020B0604020202020204" pitchFamily="34" charset="0"/>
                        </a:rPr>
                        <a:t>Ruler and Guides</a:t>
                      </a:r>
                      <a:br>
                        <a:rPr lang="en-US" sz="2000" b="0" baseline="0">
                          <a:solidFill>
                            <a:srgbClr val="FFC000"/>
                          </a:solidFill>
                          <a:latin typeface="Arial" panose="020B0604020202020204" pitchFamily="34" charset="0"/>
                          <a:cs typeface="Arial" panose="020B0604020202020204" pitchFamily="34" charset="0"/>
                        </a:rPr>
                      </a:br>
                      <a:r>
                        <a:rPr lang="en-US" sz="2000" b="0" baseline="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824339">
                <a:tc>
                  <a:txBody>
                    <a:bodyPr/>
                    <a:lstStyle/>
                    <a:p>
                      <a:endParaRPr lang="en-US" sz="2000">
                        <a:solidFill>
                          <a:srgbClr val="1F3A4E"/>
                        </a:solidFill>
                      </a:endParaRPr>
                    </a:p>
                  </a:txBody>
                  <a:tcPr>
                    <a:blipFill rotWithShape="1">
                      <a:blip r:embed="rId15"/>
                      <a:stretch>
                        <a:fillRect/>
                      </a:stretch>
                    </a:blipFill>
                  </a:tcPr>
                </a:tc>
                <a:tc>
                  <a:txBody>
                    <a:bodyPr/>
                    <a:lstStyle/>
                    <a:p>
                      <a:pPr marL="0" lvl="1" indent="0" algn="l" defTabSz="114300"/>
                      <a:r>
                        <a:rPr lang="en-US" sz="2400" b="1" baseline="0">
                          <a:solidFill>
                            <a:srgbClr val="FFC000"/>
                          </a:solidFill>
                          <a:latin typeface="Arial" panose="020B0604020202020204" pitchFamily="34" charset="0"/>
                          <a:cs typeface="Arial" panose="020B0604020202020204" pitchFamily="34" charset="0"/>
                        </a:rPr>
                        <a:t>Headers and text containers</a:t>
                      </a:r>
                      <a:br>
                        <a:rPr lang="en-US" sz="2000" b="0" baseline="0">
                          <a:solidFill>
                            <a:schemeClr val="bg1"/>
                          </a:solidFill>
                          <a:latin typeface="Arial" panose="020B0604020202020204" pitchFamily="34" charset="0"/>
                          <a:cs typeface="Arial" panose="020B0604020202020204" pitchFamily="34" charset="0"/>
                        </a:rPr>
                      </a:br>
                      <a:r>
                        <a:rPr lang="en-US" sz="2000" b="0" baseline="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000" b="0" baseline="0">
                          <a:solidFill>
                            <a:schemeClr val="bg1"/>
                          </a:solidFill>
                          <a:latin typeface="Arial" panose="020B0604020202020204" pitchFamily="34" charset="0"/>
                          <a:cs typeface="Arial" panose="020B0604020202020204" pitchFamily="34" charset="0"/>
                        </a:rPr>
                      </a:br>
                      <a:r>
                        <a:rPr lang="en-US" sz="2000" b="0" baseline="0">
                          <a:solidFill>
                            <a:srgbClr val="FFC000"/>
                          </a:solidFill>
                          <a:latin typeface="Arial" panose="020B0604020202020204" pitchFamily="34" charset="0"/>
                          <a:cs typeface="Arial" panose="020B0604020202020204" pitchFamily="34" charset="0"/>
                        </a:rPr>
                        <a:t>-</a:t>
                      </a:r>
                      <a:r>
                        <a:rPr lang="en-US" sz="2000" b="0" baseline="0">
                          <a:solidFill>
                            <a:schemeClr val="bg1"/>
                          </a:solidFill>
                          <a:latin typeface="Arial" panose="020B0604020202020204" pitchFamily="34" charset="0"/>
                          <a:cs typeface="Arial" panose="020B0604020202020204" pitchFamily="34" charset="0"/>
                        </a:rPr>
                        <a:t> </a:t>
                      </a:r>
                      <a:r>
                        <a:rPr lang="en-US" sz="2000" b="0" baseline="0">
                          <a:solidFill>
                            <a:srgbClr val="D9D9D9"/>
                          </a:solidFill>
                          <a:latin typeface="Arial" panose="020B0604020202020204" pitchFamily="34" charset="0"/>
                          <a:cs typeface="Arial" panose="020B0604020202020204" pitchFamily="34" charset="0"/>
                        </a:rPr>
                        <a:t>Click inside a section header to add its text. </a:t>
                      </a:r>
                      <a:br>
                        <a:rPr lang="en-US" sz="2000" b="0" baseline="0">
                          <a:solidFill>
                            <a:schemeClr val="bg1"/>
                          </a:solidFill>
                          <a:latin typeface="Arial" panose="020B0604020202020204" pitchFamily="34" charset="0"/>
                          <a:cs typeface="Arial" panose="020B0604020202020204" pitchFamily="34" charset="0"/>
                        </a:rPr>
                      </a:br>
                      <a:r>
                        <a:rPr lang="en-US" sz="2000" b="0" baseline="0">
                          <a:solidFill>
                            <a:srgbClr val="FFC000"/>
                          </a:solidFill>
                          <a:latin typeface="Arial" panose="020B0604020202020204" pitchFamily="34" charset="0"/>
                          <a:cs typeface="Arial" panose="020B0604020202020204" pitchFamily="34" charset="0"/>
                        </a:rPr>
                        <a:t>-</a:t>
                      </a:r>
                      <a:r>
                        <a:rPr lang="en-US" sz="2000" b="0" baseline="0">
                          <a:solidFill>
                            <a:schemeClr val="bg1"/>
                          </a:solidFill>
                          <a:latin typeface="Arial" panose="020B0604020202020204" pitchFamily="34" charset="0"/>
                          <a:cs typeface="Arial" panose="020B0604020202020204" pitchFamily="34" charset="0"/>
                        </a:rPr>
                        <a:t> </a:t>
                      </a:r>
                      <a:r>
                        <a:rPr lang="en-US" sz="2000" b="0" baseline="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000" b="0" baseline="0">
                          <a:solidFill>
                            <a:schemeClr val="bg1"/>
                          </a:solidFill>
                          <a:latin typeface="Arial" panose="020B0604020202020204" pitchFamily="34" charset="0"/>
                          <a:cs typeface="Arial" panose="020B0604020202020204" pitchFamily="34" charset="0"/>
                        </a:rPr>
                      </a:br>
                      <a:r>
                        <a:rPr lang="en-US" sz="2000" b="0" baseline="0">
                          <a:solidFill>
                            <a:srgbClr val="FFC000"/>
                          </a:solidFill>
                          <a:latin typeface="Arial" panose="020B0604020202020204" pitchFamily="34" charset="0"/>
                          <a:cs typeface="Arial" panose="020B0604020202020204" pitchFamily="34" charset="0"/>
                        </a:rPr>
                        <a:t>-</a:t>
                      </a:r>
                      <a:r>
                        <a:rPr lang="en-US" sz="2000" b="0" baseline="0">
                          <a:solidFill>
                            <a:schemeClr val="bg1"/>
                          </a:solidFill>
                          <a:latin typeface="Arial" panose="020B0604020202020204" pitchFamily="34" charset="0"/>
                          <a:cs typeface="Arial" panose="020B0604020202020204" pitchFamily="34" charset="0"/>
                        </a:rPr>
                        <a:t> </a:t>
                      </a:r>
                      <a:r>
                        <a:rPr lang="en-US" sz="2000" b="0" baseline="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519135">
                <a:tc gridSpan="2">
                  <a:txBody>
                    <a:bodyPr/>
                    <a:lstStyle/>
                    <a:p>
                      <a:r>
                        <a:rPr lang="en-US" sz="2400" b="1">
                          <a:solidFill>
                            <a:srgbClr val="FFC000"/>
                          </a:solidFill>
                          <a:latin typeface="Arial" panose="020B0604020202020204" pitchFamily="34" charset="0"/>
                          <a:cs typeface="Arial" panose="020B0604020202020204" pitchFamily="34" charset="0"/>
                        </a:rPr>
                        <a:t>Adding content to the poster</a:t>
                      </a:r>
                    </a:p>
                    <a:p>
                      <a:r>
                        <a:rPr lang="en-US" sz="2000" baseline="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000" baseline="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00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37765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293170">
                <a:tc gridSpan="2">
                  <a:txBody>
                    <a:bodyPr/>
                    <a:lstStyle/>
                    <a:p>
                      <a:endParaRPr lang="en-US" sz="2000">
                        <a:solidFill>
                          <a:schemeClr val="bg1"/>
                        </a:solidFill>
                        <a:latin typeface="Arial" panose="020B0604020202020204" pitchFamily="34" charset="0"/>
                        <a:cs typeface="Arial" panose="020B0604020202020204" pitchFamily="34" charset="0"/>
                      </a:endParaRPr>
                    </a:p>
                  </a:txBody>
                  <a:tcPr marL="182880" marT="137160">
                    <a:blipFill rotWithShape="1">
                      <a:blip r:embed="rId16"/>
                      <a:stretch>
                        <a:fillRect/>
                      </a:stretch>
                    </a:blipFill>
                  </a:tcPr>
                </a:tc>
                <a:tc hMerge="1">
                  <a:txBody>
                    <a:bodyPr/>
                    <a:lstStyle/>
                    <a:p>
                      <a:endParaRPr lang="en-US" sz="2400">
                        <a:solidFill>
                          <a:srgbClr val="1F3A4E"/>
                        </a:solidFill>
                      </a:endParaRPr>
                    </a:p>
                  </a:txBody>
                  <a:tcPr/>
                </a:tc>
                <a:extLst>
                  <a:ext uri="{0D108BD9-81ED-4DB2-BD59-A6C34878D82A}">
                    <a16:rowId xmlns:a16="http://schemas.microsoft.com/office/drawing/2014/main" val="10006"/>
                  </a:ext>
                </a:extLst>
              </a:tr>
              <a:tr h="128027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noProof="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18727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a:solidFill>
                          <a:schemeClr val="bg1"/>
                        </a:solidFill>
                        <a:latin typeface="Arial"/>
                        <a:cs typeface="Arial"/>
                      </a:endParaRPr>
                    </a:p>
                  </a:txBody>
                  <a:tcPr marL="182880" marT="137160">
                    <a:blipFill rotWithShape="1">
                      <a:blip r:embed="rId17"/>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8" name="Table 17">
            <a:extLst>
              <a:ext uri="{FF2B5EF4-FFF2-40B4-BE49-F238E27FC236}">
                <a16:creationId xmlns:a16="http://schemas.microsoft.com/office/drawing/2014/main" id="{C8EB7220-704B-0815-E880-A7680F75A195}"/>
              </a:ext>
            </a:extLst>
          </p:cNvPr>
          <p:cNvGraphicFramePr>
            <a:graphicFrameLocks noGrp="1"/>
          </p:cNvGraphicFramePr>
          <p:nvPr userDrawn="1">
            <p:extLst>
              <p:ext uri="{D42A27DB-BD31-4B8C-83A1-F6EECF244321}">
                <p14:modId xmlns:p14="http://schemas.microsoft.com/office/powerpoint/2010/main" val="2429028199"/>
              </p:ext>
            </p:extLst>
          </p:nvPr>
        </p:nvGraphicFramePr>
        <p:xfrm>
          <a:off x="44695229" y="-84749"/>
          <a:ext cx="9430188" cy="33075070"/>
        </p:xfrm>
        <a:graphic>
          <a:graphicData uri="http://schemas.openxmlformats.org/drawingml/2006/table">
            <a:tbl>
              <a:tblPr firstRow="1" bandRow="1">
                <a:tableStyleId>{5C22544A-7EE6-4342-B048-85BDC9FD1C3A}</a:tableStyleId>
              </a:tblPr>
              <a:tblGrid>
                <a:gridCol w="3343835">
                  <a:extLst>
                    <a:ext uri="{9D8B030D-6E8A-4147-A177-3AD203B41FA5}">
                      <a16:colId xmlns:a16="http://schemas.microsoft.com/office/drawing/2014/main" val="20000"/>
                    </a:ext>
                  </a:extLst>
                </a:gridCol>
                <a:gridCol w="1381559">
                  <a:extLst>
                    <a:ext uri="{9D8B030D-6E8A-4147-A177-3AD203B41FA5}">
                      <a16:colId xmlns:a16="http://schemas.microsoft.com/office/drawing/2014/main" val="997673227"/>
                    </a:ext>
                  </a:extLst>
                </a:gridCol>
                <a:gridCol w="4704794">
                  <a:extLst>
                    <a:ext uri="{9D8B030D-6E8A-4147-A177-3AD203B41FA5}">
                      <a16:colId xmlns:a16="http://schemas.microsoft.com/office/drawing/2014/main" val="4164475170"/>
                    </a:ext>
                  </a:extLst>
                </a:gridCol>
              </a:tblGrid>
              <a:tr h="1756432">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a:solidFill>
                            <a:srgbClr val="1F3A4E"/>
                          </a:solidFill>
                          <a:latin typeface="Arial Black" panose="020B0A04020102020204" pitchFamily="34" charset="0"/>
                        </a:rPr>
                        <a:t>QUICK START GUIDE</a:t>
                      </a:r>
                      <a:br>
                        <a:rPr lang="en-US" sz="4000" b="0" spc="600">
                          <a:solidFill>
                            <a:srgbClr val="1F3A4E"/>
                          </a:solidFill>
                          <a:latin typeface="Arial Black" panose="020B0A04020102020204" pitchFamily="34" charset="0"/>
                        </a:rPr>
                      </a:br>
                      <a:r>
                        <a:rPr lang="en-US" sz="3200" b="1" spc="0">
                          <a:solidFill>
                            <a:srgbClr val="FF0000"/>
                          </a:solidFill>
                          <a:latin typeface="Trebuchet MS" pitchFamily="34" charset="0"/>
                        </a:rPr>
                        <a:t>(THIS SIDEBAR WILL NOT PRINT)</a:t>
                      </a:r>
                      <a:endParaRPr lang="en-US" sz="4000" b="1" spc="60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563101">
                <a:tc gridSpan="3">
                  <a:txBody>
                    <a:bodyPr/>
                    <a:lstStyle/>
                    <a:p>
                      <a:pPr algn="l"/>
                      <a:r>
                        <a:rPr lang="en-US" sz="2800" b="1" baseline="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400" b="0" baseline="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400">
                          <a:solidFill>
                            <a:srgbClr val="FFC000"/>
                          </a:solidFill>
                          <a:hlinkClick r:id="rId18">
                            <a:extLst>
                              <a:ext uri="{A12FA001-AC4F-418D-AE19-62706E023703}">
                                <ahyp:hlinkClr xmlns:ahyp="http://schemas.microsoft.com/office/drawing/2018/hyperlinkcolor" val="tx"/>
                              </a:ext>
                            </a:extLst>
                          </a:hlinkClick>
                        </a:rPr>
                        <a:t>https://www.posterpresentations.com/how-to-change-the-research-poster-template-colors.html</a:t>
                      </a:r>
                      <a:endParaRPr lang="en-US" sz="2400">
                        <a:solidFill>
                          <a:srgbClr val="FFC000"/>
                        </a:solidFill>
                      </a:endParaRPr>
                    </a:p>
                    <a:p>
                      <a:pPr marL="0" indent="0" algn="l" defTabSz="114300"/>
                      <a:endParaRPr lang="en-US" sz="2400" b="0" baseline="0">
                        <a:solidFill>
                          <a:srgbClr val="D9D9D9"/>
                        </a:solidFill>
                        <a:latin typeface="Arial" panose="020B0604020202020204" pitchFamily="34" charset="0"/>
                        <a:cs typeface="Arial" panose="020B0604020202020204" pitchFamily="34" charset="0"/>
                      </a:endParaRPr>
                    </a:p>
                    <a:p>
                      <a:pPr marL="0" indent="0" algn="l" defTabSz="114300"/>
                      <a:r>
                        <a:rPr lang="en-US" sz="2400" b="0" baseline="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400" b="0" baseline="0">
                        <a:solidFill>
                          <a:srgbClr val="D9D9D9"/>
                        </a:solidFill>
                        <a:latin typeface="Arial" panose="020B0604020202020204" pitchFamily="34" charset="0"/>
                        <a:cs typeface="Arial" panose="020B0604020202020204" pitchFamily="34" charset="0"/>
                      </a:endParaRPr>
                    </a:p>
                    <a:p>
                      <a:pPr marL="0" indent="0" algn="l" defTabSz="114300"/>
                      <a:r>
                        <a:rPr lang="en-US" sz="2400" b="0" baseline="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sz="2400">
                        <a:solidFill>
                          <a:srgbClr val="1F3A4E"/>
                        </a:solidFill>
                      </a:endParaRPr>
                    </a:p>
                  </a:txBody>
                  <a:tcPr marL="182880" marT="137160">
                    <a:blipFill rotWithShape="1">
                      <a:blip r:embed="rId19"/>
                      <a:stretch>
                        <a:fillRect/>
                      </a:stretch>
                    </a:blipFill>
                  </a:tcPr>
                </a:tc>
                <a:tc hMerge="1">
                  <a:txBody>
                    <a:bodyPr/>
                    <a:lstStyle/>
                    <a:p>
                      <a:endParaRPr lang="en-US"/>
                    </a:p>
                  </a:txBody>
                  <a:tcPr/>
                </a:tc>
                <a:extLst>
                  <a:ext uri="{0D108BD9-81ED-4DB2-BD59-A6C34878D82A}">
                    <a16:rowId xmlns:a16="http://schemas.microsoft.com/office/drawing/2014/main" val="10001"/>
                  </a:ext>
                </a:extLst>
              </a:tr>
              <a:tr h="3667719">
                <a:tc gridSpan="3">
                  <a:txBody>
                    <a:bodyPr/>
                    <a:lstStyle/>
                    <a:p>
                      <a:r>
                        <a:rPr lang="en-US" sz="2800" b="1">
                          <a:solidFill>
                            <a:srgbClr val="FFC000"/>
                          </a:solidFill>
                          <a:latin typeface="Arial" panose="020B0604020202020204" pitchFamily="34" charset="0"/>
                          <a:cs typeface="Arial" panose="020B0604020202020204" pitchFamily="34" charset="0"/>
                        </a:rPr>
                        <a:t>How to change the column layout configuration</a:t>
                      </a:r>
                    </a:p>
                    <a:p>
                      <a:r>
                        <a:rPr lang="en-US" sz="240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400">
                          <a:solidFill>
                            <a:srgbClr val="D9D9D9"/>
                          </a:solidFill>
                          <a:latin typeface="Arial" panose="020B0604020202020204" pitchFamily="34" charset="0"/>
                          <a:cs typeface="Arial" panose="020B0604020202020204" pitchFamily="34" charset="0"/>
                        </a:rPr>
                        <a:t>You can see a tutorial here: </a:t>
                      </a:r>
                      <a:r>
                        <a:rPr lang="en-US" sz="2400" u="sng">
                          <a:solidFill>
                            <a:srgbClr val="FFC000"/>
                          </a:solidFill>
                          <a:latin typeface="Arial" panose="020B0604020202020204" pitchFamily="34" charset="0"/>
                          <a:cs typeface="Arial" panose="020B0604020202020204" pitchFamily="34" charset="0"/>
                        </a:rPr>
                        <a:t>https://</a:t>
                      </a:r>
                      <a:r>
                        <a:rPr lang="en-US" sz="2400" u="sng" err="1">
                          <a:solidFill>
                            <a:srgbClr val="FFC000"/>
                          </a:solidFill>
                          <a:latin typeface="Arial" panose="020B0604020202020204" pitchFamily="34" charset="0"/>
                          <a:cs typeface="Arial" panose="020B0604020202020204" pitchFamily="34" charset="0"/>
                        </a:rPr>
                        <a:t>www.posterpresentations.com</a:t>
                      </a:r>
                      <a:r>
                        <a:rPr lang="en-US" sz="2400" u="sng">
                          <a:solidFill>
                            <a:srgbClr val="FFC000"/>
                          </a:solidFill>
                          <a:latin typeface="Arial" panose="020B0604020202020204" pitchFamily="34" charset="0"/>
                          <a:cs typeface="Arial" panose="020B0604020202020204" pitchFamily="34" charset="0"/>
                        </a:rPr>
                        <a:t>/how-to-change-the-column-</a:t>
                      </a:r>
                      <a:r>
                        <a:rPr lang="en-US" sz="2400" u="sng" err="1">
                          <a:solidFill>
                            <a:srgbClr val="FFC000"/>
                          </a:solidFill>
                          <a:latin typeface="Arial" panose="020B0604020202020204" pitchFamily="34" charset="0"/>
                          <a:cs typeface="Arial" panose="020B0604020202020204" pitchFamily="34" charset="0"/>
                        </a:rPr>
                        <a:t>configuration.html</a:t>
                      </a:r>
                      <a:endParaRPr lang="en-US" u="sng">
                        <a:solidFill>
                          <a:srgbClr val="FFC000"/>
                        </a:solidFill>
                      </a:endParaRPr>
                    </a:p>
                  </a:txBody>
                  <a:tcPr marL="182880" marT="137160">
                    <a:solidFill>
                      <a:schemeClr val="tx1"/>
                    </a:solidFill>
                  </a:tcPr>
                </a:tc>
                <a:tc hMerge="1">
                  <a:txBody>
                    <a:bodyPr/>
                    <a:lstStyle/>
                    <a:p>
                      <a:endParaRPr lang="en-US" sz="2400">
                        <a:solidFill>
                          <a:srgbClr val="1F3A4E"/>
                        </a:solidFill>
                      </a:endParaRPr>
                    </a:p>
                  </a:txBody>
                  <a:tcPr marL="182880" marT="137160">
                    <a:blipFill rotWithShape="1">
                      <a:blip r:embed="rId20"/>
                      <a:stretch>
                        <a:fillRect/>
                      </a:stretch>
                    </a:blipFill>
                  </a:tcPr>
                </a:tc>
                <a:tc hMerge="1">
                  <a:txBody>
                    <a:bodyPr/>
                    <a:lstStyle/>
                    <a:p>
                      <a:endParaRPr lang="en-US"/>
                    </a:p>
                  </a:txBody>
                  <a:tcPr marL="182880" marT="137160">
                    <a:solidFill>
                      <a:srgbClr val="010101"/>
                    </a:solidFill>
                  </a:tcPr>
                </a:tc>
                <a:extLst>
                  <a:ext uri="{0D108BD9-81ED-4DB2-BD59-A6C34878D82A}">
                    <a16:rowId xmlns:a16="http://schemas.microsoft.com/office/drawing/2014/main" val="10004"/>
                  </a:ext>
                </a:extLst>
              </a:tr>
              <a:tr h="517707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a:solidFill>
                          <a:srgbClr val="D9D9D9"/>
                        </a:solidFill>
                        <a:latin typeface="Arial" panose="020B0604020202020204" pitchFamily="34" charset="0"/>
                        <a:cs typeface="Arial" panose="020B0604020202020204" pitchFamily="34" charset="0"/>
                      </a:endParaRPr>
                    </a:p>
                  </a:txBody>
                  <a:tcPr marL="182880" marT="137160">
                    <a:blipFill dpi="0" rotWithShape="1">
                      <a:blip r:embed="rId21">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a:solidFill>
                            <a:srgbClr val="D9D9D9"/>
                          </a:solidFill>
                          <a:latin typeface="Arial" panose="020B0604020202020204" pitchFamily="34" charset="0"/>
                          <a:cs typeface="Arial" panose="020B0604020202020204" pitchFamily="34" charset="0"/>
                        </a:rPr>
                        <a:t>The Quick Start</a:t>
                      </a:r>
                      <a:r>
                        <a:rPr lang="en-US" sz="2400" baseline="0" noProof="0">
                          <a:solidFill>
                            <a:srgbClr val="D9D9D9"/>
                          </a:solidFill>
                          <a:latin typeface="Arial" panose="020B0604020202020204" pitchFamily="34" charset="0"/>
                          <a:cs typeface="Arial" panose="020B0604020202020204" pitchFamily="34" charset="0"/>
                        </a:rPr>
                        <a:t> Guides</a:t>
                      </a:r>
                      <a:r>
                        <a:rPr lang="en-US" sz="2400" noProof="0">
                          <a:solidFill>
                            <a:srgbClr val="D9D9D9"/>
                          </a:solidFill>
                          <a:latin typeface="Arial" panose="020B0604020202020204" pitchFamily="34" charset="0"/>
                          <a:cs typeface="Arial" panose="020B0604020202020204" pitchFamily="34" charset="0"/>
                        </a:rPr>
                        <a:t> </a:t>
                      </a:r>
                      <a:r>
                        <a:rPr lang="en-US" sz="2400" u="sng" noProof="0">
                          <a:solidFill>
                            <a:srgbClr val="D9D9D9"/>
                          </a:solidFill>
                          <a:latin typeface="Arial" panose="020B0604020202020204" pitchFamily="34" charset="0"/>
                          <a:cs typeface="Arial" panose="020B0604020202020204" pitchFamily="34" charset="0"/>
                        </a:rPr>
                        <a:t>are outside the template’s printable area</a:t>
                      </a:r>
                      <a:r>
                        <a:rPr lang="en-US" sz="2400" noProof="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a:solidFill>
                            <a:srgbClr val="D9D9D9"/>
                          </a:solidFill>
                          <a:latin typeface="Arial" panose="020B0604020202020204" pitchFamily="34" charset="0"/>
                          <a:cs typeface="Arial" panose="020B0604020202020204" pitchFamily="34" charset="0"/>
                        </a:rPr>
                        <a:t>To hide the guides click on the </a:t>
                      </a:r>
                      <a:r>
                        <a:rPr lang="en-US" sz="2400" b="1" baseline="0" noProof="0">
                          <a:solidFill>
                            <a:srgbClr val="D9D9D9"/>
                          </a:solidFill>
                          <a:latin typeface="Arial" panose="020B0604020202020204" pitchFamily="34" charset="0"/>
                          <a:cs typeface="Arial" panose="020B0604020202020204" pitchFamily="34" charset="0"/>
                        </a:rPr>
                        <a:t>Home</a:t>
                      </a:r>
                      <a:r>
                        <a:rPr lang="en-US" sz="24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400" b="1" baseline="0" noProof="0">
                          <a:solidFill>
                            <a:srgbClr val="D9D9D9"/>
                          </a:solidFill>
                          <a:latin typeface="Arial" panose="020B0604020202020204" pitchFamily="34" charset="0"/>
                          <a:cs typeface="Arial" panose="020B0604020202020204" pitchFamily="34" charset="0"/>
                        </a:rPr>
                        <a:t>Layout</a:t>
                      </a:r>
                      <a:r>
                        <a:rPr lang="en-US" sz="24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400" b="1" baseline="0" noProof="0">
                          <a:solidFill>
                            <a:srgbClr val="D9D9D9"/>
                          </a:solidFill>
                          <a:latin typeface="Arial" panose="020B0604020202020204" pitchFamily="34" charset="0"/>
                          <a:cs typeface="Arial" panose="020B0604020202020204" pitchFamily="34" charset="0"/>
                        </a:rPr>
                        <a:t>Without Guides </a:t>
                      </a:r>
                      <a:r>
                        <a:rPr lang="en-US" sz="2400" b="0" baseline="0" noProof="0">
                          <a:solidFill>
                            <a:srgbClr val="D9D9D9"/>
                          </a:solidFill>
                          <a:latin typeface="Arial" panose="020B0604020202020204" pitchFamily="34" charset="0"/>
                          <a:cs typeface="Arial" panose="020B0604020202020204" pitchFamily="34" charset="0"/>
                        </a:rPr>
                        <a:t>layout</a:t>
                      </a:r>
                      <a:r>
                        <a:rPr lang="en-US" sz="2400" baseline="0" noProof="0">
                          <a:solidFill>
                            <a:srgbClr val="D9D9D9"/>
                          </a:solidFill>
                          <a:latin typeface="Arial" panose="020B0604020202020204" pitchFamily="34" charset="0"/>
                          <a:cs typeface="Arial" panose="020B0604020202020204" pitchFamily="34" charset="0"/>
                        </a:rPr>
                        <a:t>.</a:t>
                      </a:r>
                      <a:endParaRPr lang="en-US" sz="240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288832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3781426">
                <a:tc gridSpan="2">
                  <a:txBody>
                    <a:bodyPr/>
                    <a:lstStyle/>
                    <a:p>
                      <a:r>
                        <a:rPr lang="en-US" sz="2800" b="1">
                          <a:solidFill>
                            <a:srgbClr val="FFC000"/>
                          </a:solidFill>
                          <a:latin typeface="Arial" panose="020B0604020202020204" pitchFamily="34" charset="0"/>
                          <a:cs typeface="Arial" panose="020B0604020202020204" pitchFamily="34" charset="0"/>
                        </a:rPr>
                        <a:t>How to</a:t>
                      </a:r>
                      <a:r>
                        <a:rPr lang="en-US" sz="2800" b="1" baseline="0">
                          <a:solidFill>
                            <a:srgbClr val="FFC000"/>
                          </a:solidFill>
                          <a:latin typeface="Arial" panose="020B0604020202020204" pitchFamily="34" charset="0"/>
                          <a:cs typeface="Arial" panose="020B0604020202020204" pitchFamily="34" charset="0"/>
                        </a:rPr>
                        <a:t> preview your poster prior to printing</a:t>
                      </a:r>
                      <a:endParaRPr lang="en-US" sz="2800" b="1">
                        <a:solidFill>
                          <a:srgbClr val="FFC000"/>
                        </a:solidFill>
                        <a:latin typeface="Arial" panose="020B0604020202020204" pitchFamily="34" charset="0"/>
                        <a:cs typeface="Arial" panose="020B0604020202020204" pitchFamily="34" charset="0"/>
                      </a:endParaRPr>
                    </a:p>
                    <a:p>
                      <a:r>
                        <a:rPr lang="en-US" sz="2400">
                          <a:solidFill>
                            <a:srgbClr val="D9D9D9"/>
                          </a:solidFill>
                          <a:latin typeface="Arial" panose="020B0604020202020204" pitchFamily="34" charset="0"/>
                          <a:cs typeface="Arial" panose="020B0604020202020204" pitchFamily="34" charset="0"/>
                        </a:rPr>
                        <a:t>You can preview your poster at any time by pressing the </a:t>
                      </a:r>
                      <a:r>
                        <a:rPr lang="en-US" sz="2400">
                          <a:solidFill>
                            <a:srgbClr val="FFC000"/>
                          </a:solidFill>
                          <a:latin typeface="Arial" panose="020B0604020202020204" pitchFamily="34" charset="0"/>
                          <a:cs typeface="Arial" panose="020B0604020202020204" pitchFamily="34" charset="0"/>
                        </a:rPr>
                        <a:t>F5 key</a:t>
                      </a:r>
                      <a:r>
                        <a:rPr lang="en-US" sz="240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400">
                          <a:solidFill>
                            <a:srgbClr val="FFC000"/>
                          </a:solidFill>
                          <a:latin typeface="Arial" panose="020B0604020202020204" pitchFamily="34" charset="0"/>
                          <a:cs typeface="Arial" panose="020B0604020202020204" pitchFamily="34" charset="0"/>
                        </a:rPr>
                        <a:t>ESC key </a:t>
                      </a:r>
                      <a:r>
                        <a:rPr lang="en-US" sz="240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hMerge="1">
                  <a:txBody>
                    <a:bodyPr/>
                    <a:lstStyle/>
                    <a:p>
                      <a:endParaRPr lang="en-US"/>
                    </a:p>
                  </a:txBody>
                  <a:tcPr/>
                </a:tc>
                <a:tc>
                  <a:txBody>
                    <a:bodyPr/>
                    <a:lstStyle/>
                    <a:p>
                      <a:pPr algn="ctr"/>
                      <a:r>
                        <a:rPr lang="en-US" sz="11500" b="1">
                          <a:solidFill>
                            <a:srgbClr val="D9D9D9"/>
                          </a:solidFill>
                          <a:latin typeface="Arial" panose="020B0604020202020204" pitchFamily="34" charset="0"/>
                          <a:cs typeface="Arial" panose="020B0604020202020204" pitchFamily="34" charset="0"/>
                        </a:rPr>
                        <a:t>F5</a:t>
                      </a:r>
                      <a:r>
                        <a:rPr lang="en-US" sz="2400" baseline="0">
                          <a:solidFill>
                            <a:srgbClr val="D9D9D9"/>
                          </a:solidFill>
                          <a:latin typeface="Arial" panose="020B0604020202020204" pitchFamily="34" charset="0"/>
                          <a:cs typeface="Arial" panose="020B0604020202020204" pitchFamily="34" charset="0"/>
                        </a:rPr>
                        <a:t> </a:t>
                      </a:r>
                      <a:endParaRPr lang="en-US"/>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5674009">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a:solidFill>
                            <a:srgbClr val="D9D9D9"/>
                          </a:solidFill>
                          <a:latin typeface="Arial"/>
                          <a:cs typeface="Arial"/>
                        </a:rPr>
                        <a:t>When you are ready to have your poster printed go online to </a:t>
                      </a:r>
                      <a:r>
                        <a:rPr lang="en-US" sz="2400" noProof="0" err="1">
                          <a:solidFill>
                            <a:srgbClr val="FFC000"/>
                          </a:solidFill>
                          <a:latin typeface="Arial"/>
                          <a:cs typeface="Arial"/>
                        </a:rPr>
                        <a:t>PosterPresentations.com</a:t>
                      </a:r>
                      <a:r>
                        <a:rPr lang="en-US" sz="2400" noProof="0">
                          <a:solidFill>
                            <a:srgbClr val="D9D9D9"/>
                          </a:solidFill>
                          <a:latin typeface="Arial"/>
                          <a:cs typeface="Arial"/>
                        </a:rPr>
                        <a:t> and click on the "</a:t>
                      </a:r>
                      <a:r>
                        <a:rPr lang="en-US" sz="2400" noProof="0">
                          <a:solidFill>
                            <a:srgbClr val="FFC000"/>
                          </a:solidFill>
                          <a:latin typeface="Arial"/>
                          <a:cs typeface="Arial"/>
                        </a:rPr>
                        <a:t>Order Your Poster</a:t>
                      </a:r>
                      <a:r>
                        <a:rPr lang="en-US" sz="2400" noProof="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400" noProof="0">
                          <a:solidFill>
                            <a:srgbClr val="D9D9D9"/>
                          </a:solidFill>
                          <a:latin typeface="Arial"/>
                          <a:cs typeface="Arial"/>
                        </a:rPr>
                      </a:br>
                      <a:r>
                        <a:rPr lang="en-US" sz="2400" noProof="0">
                          <a:solidFill>
                            <a:srgbClr val="D9D9D9"/>
                          </a:solidFill>
                          <a:latin typeface="Arial"/>
                          <a:cs typeface="Arial"/>
                        </a:rPr>
                        <a:t>Go to </a:t>
                      </a:r>
                      <a:r>
                        <a:rPr lang="en-US" sz="2400" noProof="0" err="1">
                          <a:solidFill>
                            <a:srgbClr val="FFC000"/>
                          </a:solidFill>
                          <a:latin typeface="Arial"/>
                          <a:cs typeface="Arial"/>
                        </a:rPr>
                        <a:t>PosterPresentations.com</a:t>
                      </a:r>
                      <a:r>
                        <a:rPr lang="en-US" sz="2400" noProof="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354778">
                <a:tc gridSpan="3">
                  <a:txBody>
                    <a:bodyPr/>
                    <a:lstStyle/>
                    <a:p>
                      <a:endParaRPr lang="en-US" sz="2400">
                        <a:solidFill>
                          <a:srgbClr val="1F3A4E"/>
                        </a:solidFill>
                      </a:endParaRPr>
                    </a:p>
                  </a:txBody>
                  <a:tcPr marL="182880" marT="137160">
                    <a:blipFill dpi="0" rotWithShape="1">
                      <a:blip r:embed="rId22">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3212204">
                <a:tc>
                  <a:txBody>
                    <a:bodyPr/>
                    <a:lstStyle/>
                    <a:p>
                      <a:pPr>
                        <a:lnSpc>
                          <a:spcPts val="2600"/>
                        </a:lnSpc>
                      </a:pPr>
                      <a:r>
                        <a:rPr lang="en-US" sz="2000">
                          <a:solidFill>
                            <a:schemeClr val="bg1">
                              <a:lumMod val="85000"/>
                            </a:schemeClr>
                          </a:solidFill>
                          <a:latin typeface="Arial"/>
                          <a:cs typeface="Arial"/>
                        </a:rPr>
                        <a:t>© 2019</a:t>
                      </a:r>
                      <a:r>
                        <a:rPr lang="en-US" sz="2000" baseline="0">
                          <a:solidFill>
                            <a:schemeClr val="bg1">
                              <a:lumMod val="85000"/>
                            </a:schemeClr>
                          </a:solidFill>
                          <a:latin typeface="Arial"/>
                          <a:cs typeface="Arial"/>
                        </a:rPr>
                        <a:t> </a:t>
                      </a:r>
                      <a:r>
                        <a:rPr lang="en-US" sz="2000" err="1">
                          <a:solidFill>
                            <a:schemeClr val="bg1">
                              <a:lumMod val="85000"/>
                            </a:schemeClr>
                          </a:solidFill>
                          <a:latin typeface="Arial"/>
                          <a:cs typeface="Arial"/>
                        </a:rPr>
                        <a:t>PosterPresentations.com</a:t>
                      </a:r>
                      <a:br>
                        <a:rPr lang="en-US" sz="2000">
                          <a:solidFill>
                            <a:schemeClr val="bg1">
                              <a:lumMod val="85000"/>
                            </a:schemeClr>
                          </a:solidFill>
                          <a:latin typeface="Arial"/>
                          <a:cs typeface="Arial"/>
                        </a:rPr>
                      </a:br>
                      <a:r>
                        <a:rPr lang="en-US" sz="2000">
                          <a:solidFill>
                            <a:schemeClr val="bg1">
                              <a:lumMod val="85000"/>
                            </a:schemeClr>
                          </a:solidFill>
                          <a:latin typeface="Arial"/>
                          <a:cs typeface="Arial"/>
                        </a:rPr>
                        <a:t>2117 Fourth Street ,</a:t>
                      </a:r>
                      <a:r>
                        <a:rPr lang="en-US" sz="2000" baseline="0">
                          <a:solidFill>
                            <a:schemeClr val="bg1">
                              <a:lumMod val="85000"/>
                            </a:schemeClr>
                          </a:solidFill>
                          <a:latin typeface="Arial"/>
                          <a:cs typeface="Arial"/>
                        </a:rPr>
                        <a:t> STE C        </a:t>
                      </a:r>
                    </a:p>
                    <a:p>
                      <a:pPr>
                        <a:lnSpc>
                          <a:spcPts val="2600"/>
                        </a:lnSpc>
                      </a:pPr>
                      <a:r>
                        <a:rPr lang="en-US" sz="2000" baseline="0">
                          <a:solidFill>
                            <a:schemeClr val="bg1">
                              <a:lumMod val="85000"/>
                            </a:schemeClr>
                          </a:solidFill>
                          <a:latin typeface="Arial"/>
                          <a:cs typeface="Arial"/>
                        </a:rPr>
                        <a:t>Berkeley CA 94710 USA</a:t>
                      </a:r>
                      <a:endParaRPr lang="en-US" sz="2000">
                        <a:solidFill>
                          <a:schemeClr val="bg1">
                            <a:lumMod val="85000"/>
                          </a:schemeClr>
                        </a:solidFill>
                        <a:latin typeface="Arial"/>
                        <a:cs typeface="Arial"/>
                      </a:endParaRPr>
                    </a:p>
                  </a:txBody>
                  <a:tcPr marL="182880" marT="13716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a:solidFill>
                            <a:srgbClr val="D0D0D0"/>
                          </a:solidFill>
                          <a:latin typeface="Arial"/>
                          <a:cs typeface="Arial"/>
                        </a:rPr>
                        <a:t>For complete tutorials</a:t>
                      </a:r>
                      <a:r>
                        <a:rPr lang="en-US" sz="2400" b="1" baseline="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800" b="1">
                          <a:solidFill>
                            <a:srgbClr val="FFC000"/>
                          </a:solidFill>
                          <a:latin typeface="Arial"/>
                          <a:cs typeface="Arial"/>
                        </a:rPr>
                        <a:t>https://</a:t>
                      </a:r>
                      <a:r>
                        <a:rPr lang="en-US" sz="1800" b="1" err="1">
                          <a:solidFill>
                            <a:srgbClr val="FFC000"/>
                          </a:solidFill>
                          <a:latin typeface="Arial"/>
                          <a:cs typeface="Arial"/>
                        </a:rPr>
                        <a:t>www.posterpresentations.com</a:t>
                      </a:r>
                      <a:r>
                        <a:rPr lang="en-US" sz="1800" b="1">
                          <a:solidFill>
                            <a:srgbClr val="FFC000"/>
                          </a:solidFill>
                          <a:latin typeface="Arial"/>
                          <a:cs typeface="Arial"/>
                        </a:rPr>
                        <a:t>/</a:t>
                      </a:r>
                      <a:r>
                        <a:rPr lang="en-US" sz="1800" b="1" err="1">
                          <a:solidFill>
                            <a:srgbClr val="FFC000"/>
                          </a:solidFill>
                          <a:latin typeface="Arial"/>
                          <a:cs typeface="Arial"/>
                        </a:rPr>
                        <a:t>helpdesk.html</a:t>
                      </a:r>
                      <a:endParaRPr lang="en-US" sz="1800">
                        <a:solidFill>
                          <a:schemeClr val="bg1">
                            <a:lumMod val="85000"/>
                          </a:schemeClr>
                        </a:solidFill>
                        <a:latin typeface="Arial"/>
                        <a:cs typeface="Arial"/>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238681806"/>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l" defTabSz="2194560" rtl="0" eaLnBrk="1" latinLnBrk="0" hangingPunct="1">
        <a:spcBef>
          <a:spcPct val="0"/>
        </a:spcBef>
        <a:buNone/>
        <a:defRPr sz="1344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468800" indent="-1468800" algn="l" defTabSz="2194560" rtl="0" eaLnBrk="1" latinLnBrk="0" hangingPunct="1">
        <a:spcBef>
          <a:spcPct val="20000"/>
        </a:spcBef>
        <a:spcAft>
          <a:spcPts val="2880"/>
        </a:spcAft>
        <a:buClr>
          <a:schemeClr val="accent2"/>
        </a:buClr>
        <a:buSzPct val="92000"/>
        <a:buFont typeface="Wingdings 2" panose="05020102010507070707" pitchFamily="18" charset="2"/>
        <a:buChar char=""/>
        <a:defRPr sz="8640" kern="1200">
          <a:solidFill>
            <a:schemeClr val="tx2"/>
          </a:solidFill>
          <a:latin typeface="+mn-lt"/>
          <a:ea typeface="+mn-ea"/>
          <a:cs typeface="+mn-cs"/>
        </a:defRPr>
      </a:lvl1pPr>
      <a:lvl2pPr marL="3024000" indent="-1468800" algn="l" defTabSz="2194560" rtl="0" eaLnBrk="1" latinLnBrk="0" hangingPunct="1">
        <a:spcBef>
          <a:spcPct val="20000"/>
        </a:spcBef>
        <a:spcAft>
          <a:spcPts val="2880"/>
        </a:spcAft>
        <a:buClr>
          <a:schemeClr val="accent2"/>
        </a:buClr>
        <a:buSzPct val="92000"/>
        <a:buFont typeface="Wingdings 2" panose="05020102010507070707" pitchFamily="18" charset="2"/>
        <a:buChar char=""/>
        <a:defRPr sz="7680" kern="1200">
          <a:solidFill>
            <a:schemeClr val="tx2"/>
          </a:solidFill>
          <a:latin typeface="+mn-lt"/>
          <a:ea typeface="+mn-ea"/>
          <a:cs typeface="+mn-cs"/>
        </a:defRPr>
      </a:lvl2pPr>
      <a:lvl3pPr marL="4320000" indent="-1296000" algn="l" defTabSz="2194560" rtl="0" eaLnBrk="1" latinLnBrk="0" hangingPunct="1">
        <a:spcBef>
          <a:spcPct val="20000"/>
        </a:spcBef>
        <a:spcAft>
          <a:spcPts val="2880"/>
        </a:spcAft>
        <a:buClr>
          <a:schemeClr val="accent2"/>
        </a:buClr>
        <a:buSzPct val="92000"/>
        <a:buFont typeface="Wingdings 2" panose="05020102010507070707" pitchFamily="18" charset="2"/>
        <a:buChar char=""/>
        <a:defRPr sz="6720" kern="1200">
          <a:solidFill>
            <a:schemeClr val="tx2"/>
          </a:solidFill>
          <a:latin typeface="+mn-lt"/>
          <a:ea typeface="+mn-ea"/>
          <a:cs typeface="+mn-cs"/>
        </a:defRPr>
      </a:lvl3pPr>
      <a:lvl4pPr marL="5961600" indent="-1123200" algn="l" defTabSz="2194560" rtl="0" eaLnBrk="1" latinLnBrk="0" hangingPunct="1">
        <a:spcBef>
          <a:spcPct val="20000"/>
        </a:spcBef>
        <a:spcAft>
          <a:spcPts val="2880"/>
        </a:spcAft>
        <a:buClr>
          <a:schemeClr val="accent2"/>
        </a:buClr>
        <a:buSzPct val="92000"/>
        <a:buFont typeface="Wingdings 2" panose="05020102010507070707" pitchFamily="18" charset="2"/>
        <a:buChar char=""/>
        <a:defRPr sz="5760" kern="1200">
          <a:solidFill>
            <a:schemeClr val="tx2"/>
          </a:solidFill>
          <a:latin typeface="+mn-lt"/>
          <a:ea typeface="+mn-ea"/>
          <a:cs typeface="+mn-cs"/>
        </a:defRPr>
      </a:lvl4pPr>
      <a:lvl5pPr marL="7689600" indent="-1123200" algn="l" defTabSz="2194560" rtl="0" eaLnBrk="1" latinLnBrk="0" hangingPunct="1">
        <a:spcBef>
          <a:spcPct val="20000"/>
        </a:spcBef>
        <a:spcAft>
          <a:spcPts val="2880"/>
        </a:spcAft>
        <a:buClr>
          <a:schemeClr val="accent2"/>
        </a:buClr>
        <a:buSzPct val="92000"/>
        <a:buFont typeface="Wingdings 2" panose="05020102010507070707" pitchFamily="18" charset="2"/>
        <a:buChar char=""/>
        <a:defRPr sz="5760" kern="1200">
          <a:solidFill>
            <a:schemeClr val="tx2"/>
          </a:solidFill>
          <a:latin typeface="+mn-lt"/>
          <a:ea typeface="+mn-ea"/>
          <a:cs typeface="+mn-cs"/>
        </a:defRPr>
      </a:lvl5pPr>
      <a:lvl6pPr marL="9120000" indent="-1097280" algn="l" defTabSz="2194560" rtl="0" eaLnBrk="1" latinLnBrk="0" hangingPunct="1">
        <a:spcBef>
          <a:spcPct val="20000"/>
        </a:spcBef>
        <a:spcAft>
          <a:spcPts val="2880"/>
        </a:spcAft>
        <a:buClr>
          <a:schemeClr val="accent2"/>
        </a:buClr>
        <a:buSzPct val="92000"/>
        <a:buFont typeface="Wingdings 2" panose="05020102010507070707" pitchFamily="18" charset="2"/>
        <a:buChar char=""/>
        <a:defRPr sz="5760" kern="1200">
          <a:solidFill>
            <a:schemeClr val="tx2"/>
          </a:solidFill>
          <a:latin typeface="+mn-lt"/>
          <a:ea typeface="+mn-ea"/>
          <a:cs typeface="+mn-cs"/>
        </a:defRPr>
      </a:lvl6pPr>
      <a:lvl7pPr marL="10560000" indent="-1097280" algn="l" defTabSz="2194560" rtl="0" eaLnBrk="1" latinLnBrk="0" hangingPunct="1">
        <a:spcBef>
          <a:spcPct val="20000"/>
        </a:spcBef>
        <a:spcAft>
          <a:spcPts val="2880"/>
        </a:spcAft>
        <a:buClr>
          <a:schemeClr val="accent2"/>
        </a:buClr>
        <a:buSzPct val="92000"/>
        <a:buFont typeface="Wingdings 2" panose="05020102010507070707" pitchFamily="18" charset="2"/>
        <a:buChar char=""/>
        <a:defRPr sz="5760" kern="1200">
          <a:solidFill>
            <a:schemeClr val="tx2"/>
          </a:solidFill>
          <a:latin typeface="+mn-lt"/>
          <a:ea typeface="+mn-ea"/>
          <a:cs typeface="+mn-cs"/>
        </a:defRPr>
      </a:lvl7pPr>
      <a:lvl8pPr marL="12000000" indent="-1097280" algn="l" defTabSz="2194560" rtl="0" eaLnBrk="1" latinLnBrk="0" hangingPunct="1">
        <a:spcBef>
          <a:spcPct val="20000"/>
        </a:spcBef>
        <a:spcAft>
          <a:spcPts val="2880"/>
        </a:spcAft>
        <a:buClr>
          <a:schemeClr val="accent2"/>
        </a:buClr>
        <a:buSzPct val="92000"/>
        <a:buFont typeface="Wingdings 2" panose="05020102010507070707" pitchFamily="18" charset="2"/>
        <a:buChar char=""/>
        <a:defRPr sz="5760" kern="1200">
          <a:solidFill>
            <a:schemeClr val="tx2"/>
          </a:solidFill>
          <a:latin typeface="+mn-lt"/>
          <a:ea typeface="+mn-ea"/>
          <a:cs typeface="+mn-cs"/>
        </a:defRPr>
      </a:lvl8pPr>
      <a:lvl9pPr marL="13440000" indent="-1097280" algn="l" defTabSz="2194560" rtl="0" eaLnBrk="1" latinLnBrk="0" hangingPunct="1">
        <a:spcBef>
          <a:spcPct val="20000"/>
        </a:spcBef>
        <a:spcAft>
          <a:spcPts val="2880"/>
        </a:spcAft>
        <a:buClr>
          <a:schemeClr val="accent2"/>
        </a:buClr>
        <a:buSzPct val="92000"/>
        <a:buFont typeface="Wingdings 2" panose="05020102010507070707" pitchFamily="18" charset="2"/>
        <a:buChar char=""/>
        <a:defRPr sz="5760" kern="1200">
          <a:solidFill>
            <a:schemeClr val="tx2"/>
          </a:solidFill>
          <a:latin typeface="+mn-lt"/>
          <a:ea typeface="+mn-ea"/>
          <a:cs typeface="+mn-cs"/>
        </a:defRPr>
      </a:lvl9pPr>
    </p:bodyStyle>
    <p:otherStyle>
      <a:defPPr>
        <a:defRPr lang="en-US"/>
      </a:defPPr>
      <a:lvl1pPr marL="0" algn="l" defTabSz="2194560" rtl="0" eaLnBrk="1" latinLnBrk="0" hangingPunct="1">
        <a:defRPr sz="8640" kern="1200">
          <a:solidFill>
            <a:schemeClr val="tx1"/>
          </a:solidFill>
          <a:latin typeface="+mn-lt"/>
          <a:ea typeface="+mn-ea"/>
          <a:cs typeface="+mn-cs"/>
        </a:defRPr>
      </a:lvl1pPr>
      <a:lvl2pPr marL="2194560" algn="l" defTabSz="2194560" rtl="0" eaLnBrk="1" latinLnBrk="0" hangingPunct="1">
        <a:defRPr sz="8640" kern="1200">
          <a:solidFill>
            <a:schemeClr val="tx1"/>
          </a:solidFill>
          <a:latin typeface="+mn-lt"/>
          <a:ea typeface="+mn-ea"/>
          <a:cs typeface="+mn-cs"/>
        </a:defRPr>
      </a:lvl2pPr>
      <a:lvl3pPr marL="4389120" algn="l" defTabSz="2194560" rtl="0" eaLnBrk="1" latinLnBrk="0" hangingPunct="1">
        <a:defRPr sz="8640" kern="1200">
          <a:solidFill>
            <a:schemeClr val="tx1"/>
          </a:solidFill>
          <a:latin typeface="+mn-lt"/>
          <a:ea typeface="+mn-ea"/>
          <a:cs typeface="+mn-cs"/>
        </a:defRPr>
      </a:lvl3pPr>
      <a:lvl4pPr marL="6583680" algn="l" defTabSz="2194560" rtl="0" eaLnBrk="1" latinLnBrk="0" hangingPunct="1">
        <a:defRPr sz="8640" kern="1200">
          <a:solidFill>
            <a:schemeClr val="tx1"/>
          </a:solidFill>
          <a:latin typeface="+mn-lt"/>
          <a:ea typeface="+mn-ea"/>
          <a:cs typeface="+mn-cs"/>
        </a:defRPr>
      </a:lvl4pPr>
      <a:lvl5pPr marL="8778240" algn="l" defTabSz="2194560" rtl="0" eaLnBrk="1" latinLnBrk="0" hangingPunct="1">
        <a:defRPr sz="8640" kern="1200">
          <a:solidFill>
            <a:schemeClr val="tx1"/>
          </a:solidFill>
          <a:latin typeface="+mn-lt"/>
          <a:ea typeface="+mn-ea"/>
          <a:cs typeface="+mn-cs"/>
        </a:defRPr>
      </a:lvl5pPr>
      <a:lvl6pPr marL="10972800" algn="l" defTabSz="2194560" rtl="0" eaLnBrk="1" latinLnBrk="0" hangingPunct="1">
        <a:defRPr sz="8640" kern="1200">
          <a:solidFill>
            <a:schemeClr val="tx1"/>
          </a:solidFill>
          <a:latin typeface="+mn-lt"/>
          <a:ea typeface="+mn-ea"/>
          <a:cs typeface="+mn-cs"/>
        </a:defRPr>
      </a:lvl6pPr>
      <a:lvl7pPr marL="13167360" algn="l" defTabSz="2194560" rtl="0" eaLnBrk="1" latinLnBrk="0" hangingPunct="1">
        <a:defRPr sz="8640" kern="1200">
          <a:solidFill>
            <a:schemeClr val="tx1"/>
          </a:solidFill>
          <a:latin typeface="+mn-lt"/>
          <a:ea typeface="+mn-ea"/>
          <a:cs typeface="+mn-cs"/>
        </a:defRPr>
      </a:lvl7pPr>
      <a:lvl8pPr marL="15361920" algn="l" defTabSz="2194560" rtl="0" eaLnBrk="1" latinLnBrk="0" hangingPunct="1">
        <a:defRPr sz="8640" kern="1200">
          <a:solidFill>
            <a:schemeClr val="tx1"/>
          </a:solidFill>
          <a:latin typeface="+mn-lt"/>
          <a:ea typeface="+mn-ea"/>
          <a:cs typeface="+mn-cs"/>
        </a:defRPr>
      </a:lvl8pPr>
      <a:lvl9pPr marL="17556480" algn="l" defTabSz="2194560" rtl="0" eaLnBrk="1" latinLnBrk="0" hangingPunct="1">
        <a:defRPr sz="864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9.png"/><Relationship Id="rId7" Type="http://schemas.openxmlformats.org/officeDocument/2006/relationships/hyperlink" Target="https://doi-org.sacredheart.idm.oclc.org/10.1186/s41927-019-0092-5%E2%80%AF" TargetMode="External"/><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hyperlink" Target="https://doi.org/10.15585/mmwr.mm7241a1" TargetMode="External"/><Relationship Id="rId5" Type="http://schemas.openxmlformats.org/officeDocument/2006/relationships/hyperlink" Target="https://www.cdc.gov/arthritis/communications/features/arthritis-mental-health.htm#:~:text=About%201%20in%205%20US" TargetMode="Externa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lgConfetti">
          <a:fgClr>
            <a:srgbClr val="C9A6E4"/>
          </a:fgClr>
          <a:bgClr>
            <a:srgbClr val="FED2F6"/>
          </a:bgClr>
        </a:patt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A88C56A-C898-9F4E-8933-9EC817B96972}"/>
              </a:ext>
            </a:extLst>
          </p:cNvPr>
          <p:cNvSpPr>
            <a:spLocks noGrp="1"/>
          </p:cNvSpPr>
          <p:nvPr>
            <p:ph type="body" sz="quarter" idx="10"/>
          </p:nvPr>
        </p:nvSpPr>
        <p:spPr>
          <a:xfrm>
            <a:off x="13067839" y="3288417"/>
            <a:ext cx="17755522" cy="923330"/>
          </a:xfrm>
        </p:spPr>
        <p:txBody>
          <a:bodyPr wrap="square" lIns="91440" tIns="45720" rIns="91440" bIns="45720" anchor="t">
            <a:spAutoFit/>
          </a:bodyPr>
          <a:lstStyle/>
          <a:p>
            <a:r>
              <a:rPr lang="en-US" sz="5400">
                <a:cs typeface="Arial"/>
              </a:rPr>
              <a:t>College of Health Professions, Sacred Heart University</a:t>
            </a:r>
          </a:p>
        </p:txBody>
      </p:sp>
      <p:sp>
        <p:nvSpPr>
          <p:cNvPr id="3" name="Text Placeholder 2">
            <a:extLst>
              <a:ext uri="{FF2B5EF4-FFF2-40B4-BE49-F238E27FC236}">
                <a16:creationId xmlns:a16="http://schemas.microsoft.com/office/drawing/2014/main" id="{368F42AB-0B38-6240-B455-4EAD6491D21A}"/>
              </a:ext>
            </a:extLst>
          </p:cNvPr>
          <p:cNvSpPr>
            <a:spLocks noGrp="1"/>
          </p:cNvSpPr>
          <p:nvPr>
            <p:ph type="body" sz="quarter" idx="11"/>
          </p:nvPr>
        </p:nvSpPr>
        <p:spPr>
          <a:xfrm>
            <a:off x="8063927" y="2098054"/>
            <a:ext cx="29522979" cy="923330"/>
          </a:xfrm>
        </p:spPr>
        <p:txBody>
          <a:bodyPr wrap="square" lIns="91440" tIns="45720" rIns="91440" bIns="45720" anchor="t">
            <a:spAutoFit/>
          </a:bodyPr>
          <a:lstStyle/>
          <a:p>
            <a:r>
              <a:rPr lang="en-US" dirty="0">
                <a:cs typeface="Arial"/>
              </a:rPr>
              <a:t>Marissa Heinz, Emily Marshall, Emily Wightman, Brooke </a:t>
            </a:r>
            <a:r>
              <a:rPr lang="en-US" dirty="0" err="1">
                <a:cs typeface="Arial"/>
              </a:rPr>
              <a:t>Yencha</a:t>
            </a:r>
            <a:r>
              <a:rPr lang="en-US" dirty="0">
                <a:cs typeface="Arial"/>
              </a:rPr>
              <a:t> </a:t>
            </a:r>
            <a:r>
              <a:rPr lang="en-US" dirty="0">
                <a:ea typeface="+mj-lt"/>
                <a:cs typeface="Arial"/>
              </a:rPr>
              <a:t>[Faculty Mentor: Dr. Rui Liu]</a:t>
            </a:r>
          </a:p>
        </p:txBody>
      </p:sp>
      <p:sp>
        <p:nvSpPr>
          <p:cNvPr id="4" name="Text Placeholder 3">
            <a:extLst>
              <a:ext uri="{FF2B5EF4-FFF2-40B4-BE49-F238E27FC236}">
                <a16:creationId xmlns:a16="http://schemas.microsoft.com/office/drawing/2014/main" id="{C92934C5-F417-4547-A178-F9454BBDDA4A}"/>
              </a:ext>
            </a:extLst>
          </p:cNvPr>
          <p:cNvSpPr>
            <a:spLocks noGrp="1"/>
          </p:cNvSpPr>
          <p:nvPr>
            <p:ph type="body" sz="quarter" idx="12"/>
          </p:nvPr>
        </p:nvSpPr>
        <p:spPr>
          <a:xfrm>
            <a:off x="3945910" y="-647912"/>
            <a:ext cx="37113336" cy="3231877"/>
          </a:xfrm>
        </p:spPr>
        <p:txBody>
          <a:bodyPr/>
          <a:lstStyle/>
          <a:p>
            <a:r>
              <a:rPr lang="en-US" sz="8000">
                <a:cs typeface="Arial"/>
              </a:rPr>
              <a:t>The Relationship Between Arthritis and Depression in Adults 55 to 85 Years Old</a:t>
            </a:r>
          </a:p>
        </p:txBody>
      </p:sp>
      <p:sp>
        <p:nvSpPr>
          <p:cNvPr id="5" name="Text Placeholder 4">
            <a:extLst>
              <a:ext uri="{FF2B5EF4-FFF2-40B4-BE49-F238E27FC236}">
                <a16:creationId xmlns:a16="http://schemas.microsoft.com/office/drawing/2014/main" id="{03371DE7-DCBD-E143-8BC8-F10EEF67D84C}"/>
              </a:ext>
            </a:extLst>
          </p:cNvPr>
          <p:cNvSpPr>
            <a:spLocks noGrp="1"/>
          </p:cNvSpPr>
          <p:nvPr>
            <p:ph type="body" sz="quarter" idx="15"/>
          </p:nvPr>
        </p:nvSpPr>
        <p:spPr>
          <a:xfrm>
            <a:off x="871158" y="4988038"/>
            <a:ext cx="9341319" cy="1031062"/>
          </a:xfrm>
          <a:solidFill>
            <a:srgbClr val="FCD8F8"/>
          </a:solidFill>
        </p:spPr>
        <p:txBody>
          <a:bodyPr/>
          <a:lstStyle/>
          <a:p>
            <a:r>
              <a:rPr lang="en-US" sz="6600"/>
              <a:t>Background</a:t>
            </a:r>
          </a:p>
        </p:txBody>
      </p:sp>
      <p:sp>
        <p:nvSpPr>
          <p:cNvPr id="6" name="Text Placeholder 5">
            <a:extLst>
              <a:ext uri="{FF2B5EF4-FFF2-40B4-BE49-F238E27FC236}">
                <a16:creationId xmlns:a16="http://schemas.microsoft.com/office/drawing/2014/main" id="{A5DE1169-8E44-8344-A5CD-DA0F01E9245D}"/>
              </a:ext>
            </a:extLst>
          </p:cNvPr>
          <p:cNvSpPr>
            <a:spLocks noGrp="1"/>
          </p:cNvSpPr>
          <p:nvPr>
            <p:ph type="body" sz="quarter" idx="17"/>
          </p:nvPr>
        </p:nvSpPr>
        <p:spPr>
          <a:xfrm>
            <a:off x="696347" y="18928078"/>
            <a:ext cx="9516130" cy="1170516"/>
          </a:xfrm>
          <a:solidFill>
            <a:srgbClr val="FCD8F8"/>
          </a:solidFill>
        </p:spPr>
        <p:txBody>
          <a:bodyPr/>
          <a:lstStyle/>
          <a:p>
            <a:r>
              <a:rPr lang="en-US" sz="6600"/>
              <a:t>Methods</a:t>
            </a:r>
            <a:endParaRPr lang="en-US"/>
          </a:p>
        </p:txBody>
      </p:sp>
      <p:sp>
        <p:nvSpPr>
          <p:cNvPr id="7" name="Text Placeholder 6">
            <a:extLst>
              <a:ext uri="{FF2B5EF4-FFF2-40B4-BE49-F238E27FC236}">
                <a16:creationId xmlns:a16="http://schemas.microsoft.com/office/drawing/2014/main" id="{8A19A437-04D4-5F45-A616-3A5D998A1D8E}"/>
              </a:ext>
            </a:extLst>
          </p:cNvPr>
          <p:cNvSpPr>
            <a:spLocks noGrp="1"/>
          </p:cNvSpPr>
          <p:nvPr>
            <p:ph type="body" sz="quarter" idx="18"/>
          </p:nvPr>
        </p:nvSpPr>
        <p:spPr>
          <a:xfrm>
            <a:off x="33916938" y="24307494"/>
            <a:ext cx="8857768" cy="1107996"/>
          </a:xfrm>
          <a:solidFill>
            <a:srgbClr val="FCD8F8"/>
          </a:solidFill>
        </p:spPr>
        <p:txBody>
          <a:bodyPr/>
          <a:lstStyle/>
          <a:p>
            <a:r>
              <a:rPr lang="en-US" sz="6600"/>
              <a:t>References</a:t>
            </a:r>
          </a:p>
        </p:txBody>
      </p:sp>
      <p:sp>
        <p:nvSpPr>
          <p:cNvPr id="8" name="Text Placeholder 7">
            <a:extLst>
              <a:ext uri="{FF2B5EF4-FFF2-40B4-BE49-F238E27FC236}">
                <a16:creationId xmlns:a16="http://schemas.microsoft.com/office/drawing/2014/main" id="{527E62BD-C7ED-5840-AD8F-AB2265CC8F56}"/>
              </a:ext>
            </a:extLst>
          </p:cNvPr>
          <p:cNvSpPr>
            <a:spLocks noGrp="1"/>
          </p:cNvSpPr>
          <p:nvPr>
            <p:ph type="body" sz="quarter" idx="19"/>
          </p:nvPr>
        </p:nvSpPr>
        <p:spPr>
          <a:xfrm>
            <a:off x="22849992" y="4988038"/>
            <a:ext cx="9152550" cy="1107996"/>
          </a:xfrm>
          <a:solidFill>
            <a:srgbClr val="FCD8F8"/>
          </a:solidFill>
        </p:spPr>
        <p:txBody>
          <a:bodyPr/>
          <a:lstStyle/>
          <a:p>
            <a:r>
              <a:rPr lang="en-US" sz="6600"/>
              <a:t>Results</a:t>
            </a:r>
          </a:p>
        </p:txBody>
      </p:sp>
      <p:sp>
        <p:nvSpPr>
          <p:cNvPr id="9" name="Text Placeholder 8">
            <a:extLst>
              <a:ext uri="{FF2B5EF4-FFF2-40B4-BE49-F238E27FC236}">
                <a16:creationId xmlns:a16="http://schemas.microsoft.com/office/drawing/2014/main" id="{24A6263A-4C35-7147-8D90-4054A0A02347}"/>
              </a:ext>
            </a:extLst>
          </p:cNvPr>
          <p:cNvSpPr>
            <a:spLocks noGrp="1"/>
          </p:cNvSpPr>
          <p:nvPr>
            <p:ph type="body" sz="quarter" idx="20"/>
          </p:nvPr>
        </p:nvSpPr>
        <p:spPr>
          <a:xfrm>
            <a:off x="33620354" y="4879324"/>
            <a:ext cx="9559894" cy="1216710"/>
          </a:xfrm>
          <a:solidFill>
            <a:srgbClr val="FCD8F8"/>
          </a:solidFill>
        </p:spPr>
        <p:txBody>
          <a:bodyPr/>
          <a:lstStyle/>
          <a:p>
            <a:r>
              <a:rPr lang="en-US" sz="6600"/>
              <a:t>Conclusions</a:t>
            </a:r>
          </a:p>
        </p:txBody>
      </p:sp>
      <p:sp>
        <p:nvSpPr>
          <p:cNvPr id="10" name="Text Placeholder 9">
            <a:extLst>
              <a:ext uri="{FF2B5EF4-FFF2-40B4-BE49-F238E27FC236}">
                <a16:creationId xmlns:a16="http://schemas.microsoft.com/office/drawing/2014/main" id="{099B1F13-D3D0-F942-946A-23CAE9ECBE0B}"/>
              </a:ext>
            </a:extLst>
          </p:cNvPr>
          <p:cNvSpPr>
            <a:spLocks noGrp="1"/>
          </p:cNvSpPr>
          <p:nvPr>
            <p:ph type="body" sz="quarter" idx="21"/>
          </p:nvPr>
        </p:nvSpPr>
        <p:spPr>
          <a:xfrm>
            <a:off x="729570" y="12361108"/>
            <a:ext cx="9362244" cy="1074846"/>
          </a:xfrm>
          <a:solidFill>
            <a:srgbClr val="FCD8F8"/>
          </a:solidFill>
        </p:spPr>
        <p:txBody>
          <a:bodyPr/>
          <a:lstStyle/>
          <a:p>
            <a:r>
              <a:rPr lang="en-US" sz="6600"/>
              <a:t>Objectives</a:t>
            </a:r>
          </a:p>
        </p:txBody>
      </p:sp>
      <p:sp>
        <p:nvSpPr>
          <p:cNvPr id="12" name="Text Placeholder 11">
            <a:extLst>
              <a:ext uri="{FF2B5EF4-FFF2-40B4-BE49-F238E27FC236}">
                <a16:creationId xmlns:a16="http://schemas.microsoft.com/office/drawing/2014/main" id="{4614F892-6D6E-EC44-9CF5-9E88641C3D98}"/>
              </a:ext>
            </a:extLst>
          </p:cNvPr>
          <p:cNvSpPr>
            <a:spLocks noGrp="1"/>
          </p:cNvSpPr>
          <p:nvPr>
            <p:ph type="body" sz="quarter" idx="16"/>
          </p:nvPr>
        </p:nvSpPr>
        <p:spPr>
          <a:xfrm>
            <a:off x="523501" y="6207296"/>
            <a:ext cx="10058400" cy="5582041"/>
          </a:xfrm>
        </p:spPr>
        <p:txBody>
          <a:bodyPr/>
          <a:lstStyle/>
          <a:p>
            <a:pPr marL="457200" indent="-457200">
              <a:buFont typeface="Arial" panose="05020102010507070707" pitchFamily="18" charset="2"/>
              <a:buChar char="•"/>
            </a:pPr>
            <a:r>
              <a:rPr lang="en-US" sz="3600">
                <a:solidFill>
                  <a:schemeClr val="tx1"/>
                </a:solidFill>
                <a:cs typeface="Arial" panose="020B0604020202020204"/>
              </a:rPr>
              <a:t>1 in 5 U.S. adults have doctor-diagnosed arthritis (Fallon et al., 2023).</a:t>
            </a:r>
            <a:endParaRPr lang="en-US" sz="3600">
              <a:solidFill>
                <a:schemeClr val="tx1"/>
              </a:solidFill>
            </a:endParaRPr>
          </a:p>
          <a:p>
            <a:pPr marL="457200" indent="-457200">
              <a:buFont typeface="Arial" panose="05020102010507070707" pitchFamily="18" charset="2"/>
              <a:buChar char="•"/>
            </a:pPr>
            <a:r>
              <a:rPr lang="en-US" sz="3600">
                <a:solidFill>
                  <a:schemeClr val="tx1"/>
                </a:solidFill>
                <a:cs typeface="Arial" panose="020B0604020202020204"/>
              </a:rPr>
              <a:t>1 in 5 U.S. adults with arthritis also suffer from symptoms of depression (CDC, 2021).</a:t>
            </a:r>
          </a:p>
          <a:p>
            <a:pPr marL="457200" indent="-457200">
              <a:buFont typeface="Arial" panose="05020102010507070707" pitchFamily="18" charset="2"/>
              <a:buChar char="•"/>
            </a:pPr>
            <a:r>
              <a:rPr lang="en-US" sz="3600">
                <a:solidFill>
                  <a:schemeClr val="tx1"/>
                </a:solidFill>
                <a:cs typeface="Arial" panose="020B0604020202020204"/>
              </a:rPr>
              <a:t>Patient-reported anxiety and depression is associated with poorer health outcomes (Peterson et al., 2019).</a:t>
            </a:r>
          </a:p>
        </p:txBody>
      </p:sp>
      <p:sp>
        <p:nvSpPr>
          <p:cNvPr id="14" name="Text Placeholder 13">
            <a:extLst>
              <a:ext uri="{FF2B5EF4-FFF2-40B4-BE49-F238E27FC236}">
                <a16:creationId xmlns:a16="http://schemas.microsoft.com/office/drawing/2014/main" id="{A24D8D8C-BE60-804E-9306-8CEF739EA2BB}"/>
              </a:ext>
            </a:extLst>
          </p:cNvPr>
          <p:cNvSpPr>
            <a:spLocks noGrp="1"/>
          </p:cNvSpPr>
          <p:nvPr>
            <p:ph type="body" sz="quarter" idx="23"/>
          </p:nvPr>
        </p:nvSpPr>
        <p:spPr>
          <a:xfrm>
            <a:off x="523501" y="13435954"/>
            <a:ext cx="9568314" cy="5598434"/>
          </a:xfrm>
        </p:spPr>
        <p:txBody>
          <a:bodyPr/>
          <a:lstStyle/>
          <a:p>
            <a:pPr marL="457200" indent="-457200">
              <a:spcBef>
                <a:spcPts val="1800"/>
              </a:spcBef>
              <a:spcAft>
                <a:spcPts val="1800"/>
              </a:spcAft>
              <a:buFont typeface="Arial" panose="05020102010507070707" pitchFamily="18" charset="2"/>
              <a:buChar char="•"/>
            </a:pPr>
            <a:r>
              <a:rPr lang="en-US" sz="3500">
                <a:solidFill>
                  <a:schemeClr val="tx1"/>
                </a:solidFill>
                <a:cs typeface="Arial"/>
              </a:rPr>
              <a:t>To identify and analyze the relationship between arthritis and depression.</a:t>
            </a:r>
          </a:p>
          <a:p>
            <a:pPr marL="457200" indent="-457200">
              <a:spcBef>
                <a:spcPts val="1800"/>
              </a:spcBef>
              <a:spcAft>
                <a:spcPts val="1800"/>
              </a:spcAft>
              <a:buFont typeface="Arial" panose="05020102010507070707" pitchFamily="18" charset="2"/>
              <a:buChar char="•"/>
            </a:pPr>
            <a:r>
              <a:rPr lang="en-US" sz="3500" u="sng">
                <a:solidFill>
                  <a:schemeClr val="tx1"/>
                </a:solidFill>
                <a:cs typeface="Arial"/>
              </a:rPr>
              <a:t>Hypothesis</a:t>
            </a:r>
            <a:r>
              <a:rPr lang="en-US" sz="3500">
                <a:solidFill>
                  <a:schemeClr val="tx1"/>
                </a:solidFill>
                <a:cs typeface="Arial"/>
              </a:rPr>
              <a:t>: Having a diagnosis of arthritis in adults 55 to 85 years old is related to a higher prevalence of self-reported depression.</a:t>
            </a:r>
          </a:p>
        </p:txBody>
      </p:sp>
      <p:sp>
        <p:nvSpPr>
          <p:cNvPr id="15" name="Text Placeholder 14">
            <a:extLst>
              <a:ext uri="{FF2B5EF4-FFF2-40B4-BE49-F238E27FC236}">
                <a16:creationId xmlns:a16="http://schemas.microsoft.com/office/drawing/2014/main" id="{573F2124-F9EB-C443-9990-BDE8295F860C}"/>
              </a:ext>
            </a:extLst>
          </p:cNvPr>
          <p:cNvSpPr>
            <a:spLocks noGrp="1"/>
          </p:cNvSpPr>
          <p:nvPr>
            <p:ph type="body" sz="quarter" idx="24"/>
          </p:nvPr>
        </p:nvSpPr>
        <p:spPr>
          <a:xfrm>
            <a:off x="430953" y="20144239"/>
            <a:ext cx="10070547" cy="12501884"/>
          </a:xfrm>
        </p:spPr>
        <p:txBody>
          <a:bodyPr/>
          <a:lstStyle/>
          <a:p>
            <a:pPr marL="457200" indent="-457200">
              <a:spcBef>
                <a:spcPts val="1200"/>
              </a:spcBef>
              <a:spcAft>
                <a:spcPts val="1200"/>
              </a:spcAft>
              <a:buFont typeface="Arial" panose="020B0604020202020204" pitchFamily="34" charset="0"/>
              <a:buChar char="•"/>
            </a:pPr>
            <a:r>
              <a:rPr lang="en-US" sz="3600" dirty="0">
                <a:solidFill>
                  <a:schemeClr val="tx1"/>
                </a:solidFill>
              </a:rPr>
              <a:t>Observational secondary analysis using cross-sectional data from the 2021 National Health Interview Study. </a:t>
            </a:r>
            <a:endParaRPr lang="en-US" sz="3600" dirty="0">
              <a:solidFill>
                <a:schemeClr val="tx1"/>
              </a:solidFill>
              <a:cs typeface="Arial"/>
            </a:endParaRPr>
          </a:p>
          <a:p>
            <a:pPr marL="457200" indent="-457200">
              <a:spcBef>
                <a:spcPts val="1200"/>
              </a:spcBef>
              <a:spcAft>
                <a:spcPts val="1200"/>
              </a:spcAft>
              <a:buFont typeface="Arial" panose="020B0604020202020204" pitchFamily="34" charset="0"/>
              <a:buChar char="•"/>
            </a:pPr>
            <a:r>
              <a:rPr lang="en-US" sz="3600" dirty="0">
                <a:solidFill>
                  <a:schemeClr val="tx1"/>
                </a:solidFill>
              </a:rPr>
              <a:t>Participants:</a:t>
            </a:r>
            <a:endParaRPr lang="en-US" sz="3600" dirty="0">
              <a:solidFill>
                <a:schemeClr val="tx1"/>
              </a:solidFill>
              <a:cs typeface="Arial"/>
            </a:endParaRPr>
          </a:p>
          <a:p>
            <a:pPr marL="918845" lvl="1" indent="-457200">
              <a:spcBef>
                <a:spcPts val="1200"/>
              </a:spcBef>
              <a:spcAft>
                <a:spcPts val="1200"/>
              </a:spcAft>
              <a:buFont typeface="Arial" panose="020B0604020202020204" pitchFamily="34" charset="0"/>
              <a:buChar char="•"/>
            </a:pPr>
            <a:r>
              <a:rPr lang="en-US" sz="3600" dirty="0">
                <a:solidFill>
                  <a:schemeClr val="tx1"/>
                </a:solidFill>
              </a:rPr>
              <a:t>14,044 United States citizens, ages 55-85</a:t>
            </a:r>
            <a:endParaRPr lang="en-US" sz="3600" dirty="0">
              <a:solidFill>
                <a:schemeClr val="tx1"/>
              </a:solidFill>
              <a:cs typeface="Arial"/>
            </a:endParaRPr>
          </a:p>
          <a:p>
            <a:pPr marL="918845" lvl="1" indent="-457200">
              <a:spcBef>
                <a:spcPts val="1200"/>
              </a:spcBef>
              <a:spcAft>
                <a:spcPts val="1200"/>
              </a:spcAft>
              <a:buFont typeface="Arial" panose="020B0604020202020204" pitchFamily="34" charset="0"/>
              <a:buChar char="•"/>
            </a:pPr>
            <a:r>
              <a:rPr lang="en-US" sz="3600" dirty="0">
                <a:solidFill>
                  <a:schemeClr val="tx1"/>
                </a:solidFill>
              </a:rPr>
              <a:t>Both male (43.7%) and female (56.3%)</a:t>
            </a:r>
            <a:endParaRPr lang="en-US" sz="3600" dirty="0">
              <a:solidFill>
                <a:schemeClr val="tx1"/>
              </a:solidFill>
              <a:cs typeface="Arial"/>
            </a:endParaRPr>
          </a:p>
          <a:p>
            <a:pPr marL="918845" lvl="1" indent="-457200">
              <a:spcBef>
                <a:spcPts val="1200"/>
              </a:spcBef>
              <a:spcAft>
                <a:spcPts val="1200"/>
              </a:spcAft>
              <a:buFont typeface="Arial" panose="020B0604020202020204" pitchFamily="34" charset="0"/>
              <a:buChar char="•"/>
            </a:pPr>
            <a:r>
              <a:rPr lang="en-US" sz="3600" dirty="0">
                <a:solidFill>
                  <a:schemeClr val="tx1"/>
                </a:solidFill>
              </a:rPr>
              <a:t>Participants of different ethnic backgrounds</a:t>
            </a:r>
            <a:endParaRPr lang="en-US" sz="3600" dirty="0">
              <a:solidFill>
                <a:schemeClr val="tx1"/>
              </a:solidFill>
              <a:cs typeface="Arial"/>
            </a:endParaRPr>
          </a:p>
          <a:p>
            <a:pPr marL="457200" indent="-457200">
              <a:spcBef>
                <a:spcPts val="1200"/>
              </a:spcBef>
              <a:spcAft>
                <a:spcPts val="1200"/>
              </a:spcAft>
              <a:buFont typeface="Arial" panose="020B0604020202020204" pitchFamily="34" charset="0"/>
              <a:buChar char="•"/>
            </a:pPr>
            <a:r>
              <a:rPr lang="en-US" sz="3600" u="sng" dirty="0">
                <a:solidFill>
                  <a:schemeClr val="tx1"/>
                </a:solidFill>
              </a:rPr>
              <a:t>Exposure Variable</a:t>
            </a:r>
            <a:r>
              <a:rPr lang="en-US" sz="3600" dirty="0">
                <a:solidFill>
                  <a:schemeClr val="tx1"/>
                </a:solidFill>
              </a:rPr>
              <a:t>: Physician-diagnosed Arthritis</a:t>
            </a:r>
            <a:endParaRPr lang="en-US" sz="3600" dirty="0">
              <a:solidFill>
                <a:schemeClr val="tx1"/>
              </a:solidFill>
              <a:cs typeface="Arial"/>
            </a:endParaRPr>
          </a:p>
          <a:p>
            <a:pPr marL="457200" indent="-457200">
              <a:spcBef>
                <a:spcPts val="1200"/>
              </a:spcBef>
              <a:spcAft>
                <a:spcPts val="1200"/>
              </a:spcAft>
              <a:buFont typeface="Arial" panose="020B0604020202020204" pitchFamily="34" charset="0"/>
              <a:buChar char="•"/>
            </a:pPr>
            <a:r>
              <a:rPr lang="en-US" sz="3600" u="sng" dirty="0">
                <a:solidFill>
                  <a:schemeClr val="tx1"/>
                </a:solidFill>
              </a:rPr>
              <a:t>Outcome Variable</a:t>
            </a:r>
            <a:r>
              <a:rPr lang="en-US" sz="3600" dirty="0">
                <a:solidFill>
                  <a:schemeClr val="tx1"/>
                </a:solidFill>
              </a:rPr>
              <a:t>: Self-reported Depression</a:t>
            </a:r>
            <a:endParaRPr lang="en-US" sz="3600" dirty="0">
              <a:solidFill>
                <a:schemeClr val="tx1"/>
              </a:solidFill>
              <a:cs typeface="Arial"/>
            </a:endParaRPr>
          </a:p>
          <a:p>
            <a:pPr marL="457200" indent="-457200">
              <a:spcBef>
                <a:spcPts val="1200"/>
              </a:spcBef>
              <a:spcAft>
                <a:spcPts val="1200"/>
              </a:spcAft>
              <a:buFont typeface="Arial" panose="020B0604020202020204" pitchFamily="34" charset="0"/>
              <a:buChar char="•"/>
            </a:pPr>
            <a:r>
              <a:rPr lang="en-US" sz="3600" dirty="0">
                <a:solidFill>
                  <a:schemeClr val="tx1"/>
                </a:solidFill>
              </a:rPr>
              <a:t> A bivariant Chi-square test was generated to determine the association between the exposure and outcome.</a:t>
            </a:r>
            <a:endParaRPr lang="en-US" sz="3600" dirty="0">
              <a:solidFill>
                <a:schemeClr val="tx1"/>
              </a:solidFill>
              <a:cs typeface="Arial"/>
            </a:endParaRPr>
          </a:p>
          <a:p>
            <a:pPr marL="918845" lvl="1" indent="-457200">
              <a:buFont typeface="Arial" panose="020B0604020202020204" pitchFamily="34" charset="0"/>
              <a:buChar char="•"/>
            </a:pPr>
            <a:endParaRPr lang="en-US" sz="3200" dirty="0">
              <a:cs typeface="Arial"/>
            </a:endParaRPr>
          </a:p>
        </p:txBody>
      </p:sp>
      <p:sp>
        <p:nvSpPr>
          <p:cNvPr id="16" name="Text Placeholder 15">
            <a:extLst>
              <a:ext uri="{FF2B5EF4-FFF2-40B4-BE49-F238E27FC236}">
                <a16:creationId xmlns:a16="http://schemas.microsoft.com/office/drawing/2014/main" id="{EC58161B-F9FB-9047-B3D0-05DFF4252F3B}"/>
              </a:ext>
            </a:extLst>
          </p:cNvPr>
          <p:cNvSpPr>
            <a:spLocks noGrp="1"/>
          </p:cNvSpPr>
          <p:nvPr>
            <p:ph type="body" sz="quarter" idx="25"/>
          </p:nvPr>
        </p:nvSpPr>
        <p:spPr>
          <a:xfrm>
            <a:off x="22490445" y="6179290"/>
            <a:ext cx="9871643" cy="10756791"/>
          </a:xfrm>
        </p:spPr>
        <p:txBody>
          <a:bodyPr/>
          <a:lstStyle/>
          <a:p>
            <a:pPr marL="457200" indent="-457200">
              <a:spcBef>
                <a:spcPts val="1200"/>
              </a:spcBef>
              <a:spcAft>
                <a:spcPts val="1800"/>
              </a:spcAft>
              <a:buFont typeface="Arial" panose="020B0604020202020204" pitchFamily="34" charset="0"/>
              <a:buChar char="•"/>
            </a:pPr>
            <a:r>
              <a:rPr lang="en-US" sz="3600" dirty="0">
                <a:solidFill>
                  <a:schemeClr val="tx1"/>
                </a:solidFill>
                <a:cs typeface="Arial"/>
              </a:rPr>
              <a:t>Roughly</a:t>
            </a:r>
            <a:r>
              <a:rPr lang="en-US" sz="3600" b="1" dirty="0">
                <a:solidFill>
                  <a:schemeClr val="tx1"/>
                </a:solidFill>
                <a:cs typeface="Arial"/>
              </a:rPr>
              <a:t> 61.5% </a:t>
            </a:r>
            <a:r>
              <a:rPr lang="en-US" sz="3600" dirty="0">
                <a:solidFill>
                  <a:schemeClr val="tx1"/>
                </a:solidFill>
                <a:cs typeface="Arial"/>
              </a:rPr>
              <a:t>of participants with physician-diagnosed arthritis reported ever experiencing depression, compared to </a:t>
            </a:r>
            <a:r>
              <a:rPr lang="en-US" sz="3600" b="1" dirty="0">
                <a:solidFill>
                  <a:schemeClr val="tx1"/>
                </a:solidFill>
                <a:cs typeface="Arial"/>
              </a:rPr>
              <a:t>39.6% </a:t>
            </a:r>
            <a:r>
              <a:rPr lang="en-US" sz="3600" dirty="0">
                <a:solidFill>
                  <a:schemeClr val="tx1"/>
                </a:solidFill>
                <a:cs typeface="Arial"/>
              </a:rPr>
              <a:t>that did not experience depression.</a:t>
            </a:r>
            <a:endParaRPr lang="en-US" sz="3600" b="1" dirty="0">
              <a:solidFill>
                <a:schemeClr val="tx1"/>
              </a:solidFill>
              <a:cs typeface="Arial"/>
            </a:endParaRPr>
          </a:p>
          <a:p>
            <a:pPr marL="457200" indent="-457200">
              <a:spcBef>
                <a:spcPts val="1200"/>
              </a:spcBef>
              <a:spcAft>
                <a:spcPts val="1800"/>
              </a:spcAft>
              <a:buFont typeface="Arial" panose="020B0604020202020204" pitchFamily="34" charset="0"/>
              <a:buChar char="•"/>
            </a:pPr>
            <a:r>
              <a:rPr lang="en-US" sz="3600" dirty="0">
                <a:solidFill>
                  <a:schemeClr val="tx1"/>
                </a:solidFill>
                <a:cs typeface="Arial"/>
              </a:rPr>
              <a:t>On the contrary, only </a:t>
            </a:r>
            <a:r>
              <a:rPr lang="en-US" sz="3600" b="1" dirty="0">
                <a:solidFill>
                  <a:schemeClr val="tx1"/>
                </a:solidFill>
                <a:cs typeface="Arial"/>
              </a:rPr>
              <a:t>38.5% </a:t>
            </a:r>
            <a:r>
              <a:rPr lang="en-US" sz="3600" dirty="0">
                <a:solidFill>
                  <a:schemeClr val="tx1"/>
                </a:solidFill>
                <a:cs typeface="Arial"/>
              </a:rPr>
              <a:t>of participants without physician-diagnosed arthritis had self-reported depression.</a:t>
            </a:r>
            <a:endParaRPr lang="en-US" sz="3600" b="1" dirty="0">
              <a:solidFill>
                <a:schemeClr val="tx1"/>
              </a:solidFill>
              <a:cs typeface="Arial"/>
            </a:endParaRPr>
          </a:p>
          <a:p>
            <a:pPr marL="457200" indent="-457200">
              <a:spcBef>
                <a:spcPts val="1200"/>
              </a:spcBef>
              <a:spcAft>
                <a:spcPts val="1800"/>
              </a:spcAft>
              <a:buFont typeface="Arial" panose="020B0604020202020204" pitchFamily="34" charset="0"/>
              <a:buChar char="•"/>
            </a:pPr>
            <a:r>
              <a:rPr lang="en-US" sz="3600" dirty="0">
                <a:solidFill>
                  <a:schemeClr val="tx1"/>
                </a:solidFill>
              </a:rPr>
              <a:t>The Chi-square analysis p-value was p&lt;0.001.</a:t>
            </a:r>
            <a:endParaRPr lang="en-US" sz="3600" dirty="0">
              <a:solidFill>
                <a:schemeClr val="tx1"/>
              </a:solidFill>
              <a:cs typeface="Arial"/>
            </a:endParaRPr>
          </a:p>
          <a:p>
            <a:pPr marL="457200" indent="-457200">
              <a:spcBef>
                <a:spcPts val="1200"/>
              </a:spcBef>
              <a:spcAft>
                <a:spcPts val="1800"/>
              </a:spcAft>
              <a:buFont typeface="Arial" panose="020B0604020202020204" pitchFamily="34" charset="0"/>
              <a:buChar char="•"/>
            </a:pPr>
            <a:r>
              <a:rPr lang="en-US" sz="3600" dirty="0">
                <a:solidFill>
                  <a:schemeClr val="tx1"/>
                </a:solidFill>
                <a:cs typeface="Arial"/>
              </a:rPr>
              <a:t>The p-value is less than 0.05, indicating that there is a statistically significant association between physician-diagnosed arthritis and self-report depression.</a:t>
            </a:r>
            <a:endParaRPr lang="en-US" sz="3600" dirty="0">
              <a:solidFill>
                <a:schemeClr val="tx1"/>
              </a:solidFill>
            </a:endParaRPr>
          </a:p>
        </p:txBody>
      </p:sp>
      <p:sp>
        <p:nvSpPr>
          <p:cNvPr id="17" name="Text Placeholder 16">
            <a:extLst>
              <a:ext uri="{FF2B5EF4-FFF2-40B4-BE49-F238E27FC236}">
                <a16:creationId xmlns:a16="http://schemas.microsoft.com/office/drawing/2014/main" id="{C88BBE9A-9B55-4542-9F18-BFAF6613CB1D}"/>
              </a:ext>
            </a:extLst>
          </p:cNvPr>
          <p:cNvSpPr>
            <a:spLocks noGrp="1"/>
          </p:cNvSpPr>
          <p:nvPr>
            <p:ph type="body" sz="quarter" idx="26"/>
          </p:nvPr>
        </p:nvSpPr>
        <p:spPr>
          <a:xfrm>
            <a:off x="33501278" y="6105950"/>
            <a:ext cx="9770161" cy="11141512"/>
          </a:xfrm>
        </p:spPr>
        <p:txBody>
          <a:bodyPr/>
          <a:lstStyle/>
          <a:p>
            <a:pPr marL="457200" indent="-457200">
              <a:spcBef>
                <a:spcPts val="600"/>
              </a:spcBef>
              <a:spcAft>
                <a:spcPts val="2400"/>
              </a:spcAft>
              <a:buFont typeface="Arial" panose="020B0604020202020204" pitchFamily="34" charset="0"/>
              <a:buChar char="•"/>
            </a:pPr>
            <a:r>
              <a:rPr lang="en-US" sz="3600" dirty="0">
                <a:solidFill>
                  <a:schemeClr val="tx1"/>
                </a:solidFill>
              </a:rPr>
              <a:t>There is a statistically significant relevant association between arthritis diagnoses and experiencing depression.</a:t>
            </a:r>
            <a:endParaRPr lang="en-US" sz="3600" dirty="0">
              <a:solidFill>
                <a:schemeClr val="tx1"/>
              </a:solidFill>
              <a:cs typeface="Arial"/>
            </a:endParaRPr>
          </a:p>
          <a:p>
            <a:pPr marL="457200" indent="-457200">
              <a:spcBef>
                <a:spcPts val="600"/>
              </a:spcBef>
              <a:spcAft>
                <a:spcPts val="2400"/>
              </a:spcAft>
              <a:buFont typeface="Arial" panose="020B0604020202020204" pitchFamily="34" charset="0"/>
              <a:buChar char="•"/>
            </a:pPr>
            <a:r>
              <a:rPr lang="en-US" sz="3600" dirty="0">
                <a:solidFill>
                  <a:schemeClr val="tx1"/>
                </a:solidFill>
              </a:rPr>
              <a:t>Found through background research, the relationship between the two variables is </a:t>
            </a:r>
            <a:r>
              <a:rPr lang="en-US" sz="3600" u="sng" dirty="0">
                <a:solidFill>
                  <a:schemeClr val="tx1"/>
                </a:solidFill>
              </a:rPr>
              <a:t>bidirectional</a:t>
            </a:r>
            <a:r>
              <a:rPr lang="en-US" sz="3600" dirty="0">
                <a:solidFill>
                  <a:schemeClr val="tx1"/>
                </a:solidFill>
              </a:rPr>
              <a:t>. </a:t>
            </a:r>
            <a:endParaRPr lang="en-US" sz="3600" dirty="0">
              <a:solidFill>
                <a:schemeClr val="tx1"/>
              </a:solidFill>
              <a:cs typeface="Arial"/>
            </a:endParaRPr>
          </a:p>
          <a:p>
            <a:pPr marL="457200" indent="-457200">
              <a:spcBef>
                <a:spcPts val="600"/>
              </a:spcBef>
              <a:spcAft>
                <a:spcPts val="2400"/>
              </a:spcAft>
              <a:buFont typeface="Arial" panose="020B0604020202020204" pitchFamily="34" charset="0"/>
              <a:buChar char="•"/>
            </a:pPr>
            <a:r>
              <a:rPr lang="en-US" sz="3600" dirty="0">
                <a:solidFill>
                  <a:schemeClr val="tx1"/>
                </a:solidFill>
              </a:rPr>
              <a:t>Providers should treat patients for arthritis while acknowledging and screening for possible depressive symptoms.  </a:t>
            </a:r>
            <a:endParaRPr lang="en-US" sz="3600" dirty="0">
              <a:solidFill>
                <a:schemeClr val="tx1"/>
              </a:solidFill>
              <a:cs typeface="Arial"/>
            </a:endParaRPr>
          </a:p>
          <a:p>
            <a:pPr marL="457200" indent="-457200">
              <a:spcBef>
                <a:spcPts val="600"/>
              </a:spcBef>
              <a:spcAft>
                <a:spcPts val="2400"/>
              </a:spcAft>
              <a:buFont typeface="Arial" panose="020B0604020202020204" pitchFamily="34" charset="0"/>
              <a:buChar char="•"/>
            </a:pPr>
            <a:r>
              <a:rPr lang="en-US" sz="3600" dirty="0">
                <a:solidFill>
                  <a:schemeClr val="tx1"/>
                </a:solidFill>
              </a:rPr>
              <a:t>Further research should include studies on genetic predispositions to both conditions. </a:t>
            </a:r>
            <a:endParaRPr lang="en-US" sz="3600" dirty="0">
              <a:solidFill>
                <a:schemeClr val="tx1"/>
              </a:solidFill>
              <a:cs typeface="Arial"/>
            </a:endParaRPr>
          </a:p>
          <a:p>
            <a:pPr marL="457200" indent="-457200">
              <a:spcBef>
                <a:spcPts val="600"/>
              </a:spcBef>
              <a:spcAft>
                <a:spcPts val="2400"/>
              </a:spcAft>
              <a:buFont typeface="Arial" panose="020B0604020202020204" pitchFamily="34" charset="0"/>
              <a:buChar char="•"/>
            </a:pPr>
            <a:r>
              <a:rPr lang="en-US" sz="3600" dirty="0">
                <a:solidFill>
                  <a:schemeClr val="tx1"/>
                </a:solidFill>
              </a:rPr>
              <a:t>A future implication includes analyzing participants and treatment methods for both conditions long term to test for level improvements.</a:t>
            </a:r>
            <a:endParaRPr lang="en-US" sz="3600" dirty="0">
              <a:solidFill>
                <a:schemeClr val="tx1"/>
              </a:solidFill>
              <a:cs typeface="Arial"/>
            </a:endParaRPr>
          </a:p>
        </p:txBody>
      </p:sp>
      <p:pic>
        <p:nvPicPr>
          <p:cNvPr id="22" name="Picture 21">
            <a:extLst>
              <a:ext uri="{FF2B5EF4-FFF2-40B4-BE49-F238E27FC236}">
                <a16:creationId xmlns:a16="http://schemas.microsoft.com/office/drawing/2014/main" id="{A5AC826C-7A9C-B221-0076-6AF32C3F81C6}"/>
              </a:ext>
            </a:extLst>
          </p:cNvPr>
          <p:cNvPicPr>
            <a:picLocks noChangeAspect="1"/>
          </p:cNvPicPr>
          <p:nvPr/>
        </p:nvPicPr>
        <p:blipFill>
          <a:blip r:embed="rId3"/>
          <a:stretch>
            <a:fillRect/>
          </a:stretch>
        </p:blipFill>
        <p:spPr>
          <a:xfrm>
            <a:off x="523501" y="1693006"/>
            <a:ext cx="6662057" cy="2219338"/>
          </a:xfrm>
          <a:prstGeom prst="rect">
            <a:avLst/>
          </a:prstGeom>
        </p:spPr>
      </p:pic>
      <p:pic>
        <p:nvPicPr>
          <p:cNvPr id="29" name="Picture 28">
            <a:extLst>
              <a:ext uri="{FF2B5EF4-FFF2-40B4-BE49-F238E27FC236}">
                <a16:creationId xmlns:a16="http://schemas.microsoft.com/office/drawing/2014/main" id="{C89FD2A3-248F-8380-3507-49BA98BCF35F}"/>
              </a:ext>
            </a:extLst>
          </p:cNvPr>
          <p:cNvPicPr>
            <a:picLocks noChangeAspect="1"/>
          </p:cNvPicPr>
          <p:nvPr/>
        </p:nvPicPr>
        <p:blipFill>
          <a:blip r:embed="rId4"/>
          <a:stretch>
            <a:fillRect/>
          </a:stretch>
        </p:blipFill>
        <p:spPr>
          <a:xfrm>
            <a:off x="35294667" y="17146317"/>
            <a:ext cx="6102310" cy="5994454"/>
          </a:xfrm>
          <a:prstGeom prst="rect">
            <a:avLst/>
          </a:prstGeom>
        </p:spPr>
      </p:pic>
      <p:sp>
        <p:nvSpPr>
          <p:cNvPr id="32" name="TextBox 31">
            <a:extLst>
              <a:ext uri="{FF2B5EF4-FFF2-40B4-BE49-F238E27FC236}">
                <a16:creationId xmlns:a16="http://schemas.microsoft.com/office/drawing/2014/main" id="{03318060-9B7D-DFEC-CC2F-8A93FA21A70A}"/>
              </a:ext>
            </a:extLst>
          </p:cNvPr>
          <p:cNvSpPr txBox="1"/>
          <p:nvPr/>
        </p:nvSpPr>
        <p:spPr>
          <a:xfrm>
            <a:off x="33709107" y="23400967"/>
            <a:ext cx="9354502" cy="646331"/>
          </a:xfrm>
          <a:prstGeom prst="rect">
            <a:avLst/>
          </a:prstGeom>
          <a:noFill/>
        </p:spPr>
        <p:txBody>
          <a:bodyPr wrap="square" lIns="91440" tIns="45720" rIns="91440" bIns="45720" rtlCol="0" anchor="t">
            <a:spAutoFit/>
          </a:bodyPr>
          <a:lstStyle/>
          <a:p>
            <a:r>
              <a:rPr lang="en-US" sz="3600"/>
              <a:t>Figure 2. Arthritis Infographics (CDC, 2024)</a:t>
            </a:r>
          </a:p>
        </p:txBody>
      </p:sp>
      <p:sp>
        <p:nvSpPr>
          <p:cNvPr id="19" name="TextBox 18">
            <a:extLst>
              <a:ext uri="{FF2B5EF4-FFF2-40B4-BE49-F238E27FC236}">
                <a16:creationId xmlns:a16="http://schemas.microsoft.com/office/drawing/2014/main" id="{97E32EED-9A96-3D08-D225-4B53502449E7}"/>
              </a:ext>
            </a:extLst>
          </p:cNvPr>
          <p:cNvSpPr txBox="1"/>
          <p:nvPr/>
        </p:nvSpPr>
        <p:spPr>
          <a:xfrm>
            <a:off x="33714167" y="25612716"/>
            <a:ext cx="9557272" cy="60016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Clr>
                <a:schemeClr val="accent2"/>
              </a:buClr>
              <a:buSzPct val="92000"/>
              <a:buFont typeface="Arial" panose="020B0604020202020204" pitchFamily="34" charset="0"/>
              <a:buChar char="•"/>
            </a:pPr>
            <a:r>
              <a:rPr lang="en-US" sz="2400" dirty="0">
                <a:latin typeface="Times New Roman"/>
                <a:cs typeface="Segoe UI"/>
              </a:rPr>
              <a:t>Centers for Disease Control and Prevention. (2024, February 22). </a:t>
            </a:r>
            <a:r>
              <a:rPr lang="en-US" sz="2400" i="1" dirty="0">
                <a:latin typeface="Times New Roman"/>
                <a:cs typeface="Segoe UI"/>
              </a:rPr>
              <a:t>Arthritis infographics</a:t>
            </a:r>
            <a:r>
              <a:rPr lang="en-US" sz="2400" dirty="0">
                <a:latin typeface="Times New Roman"/>
                <a:cs typeface="Segoe UI"/>
              </a:rPr>
              <a:t>. Centers for Disease Control and Prevention. https://www.cdc.gov/arthritis/communications/infographics/index.html ​</a:t>
            </a:r>
          </a:p>
          <a:p>
            <a:pPr marL="342900" indent="-342900">
              <a:buClr>
                <a:schemeClr val="accent2"/>
              </a:buClr>
              <a:buSzPct val="92000"/>
              <a:buFont typeface="Arial" panose="020B0604020202020204" pitchFamily="34" charset="0"/>
              <a:buChar char="•"/>
            </a:pPr>
            <a:r>
              <a:rPr lang="en-US" sz="2400" dirty="0">
                <a:latin typeface="Times New Roman"/>
                <a:cs typeface="Segoe UI"/>
              </a:rPr>
              <a:t>Centers for Disease Control and Prevention. (2021, May 7). </a:t>
            </a:r>
            <a:r>
              <a:rPr lang="en-US" sz="2400" i="1" dirty="0">
                <a:latin typeface="Times New Roman"/>
                <a:cs typeface="Segoe UI"/>
              </a:rPr>
              <a:t>The Arthritis-Mental Health Connection. </a:t>
            </a:r>
            <a:r>
              <a:rPr lang="en-US" sz="2400" dirty="0">
                <a:latin typeface="Times New Roman"/>
                <a:cs typeface="Segoe UI"/>
              </a:rPr>
              <a:t>Centers for Disease Control and </a:t>
            </a:r>
            <a:r>
              <a:rPr lang="en-US" sz="2400" dirty="0" err="1">
                <a:latin typeface="Times New Roman"/>
                <a:cs typeface="Segoe UI"/>
              </a:rPr>
              <a:t>Prevention.</a:t>
            </a:r>
            <a:r>
              <a:rPr lang="en-US" sz="2400" u="sng" dirty="0" err="1">
                <a:latin typeface="Times New Roman"/>
                <a:cs typeface="Segoe UI"/>
                <a:hlinkClick r:id="rId5">
                  <a:extLst>
                    <a:ext uri="{A12FA001-AC4F-418D-AE19-62706E023703}">
                      <ahyp:hlinkClr xmlns:ahyp="http://schemas.microsoft.com/office/drawing/2018/hyperlinkcolor" val="tx"/>
                    </a:ext>
                  </a:extLst>
                </a:hlinkClick>
              </a:rPr>
              <a:t>https</a:t>
            </a:r>
            <a:r>
              <a:rPr lang="en-US" sz="2400" u="sng" dirty="0">
                <a:latin typeface="Times New Roman"/>
                <a:cs typeface="Segoe UI"/>
                <a:hlinkClick r:id="rId5">
                  <a:extLst>
                    <a:ext uri="{A12FA001-AC4F-418D-AE19-62706E023703}">
                      <ahyp:hlinkClr xmlns:ahyp="http://schemas.microsoft.com/office/drawing/2018/hyperlinkcolor" val="tx"/>
                    </a:ext>
                  </a:extLst>
                </a:hlinkClick>
              </a:rPr>
              <a:t>://www.cdc.gov/arthritis/communications/features/arthritis-mental-health.htm#:~:text=About%201%20in%205%20US</a:t>
            </a:r>
            <a:r>
              <a:rPr lang="en-US" sz="2400" dirty="0">
                <a:latin typeface="Calibri"/>
                <a:cs typeface="Segoe UI"/>
              </a:rPr>
              <a:t>​</a:t>
            </a:r>
            <a:endParaRPr lang="en-US" sz="2400" dirty="0">
              <a:latin typeface="Calibri"/>
              <a:ea typeface="Calibri"/>
              <a:cs typeface="Segoe UI"/>
            </a:endParaRPr>
          </a:p>
          <a:p>
            <a:pPr marL="342900" indent="-342900">
              <a:buClr>
                <a:schemeClr val="accent2"/>
              </a:buClr>
              <a:buSzPct val="92000"/>
              <a:buFont typeface="Arial" panose="020B0604020202020204" pitchFamily="34" charset="0"/>
              <a:buChar char="•"/>
            </a:pPr>
            <a:r>
              <a:rPr lang="en-US" sz="2400" dirty="0">
                <a:latin typeface="Times New Roman"/>
                <a:cs typeface="Segoe UI"/>
              </a:rPr>
              <a:t>Fallon, E. A., Boring, M. A., Foster, A. L., Stowe, E. W., </a:t>
            </a:r>
            <a:r>
              <a:rPr lang="en-US" sz="2400" dirty="0" err="1">
                <a:latin typeface="Times New Roman"/>
                <a:cs typeface="Segoe UI"/>
              </a:rPr>
              <a:t>Lites</a:t>
            </a:r>
            <a:r>
              <a:rPr lang="en-US" sz="2400" dirty="0">
                <a:latin typeface="Times New Roman"/>
                <a:cs typeface="Segoe UI"/>
              </a:rPr>
              <a:t>, T. D., Odom, E. L., &amp; Seth, P. (2023). Prevalence of Diagnosed Arthritis - United States, 2019-2021. </a:t>
            </a:r>
            <a:r>
              <a:rPr lang="en-US" sz="2400" i="1" dirty="0">
                <a:latin typeface="Times New Roman"/>
                <a:cs typeface="Segoe UI"/>
              </a:rPr>
              <a:t>MMWR. Morbidity and mortality weekly report</a:t>
            </a:r>
            <a:r>
              <a:rPr lang="en-US" sz="2400" dirty="0">
                <a:latin typeface="Times New Roman"/>
                <a:cs typeface="Segoe UI"/>
              </a:rPr>
              <a:t>, </a:t>
            </a:r>
            <a:r>
              <a:rPr lang="en-US" sz="2400" i="1" dirty="0">
                <a:latin typeface="Times New Roman"/>
                <a:cs typeface="Segoe UI"/>
              </a:rPr>
              <a:t>72</a:t>
            </a:r>
            <a:r>
              <a:rPr lang="en-US" sz="2400" dirty="0">
                <a:latin typeface="Times New Roman"/>
                <a:cs typeface="Segoe UI"/>
              </a:rPr>
              <a:t>(41), 1101–1107. </a:t>
            </a:r>
            <a:r>
              <a:rPr lang="en-US" sz="2400" u="sng" dirty="0">
                <a:latin typeface="Times New Roman"/>
                <a:cs typeface="Segoe UI"/>
                <a:hlinkClick r:id="rId6">
                  <a:extLst>
                    <a:ext uri="{A12FA001-AC4F-418D-AE19-62706E023703}">
                      <ahyp:hlinkClr xmlns:ahyp="http://schemas.microsoft.com/office/drawing/2018/hyperlinkcolor" val="tx"/>
                    </a:ext>
                  </a:extLst>
                </a:hlinkClick>
              </a:rPr>
              <a:t>https://doi.org/10.15585/mmwr.mm7241a1</a:t>
            </a:r>
            <a:r>
              <a:rPr lang="en-US" sz="2400" dirty="0">
                <a:latin typeface="Times New Roman"/>
                <a:cs typeface="Segoe UI"/>
              </a:rPr>
              <a:t>​</a:t>
            </a:r>
          </a:p>
          <a:p>
            <a:pPr marL="342900" indent="-342900">
              <a:buClr>
                <a:schemeClr val="accent2"/>
              </a:buClr>
              <a:buSzPct val="92000"/>
              <a:buFont typeface="Arial" panose="020B0604020202020204" pitchFamily="34" charset="0"/>
              <a:buChar char="•"/>
            </a:pPr>
            <a:r>
              <a:rPr lang="en-US" sz="2400" dirty="0">
                <a:latin typeface="Times New Roman"/>
                <a:cs typeface="Segoe UI"/>
              </a:rPr>
              <a:t>Peterson, S., Piercy, J., Blackburn, S., Sullivan, E., Karyekar, C., &amp; Li, N. (2019). The multifaceted impact of anxiety and depression on patients with rheumatoid arthritis. </a:t>
            </a:r>
            <a:r>
              <a:rPr lang="en-US" sz="2400" i="1" dirty="0">
                <a:latin typeface="Times New Roman"/>
                <a:cs typeface="Segoe UI"/>
              </a:rPr>
              <a:t>BMC Rheumatology</a:t>
            </a:r>
            <a:r>
              <a:rPr lang="en-US" sz="2400" dirty="0">
                <a:latin typeface="Times New Roman"/>
                <a:cs typeface="Segoe UI"/>
              </a:rPr>
              <a:t>, </a:t>
            </a:r>
            <a:r>
              <a:rPr lang="en-US" sz="2400" i="1" dirty="0">
                <a:latin typeface="Times New Roman"/>
                <a:cs typeface="Segoe UI"/>
              </a:rPr>
              <a:t>3</a:t>
            </a:r>
            <a:r>
              <a:rPr lang="en-US" sz="2400" dirty="0">
                <a:latin typeface="Times New Roman"/>
                <a:cs typeface="Segoe UI"/>
              </a:rPr>
              <a:t>(1), 1–10. </a:t>
            </a:r>
            <a:r>
              <a:rPr lang="en-US" sz="2400" u="sng" dirty="0">
                <a:latin typeface="Times New Roman"/>
                <a:cs typeface="Segoe UI"/>
                <a:hlinkClick r:id="rId7">
                  <a:extLst>
                    <a:ext uri="{A12FA001-AC4F-418D-AE19-62706E023703}">
                      <ahyp:hlinkClr xmlns:ahyp="http://schemas.microsoft.com/office/drawing/2018/hyperlinkcolor" val="tx"/>
                    </a:ext>
                  </a:extLst>
                </a:hlinkClick>
              </a:rPr>
              <a:t>https://doi-org.sacredheart.idm.oclc.org/10.1186/s41927-019-0092-5 </a:t>
            </a:r>
          </a:p>
        </p:txBody>
      </p:sp>
      <p:pic>
        <p:nvPicPr>
          <p:cNvPr id="20" name="Picture 19">
            <a:extLst>
              <a:ext uri="{FF2B5EF4-FFF2-40B4-BE49-F238E27FC236}">
                <a16:creationId xmlns:a16="http://schemas.microsoft.com/office/drawing/2014/main" id="{90AB61AB-9BD7-8C26-99CF-A32613566F60}"/>
              </a:ext>
            </a:extLst>
          </p:cNvPr>
          <p:cNvPicPr>
            <a:picLocks noChangeAspect="1"/>
          </p:cNvPicPr>
          <p:nvPr/>
        </p:nvPicPr>
        <p:blipFill rotWithShape="1">
          <a:blip r:embed="rId8"/>
          <a:srcRect r="10838"/>
          <a:stretch/>
        </p:blipFill>
        <p:spPr>
          <a:xfrm>
            <a:off x="11503217" y="17601957"/>
            <a:ext cx="20858871" cy="13658459"/>
          </a:xfrm>
          <a:prstGeom prst="rect">
            <a:avLst/>
          </a:prstGeom>
        </p:spPr>
      </p:pic>
      <p:sp>
        <p:nvSpPr>
          <p:cNvPr id="24" name="TextBox 23">
            <a:extLst>
              <a:ext uri="{FF2B5EF4-FFF2-40B4-BE49-F238E27FC236}">
                <a16:creationId xmlns:a16="http://schemas.microsoft.com/office/drawing/2014/main" id="{91C840D2-94FE-CBDC-F45E-438AAB7BF20A}"/>
              </a:ext>
            </a:extLst>
          </p:cNvPr>
          <p:cNvSpPr txBox="1"/>
          <p:nvPr/>
        </p:nvSpPr>
        <p:spPr>
          <a:xfrm>
            <a:off x="11503216" y="31260416"/>
            <a:ext cx="20858871" cy="861774"/>
          </a:xfrm>
          <a:prstGeom prst="rect">
            <a:avLst/>
          </a:prstGeom>
          <a:solidFill>
            <a:schemeClr val="bg1"/>
          </a:solidFill>
        </p:spPr>
        <p:txBody>
          <a:bodyPr wrap="square">
            <a:spAutoFit/>
          </a:bodyPr>
          <a:lstStyle/>
          <a:p>
            <a:r>
              <a:rPr lang="en-US" sz="3600" b="1" dirty="0"/>
              <a:t>Figure 1. </a:t>
            </a:r>
            <a:r>
              <a:rPr lang="en-US" sz="4000" dirty="0"/>
              <a:t>Association Between Provider-Diagnosed Arthritis and Self-Reported Depression</a:t>
            </a:r>
          </a:p>
          <a:p>
            <a:endParaRPr lang="en-US" sz="800" dirty="0"/>
          </a:p>
        </p:txBody>
      </p:sp>
      <p:graphicFrame>
        <p:nvGraphicFramePr>
          <p:cNvPr id="27" name="Table 26">
            <a:extLst>
              <a:ext uri="{FF2B5EF4-FFF2-40B4-BE49-F238E27FC236}">
                <a16:creationId xmlns:a16="http://schemas.microsoft.com/office/drawing/2014/main" id="{F45DB7C0-C1DD-95B9-F310-BFC66E3744F0}"/>
              </a:ext>
            </a:extLst>
          </p:cNvPr>
          <p:cNvGraphicFramePr>
            <a:graphicFrameLocks noGrp="1"/>
          </p:cNvGraphicFramePr>
          <p:nvPr>
            <p:extLst>
              <p:ext uri="{D42A27DB-BD31-4B8C-83A1-F6EECF244321}">
                <p14:modId xmlns:p14="http://schemas.microsoft.com/office/powerpoint/2010/main" val="2802224547"/>
              </p:ext>
            </p:extLst>
          </p:nvPr>
        </p:nvGraphicFramePr>
        <p:xfrm>
          <a:off x="11624438" y="4853084"/>
          <a:ext cx="9726817" cy="12455139"/>
        </p:xfrm>
        <a:graphic>
          <a:graphicData uri="http://schemas.openxmlformats.org/drawingml/2006/table">
            <a:tbl>
              <a:tblPr firstRow="1" firstCol="1" bandRow="1">
                <a:tableStyleId>{5C22544A-7EE6-4342-B048-85BDC9FD1C3A}</a:tableStyleId>
              </a:tblPr>
              <a:tblGrid>
                <a:gridCol w="5041368">
                  <a:extLst>
                    <a:ext uri="{9D8B030D-6E8A-4147-A177-3AD203B41FA5}">
                      <a16:colId xmlns:a16="http://schemas.microsoft.com/office/drawing/2014/main" val="485389895"/>
                    </a:ext>
                  </a:extLst>
                </a:gridCol>
                <a:gridCol w="4685449">
                  <a:extLst>
                    <a:ext uri="{9D8B030D-6E8A-4147-A177-3AD203B41FA5}">
                      <a16:colId xmlns:a16="http://schemas.microsoft.com/office/drawing/2014/main" val="2085166249"/>
                    </a:ext>
                  </a:extLst>
                </a:gridCol>
              </a:tblGrid>
              <a:tr h="603171">
                <a:tc>
                  <a:txBody>
                    <a:bodyPr/>
                    <a:lstStyle/>
                    <a:p>
                      <a:pPr marL="0" marR="0">
                        <a:spcBef>
                          <a:spcPts val="0"/>
                        </a:spcBef>
                        <a:spcAft>
                          <a:spcPts val="0"/>
                        </a:spcAft>
                      </a:pPr>
                      <a:r>
                        <a:rPr lang="en-US" sz="3000" kern="100" dirty="0">
                          <a:effectLst/>
                        </a:rPr>
                        <a:t>Participant Characteristics</a:t>
                      </a:r>
                      <a:endParaRPr lang="en-US" sz="3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3200" kern="100">
                          <a:effectLst/>
                          <a:latin typeface="+mn-lt"/>
                          <a:ea typeface="Times New Roman" panose="02020603050405020304" pitchFamily="18" charset="0"/>
                          <a:cs typeface="Times New Roman"/>
                        </a:rPr>
                        <a:t>Frequency (%)</a:t>
                      </a:r>
                    </a:p>
                  </a:txBody>
                  <a:tcPr marL="68580" marR="68580" marT="0" marB="0"/>
                </a:tc>
                <a:extLst>
                  <a:ext uri="{0D108BD9-81ED-4DB2-BD59-A6C34878D82A}">
                    <a16:rowId xmlns:a16="http://schemas.microsoft.com/office/drawing/2014/main" val="666095456"/>
                  </a:ext>
                </a:extLst>
              </a:tr>
              <a:tr h="717406">
                <a:tc>
                  <a:txBody>
                    <a:bodyPr/>
                    <a:lstStyle/>
                    <a:p>
                      <a:pPr marL="0" marR="0" algn="l">
                        <a:spcBef>
                          <a:spcPts val="0"/>
                        </a:spcBef>
                        <a:spcAft>
                          <a:spcPts val="0"/>
                        </a:spcAft>
                      </a:pPr>
                      <a:r>
                        <a:rPr lang="en-US" sz="3000" kern="100">
                          <a:effectLst/>
                        </a:rPr>
                        <a:t>Age (Mean, SD)</a:t>
                      </a:r>
                      <a:endParaRPr lang="en-US" sz="30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US" sz="3000" kern="100" dirty="0">
                          <a:effectLst/>
                        </a:rPr>
                        <a:t>68.8 (8.9)</a:t>
                      </a:r>
                      <a:endParaRPr lang="en-US" sz="3000" dirty="0"/>
                    </a:p>
                  </a:txBody>
                  <a:tcPr marL="68580" marR="68580" marT="0" marB="0"/>
                </a:tc>
                <a:extLst>
                  <a:ext uri="{0D108BD9-81ED-4DB2-BD59-A6C34878D82A}">
                    <a16:rowId xmlns:a16="http://schemas.microsoft.com/office/drawing/2014/main" val="2099684481"/>
                  </a:ext>
                </a:extLst>
              </a:tr>
              <a:tr h="529803">
                <a:tc gridSpan="2">
                  <a:txBody>
                    <a:bodyPr/>
                    <a:lstStyle/>
                    <a:p>
                      <a:pPr marL="0" marR="0" algn="l">
                        <a:spcBef>
                          <a:spcPts val="0"/>
                        </a:spcBef>
                        <a:spcAft>
                          <a:spcPts val="0"/>
                        </a:spcAft>
                      </a:pPr>
                      <a:r>
                        <a:rPr lang="en-US" sz="3000" kern="100">
                          <a:effectLst/>
                        </a:rPr>
                        <a:t>Gender </a:t>
                      </a:r>
                    </a:p>
                  </a:txBody>
                  <a:tcPr marL="68580" marR="68580" marT="0" marB="0"/>
                </a:tc>
                <a:tc hMerge="1">
                  <a:txBody>
                    <a:bodyPr/>
                    <a:lstStyle/>
                    <a:p>
                      <a:endParaRPr/>
                    </a:p>
                  </a:txBody>
                  <a:tcPr marL="68580" marR="68580" marT="0" marB="0"/>
                </a:tc>
                <a:extLst>
                  <a:ext uri="{0D108BD9-81ED-4DB2-BD59-A6C34878D82A}">
                    <a16:rowId xmlns:a16="http://schemas.microsoft.com/office/drawing/2014/main" val="152383885"/>
                  </a:ext>
                </a:extLst>
              </a:tr>
              <a:tr h="519315">
                <a:tc>
                  <a:txBody>
                    <a:bodyPr/>
                    <a:lstStyle/>
                    <a:p>
                      <a:pPr marL="0" marR="0" algn="l">
                        <a:spcBef>
                          <a:spcPts val="0"/>
                        </a:spcBef>
                        <a:spcAft>
                          <a:spcPts val="0"/>
                        </a:spcAft>
                      </a:pPr>
                      <a:r>
                        <a:rPr lang="en-US" sz="3000" b="0" kern="100">
                          <a:effectLst/>
                        </a:rPr>
                        <a:t>    Female</a:t>
                      </a:r>
                      <a:endParaRPr lang="en-US" sz="3000" b="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EE7EBB"/>
                    </a:solidFill>
                  </a:tcPr>
                </a:tc>
                <a:tc>
                  <a:txBody>
                    <a:bodyPr/>
                    <a:lstStyle/>
                    <a:p>
                      <a:pPr marL="0" marR="0" algn="ctr">
                        <a:spcBef>
                          <a:spcPts val="0"/>
                        </a:spcBef>
                        <a:spcAft>
                          <a:spcPts val="0"/>
                        </a:spcAft>
                      </a:pPr>
                      <a:r>
                        <a:rPr lang="en-US" sz="3000" b="0" kern="100" dirty="0">
                          <a:effectLst/>
                        </a:rPr>
                        <a:t>7911 (56.3%)</a:t>
                      </a:r>
                      <a:endParaRPr lang="en-US" sz="3000" b="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03995381"/>
                  </a:ext>
                </a:extLst>
              </a:tr>
              <a:tr h="603171">
                <a:tc>
                  <a:txBody>
                    <a:bodyPr/>
                    <a:lstStyle/>
                    <a:p>
                      <a:pPr marL="0" marR="0" algn="l">
                        <a:spcBef>
                          <a:spcPts val="0"/>
                        </a:spcBef>
                        <a:spcAft>
                          <a:spcPts val="0"/>
                        </a:spcAft>
                      </a:pPr>
                      <a:r>
                        <a:rPr lang="en-US" sz="3000" b="0" kern="100">
                          <a:effectLst/>
                        </a:rPr>
                        <a:t>    Male</a:t>
                      </a:r>
                      <a:endParaRPr lang="en-US" sz="3000" b="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EE7EBB"/>
                    </a:solidFill>
                  </a:tcPr>
                </a:tc>
                <a:tc>
                  <a:txBody>
                    <a:bodyPr/>
                    <a:lstStyle/>
                    <a:p>
                      <a:pPr marL="0" marR="0" algn="ctr">
                        <a:spcBef>
                          <a:spcPts val="0"/>
                        </a:spcBef>
                        <a:spcAft>
                          <a:spcPts val="0"/>
                        </a:spcAft>
                      </a:pPr>
                      <a:r>
                        <a:rPr lang="en-US" sz="3000" b="0" kern="100" dirty="0">
                          <a:effectLst/>
                        </a:rPr>
                        <a:t>6133 (43.7%)</a:t>
                      </a:r>
                      <a:endParaRPr lang="en-US" sz="3000" b="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09953165"/>
                  </a:ext>
                </a:extLst>
              </a:tr>
              <a:tr h="603171">
                <a:tc gridSpan="2">
                  <a:txBody>
                    <a:bodyPr/>
                    <a:lstStyle/>
                    <a:p>
                      <a:pPr marL="0" marR="0" algn="l" defTabSz="2194560" rtl="0" eaLnBrk="1" latinLnBrk="0" hangingPunct="1">
                        <a:spcBef>
                          <a:spcPts val="0"/>
                        </a:spcBef>
                        <a:spcAft>
                          <a:spcPts val="0"/>
                        </a:spcAft>
                      </a:pPr>
                      <a:r>
                        <a:rPr lang="en-US" sz="3000" b="1" kern="100" dirty="0">
                          <a:solidFill>
                            <a:schemeClr val="bg1"/>
                          </a:solidFill>
                          <a:effectLst/>
                        </a:rPr>
                        <a:t>Race/Ethnicity</a:t>
                      </a:r>
                      <a:endParaRPr lang="en-US" sz="3000" b="1" kern="100" dirty="0">
                        <a:solidFill>
                          <a:schemeClr val="bg1"/>
                        </a:solidFill>
                        <a:effectLst/>
                        <a:latin typeface="+mn-lt"/>
                        <a:ea typeface="+mn-ea"/>
                        <a:cs typeface="+mn-cs"/>
                      </a:endParaRPr>
                    </a:p>
                  </a:txBody>
                  <a:tcPr marL="68580" marR="68580" marT="0" marB="0"/>
                </a:tc>
                <a:tc hMerge="1">
                  <a:txBody>
                    <a:bodyPr/>
                    <a:lstStyle/>
                    <a:p>
                      <a:endParaRPr lang="en-US"/>
                    </a:p>
                  </a:txBody>
                  <a:tcPr/>
                </a:tc>
                <a:extLst>
                  <a:ext uri="{0D108BD9-81ED-4DB2-BD59-A6C34878D82A}">
                    <a16:rowId xmlns:a16="http://schemas.microsoft.com/office/drawing/2014/main" val="696607429"/>
                  </a:ext>
                </a:extLst>
              </a:tr>
              <a:tr h="635157">
                <a:tc>
                  <a:txBody>
                    <a:bodyPr/>
                    <a:lstStyle/>
                    <a:p>
                      <a:pPr marL="0" marR="0" algn="l">
                        <a:spcBef>
                          <a:spcPts val="0"/>
                        </a:spcBef>
                        <a:spcAft>
                          <a:spcPts val="0"/>
                        </a:spcAft>
                      </a:pPr>
                      <a:r>
                        <a:rPr lang="en-US" sz="3000" b="0" kern="100">
                          <a:effectLst/>
                        </a:rPr>
                        <a:t>    Hispanic</a:t>
                      </a:r>
                      <a:endParaRPr lang="en-US" sz="3000" b="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EE7EBB"/>
                    </a:solidFill>
                  </a:tcPr>
                </a:tc>
                <a:tc>
                  <a:txBody>
                    <a:bodyPr/>
                    <a:lstStyle/>
                    <a:p>
                      <a:pPr marL="0" marR="0" algn="ctr">
                        <a:spcBef>
                          <a:spcPts val="0"/>
                        </a:spcBef>
                        <a:spcAft>
                          <a:spcPts val="0"/>
                        </a:spcAft>
                      </a:pPr>
                      <a:r>
                        <a:rPr lang="en-US" sz="3000" b="0" kern="100" dirty="0">
                          <a:effectLst/>
                        </a:rPr>
                        <a:t>1157 (8.2%)</a:t>
                      </a:r>
                      <a:endParaRPr lang="en-US" sz="3200" b="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58908730"/>
                  </a:ext>
                </a:extLst>
              </a:tr>
              <a:tr h="603171">
                <a:tc>
                  <a:txBody>
                    <a:bodyPr/>
                    <a:lstStyle/>
                    <a:p>
                      <a:pPr marL="0" marR="0" algn="l">
                        <a:spcBef>
                          <a:spcPts val="0"/>
                        </a:spcBef>
                        <a:spcAft>
                          <a:spcPts val="0"/>
                        </a:spcAft>
                      </a:pPr>
                      <a:r>
                        <a:rPr lang="en-US" sz="3000" b="0" kern="100">
                          <a:effectLst/>
                        </a:rPr>
                        <a:t>    Non-Hispanic White</a:t>
                      </a:r>
                      <a:endParaRPr lang="en-US" sz="3000" b="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EE7EBB"/>
                    </a:solidFill>
                  </a:tcPr>
                </a:tc>
                <a:tc>
                  <a:txBody>
                    <a:bodyPr/>
                    <a:lstStyle/>
                    <a:p>
                      <a:pPr marL="0" marR="0" algn="ctr">
                        <a:spcBef>
                          <a:spcPts val="0"/>
                        </a:spcBef>
                        <a:spcAft>
                          <a:spcPts val="0"/>
                        </a:spcAft>
                      </a:pPr>
                      <a:r>
                        <a:rPr lang="en-US" sz="3000" b="0" kern="100" dirty="0">
                          <a:effectLst/>
                        </a:rPr>
                        <a:t>10707 (76.2%)</a:t>
                      </a:r>
                      <a:endParaRPr lang="en-US" sz="3200" b="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991808666"/>
                  </a:ext>
                </a:extLst>
              </a:tr>
              <a:tr h="603171">
                <a:tc>
                  <a:txBody>
                    <a:bodyPr/>
                    <a:lstStyle/>
                    <a:p>
                      <a:pPr marL="0" marR="0" algn="l">
                        <a:spcBef>
                          <a:spcPts val="0"/>
                        </a:spcBef>
                        <a:spcAft>
                          <a:spcPts val="0"/>
                        </a:spcAft>
                      </a:pPr>
                      <a:r>
                        <a:rPr lang="en-US" sz="3000" b="0" kern="100">
                          <a:effectLst/>
                        </a:rPr>
                        <a:t>    Non-Hispanic Asian</a:t>
                      </a:r>
                      <a:endParaRPr lang="en-US" sz="3000" b="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EE7EBB"/>
                    </a:solidFill>
                  </a:tcPr>
                </a:tc>
                <a:tc>
                  <a:txBody>
                    <a:bodyPr/>
                    <a:lstStyle/>
                    <a:p>
                      <a:pPr marL="0" marR="0" algn="ctr">
                        <a:spcBef>
                          <a:spcPts val="0"/>
                        </a:spcBef>
                        <a:spcAft>
                          <a:spcPts val="0"/>
                        </a:spcAft>
                      </a:pPr>
                      <a:r>
                        <a:rPr lang="en-US" sz="3000" b="0" kern="100" dirty="0">
                          <a:effectLst/>
                        </a:rPr>
                        <a:t>1430 (10.2%)</a:t>
                      </a:r>
                      <a:endParaRPr lang="en-US" sz="3200" b="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88235416"/>
                  </a:ext>
                </a:extLst>
              </a:tr>
              <a:tr h="1206341">
                <a:tc>
                  <a:txBody>
                    <a:bodyPr/>
                    <a:lstStyle/>
                    <a:p>
                      <a:pPr marL="0" marR="0" algn="l">
                        <a:spcBef>
                          <a:spcPts val="0"/>
                        </a:spcBef>
                        <a:spcAft>
                          <a:spcPts val="0"/>
                        </a:spcAft>
                      </a:pPr>
                      <a:r>
                        <a:rPr lang="en-US" sz="3000" b="0" kern="100">
                          <a:effectLst/>
                        </a:rPr>
                        <a:t>    Non-Hispanic American</a:t>
                      </a:r>
                    </a:p>
                    <a:p>
                      <a:pPr marL="0" marR="0" algn="l">
                        <a:spcBef>
                          <a:spcPts val="0"/>
                        </a:spcBef>
                        <a:spcAft>
                          <a:spcPts val="0"/>
                        </a:spcAft>
                      </a:pPr>
                      <a:r>
                        <a:rPr lang="en-US" sz="3000" b="0" kern="100">
                          <a:effectLst/>
                        </a:rPr>
                        <a:t>    Indian / Alaskan Native</a:t>
                      </a:r>
                      <a:endParaRPr lang="en-US" sz="3000" b="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EE7EBB"/>
                    </a:solidFill>
                  </a:tcPr>
                </a:tc>
                <a:tc>
                  <a:txBody>
                    <a:bodyPr/>
                    <a:lstStyle/>
                    <a:p>
                      <a:pPr marL="0" marR="0" algn="ctr">
                        <a:spcBef>
                          <a:spcPts val="0"/>
                        </a:spcBef>
                        <a:spcAft>
                          <a:spcPts val="0"/>
                        </a:spcAft>
                      </a:pPr>
                      <a:r>
                        <a:rPr lang="en-US" sz="3000" b="0" kern="100" dirty="0">
                          <a:effectLst/>
                        </a:rPr>
                        <a:t>564 (4.0%)</a:t>
                      </a:r>
                      <a:endParaRPr lang="en-US" sz="3200" b="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423240545"/>
                  </a:ext>
                </a:extLst>
              </a:tr>
              <a:tr h="718716">
                <a:tc>
                  <a:txBody>
                    <a:bodyPr/>
                    <a:lstStyle/>
                    <a:p>
                      <a:pPr marL="0" marR="0" algn="l">
                        <a:spcBef>
                          <a:spcPts val="0"/>
                        </a:spcBef>
                        <a:spcAft>
                          <a:spcPts val="0"/>
                        </a:spcAft>
                      </a:pPr>
                      <a:r>
                        <a:rPr lang="en-US" sz="3000" b="0" kern="100">
                          <a:effectLst/>
                        </a:rPr>
                        <a:t>   Other</a:t>
                      </a:r>
                      <a:endParaRPr lang="en-US" sz="3000" b="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EE7EBB"/>
                    </a:solidFill>
                  </a:tcPr>
                </a:tc>
                <a:tc>
                  <a:txBody>
                    <a:bodyPr/>
                    <a:lstStyle/>
                    <a:p>
                      <a:pPr marL="0" marR="0" algn="ctr">
                        <a:spcBef>
                          <a:spcPts val="0"/>
                        </a:spcBef>
                        <a:spcAft>
                          <a:spcPts val="0"/>
                        </a:spcAft>
                      </a:pPr>
                      <a:r>
                        <a:rPr lang="en-US" sz="3000" b="0" kern="100" dirty="0">
                          <a:effectLst/>
                        </a:rPr>
                        <a:t>186 (1.3%)</a:t>
                      </a:r>
                      <a:endParaRPr lang="en-US" sz="3200" b="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575736260"/>
                  </a:ext>
                </a:extLst>
              </a:tr>
              <a:tr h="603171">
                <a:tc gridSpan="2">
                  <a:txBody>
                    <a:bodyPr/>
                    <a:lstStyle/>
                    <a:p>
                      <a:pPr marL="0" marR="0" algn="l">
                        <a:spcBef>
                          <a:spcPts val="0"/>
                        </a:spcBef>
                        <a:spcAft>
                          <a:spcPts val="0"/>
                        </a:spcAft>
                      </a:pPr>
                      <a:r>
                        <a:rPr lang="en-US" sz="3000" kern="100" dirty="0">
                          <a:effectLst/>
                        </a:rPr>
                        <a:t>Provider-Diagnosed Arthritis</a:t>
                      </a:r>
                    </a:p>
                  </a:txBody>
                  <a:tcPr marL="68580" marR="68580" marT="0" marB="0"/>
                </a:tc>
                <a:tc hMerge="1">
                  <a:txBody>
                    <a:bodyPr/>
                    <a:lstStyle/>
                    <a:p>
                      <a:endParaRPr/>
                    </a:p>
                  </a:txBody>
                  <a:tcPr marL="68580" marR="68580" marT="0" marB="0"/>
                </a:tc>
                <a:extLst>
                  <a:ext uri="{0D108BD9-81ED-4DB2-BD59-A6C34878D82A}">
                    <a16:rowId xmlns:a16="http://schemas.microsoft.com/office/drawing/2014/main" val="1500344711"/>
                  </a:ext>
                </a:extLst>
              </a:tr>
              <a:tr h="603171">
                <a:tc>
                  <a:txBody>
                    <a:bodyPr/>
                    <a:lstStyle/>
                    <a:p>
                      <a:pPr marL="0" marR="0" algn="l">
                        <a:spcBef>
                          <a:spcPts val="0"/>
                        </a:spcBef>
                        <a:spcAft>
                          <a:spcPts val="0"/>
                        </a:spcAft>
                      </a:pPr>
                      <a:r>
                        <a:rPr lang="en-US" sz="3000" b="0" kern="100">
                          <a:effectLst/>
                        </a:rPr>
                        <a:t>    Yes</a:t>
                      </a:r>
                      <a:endParaRPr lang="en-US" sz="3000" b="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EE7EBB"/>
                    </a:solidFill>
                  </a:tcPr>
                </a:tc>
                <a:tc>
                  <a:txBody>
                    <a:bodyPr/>
                    <a:lstStyle/>
                    <a:p>
                      <a:pPr marL="0" marR="0" algn="ctr">
                        <a:spcBef>
                          <a:spcPts val="0"/>
                        </a:spcBef>
                        <a:spcAft>
                          <a:spcPts val="0"/>
                        </a:spcAft>
                      </a:pPr>
                      <a:r>
                        <a:rPr lang="en-US" sz="3000" kern="100" dirty="0">
                          <a:effectLst/>
                        </a:rPr>
                        <a:t>6094 (43.4%)</a:t>
                      </a:r>
                      <a:endParaRPr lang="en-US" sz="3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509355160"/>
                  </a:ext>
                </a:extLst>
              </a:tr>
              <a:tr h="603171">
                <a:tc>
                  <a:txBody>
                    <a:bodyPr/>
                    <a:lstStyle/>
                    <a:p>
                      <a:pPr marL="0" marR="0" algn="l">
                        <a:spcBef>
                          <a:spcPts val="0"/>
                        </a:spcBef>
                        <a:spcAft>
                          <a:spcPts val="0"/>
                        </a:spcAft>
                      </a:pPr>
                      <a:r>
                        <a:rPr lang="en-US" sz="3000" b="0" kern="100">
                          <a:effectLst/>
                        </a:rPr>
                        <a:t>    No</a:t>
                      </a:r>
                      <a:endParaRPr lang="en-US" sz="3000" b="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EE7EBB"/>
                    </a:solidFill>
                  </a:tcPr>
                </a:tc>
                <a:tc>
                  <a:txBody>
                    <a:bodyPr/>
                    <a:lstStyle/>
                    <a:p>
                      <a:pPr marL="0" marR="0" algn="ctr">
                        <a:spcBef>
                          <a:spcPts val="0"/>
                        </a:spcBef>
                        <a:spcAft>
                          <a:spcPts val="0"/>
                        </a:spcAft>
                      </a:pPr>
                      <a:r>
                        <a:rPr lang="en-US" sz="3000" kern="100" dirty="0">
                          <a:effectLst/>
                        </a:rPr>
                        <a:t>7950 (56.6%)</a:t>
                      </a:r>
                      <a:endParaRPr lang="en-US" sz="3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929853952"/>
                  </a:ext>
                </a:extLst>
              </a:tr>
              <a:tr h="603171">
                <a:tc gridSpan="2">
                  <a:txBody>
                    <a:bodyPr/>
                    <a:lstStyle/>
                    <a:p>
                      <a:pPr marL="0" marR="0" algn="l">
                        <a:spcBef>
                          <a:spcPts val="0"/>
                        </a:spcBef>
                        <a:spcAft>
                          <a:spcPts val="0"/>
                        </a:spcAft>
                      </a:pPr>
                      <a:r>
                        <a:rPr lang="en-US" sz="3000" kern="100" dirty="0">
                          <a:effectLst/>
                        </a:rPr>
                        <a:t>Self-Diagnosed Depression</a:t>
                      </a:r>
                    </a:p>
                  </a:txBody>
                  <a:tcPr marL="68580" marR="68580" marT="0" marB="0"/>
                </a:tc>
                <a:tc hMerge="1">
                  <a:txBody>
                    <a:bodyPr/>
                    <a:lstStyle/>
                    <a:p>
                      <a:endParaRPr/>
                    </a:p>
                  </a:txBody>
                  <a:tcPr marL="68580" marR="68580" marT="0" marB="0"/>
                </a:tc>
                <a:extLst>
                  <a:ext uri="{0D108BD9-81ED-4DB2-BD59-A6C34878D82A}">
                    <a16:rowId xmlns:a16="http://schemas.microsoft.com/office/drawing/2014/main" val="3852481486"/>
                  </a:ext>
                </a:extLst>
              </a:tr>
              <a:tr h="603171">
                <a:tc>
                  <a:txBody>
                    <a:bodyPr/>
                    <a:lstStyle/>
                    <a:p>
                      <a:pPr marL="0" marR="0" algn="l">
                        <a:spcBef>
                          <a:spcPts val="0"/>
                        </a:spcBef>
                        <a:spcAft>
                          <a:spcPts val="0"/>
                        </a:spcAft>
                      </a:pPr>
                      <a:r>
                        <a:rPr lang="en-US" sz="3000" b="0" kern="100">
                          <a:effectLst/>
                        </a:rPr>
                        <a:t>    Yes</a:t>
                      </a:r>
                      <a:endParaRPr lang="en-US" sz="3000" b="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EE7EBB"/>
                    </a:solidFill>
                  </a:tcPr>
                </a:tc>
                <a:tc>
                  <a:txBody>
                    <a:bodyPr/>
                    <a:lstStyle/>
                    <a:p>
                      <a:pPr marL="0" marR="0" algn="ctr">
                        <a:spcBef>
                          <a:spcPts val="0"/>
                        </a:spcBef>
                        <a:spcAft>
                          <a:spcPts val="0"/>
                        </a:spcAft>
                      </a:pPr>
                      <a:r>
                        <a:rPr lang="en-US" sz="3000" kern="100" dirty="0">
                          <a:effectLst/>
                        </a:rPr>
                        <a:t>2438 (17.4%)</a:t>
                      </a:r>
                      <a:endParaRPr lang="en-US" sz="3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885919475"/>
                  </a:ext>
                </a:extLst>
              </a:tr>
              <a:tr h="603171">
                <a:tc>
                  <a:txBody>
                    <a:bodyPr/>
                    <a:lstStyle/>
                    <a:p>
                      <a:pPr marL="0" marR="0" algn="l">
                        <a:spcBef>
                          <a:spcPts val="0"/>
                        </a:spcBef>
                        <a:spcAft>
                          <a:spcPts val="0"/>
                        </a:spcAft>
                      </a:pPr>
                      <a:r>
                        <a:rPr lang="en-US" sz="3000" b="0" kern="100">
                          <a:effectLst/>
                        </a:rPr>
                        <a:t>    No</a:t>
                      </a:r>
                      <a:endParaRPr lang="en-US" sz="3000" b="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rgbClr val="EE7EBB"/>
                    </a:solidFill>
                  </a:tcPr>
                </a:tc>
                <a:tc>
                  <a:txBody>
                    <a:bodyPr/>
                    <a:lstStyle/>
                    <a:p>
                      <a:pPr marL="0" marR="0" algn="ctr">
                        <a:spcBef>
                          <a:spcPts val="0"/>
                        </a:spcBef>
                        <a:spcAft>
                          <a:spcPts val="0"/>
                        </a:spcAft>
                      </a:pPr>
                      <a:r>
                        <a:rPr lang="en-US" sz="3000" kern="100" dirty="0">
                          <a:effectLst/>
                        </a:rPr>
                        <a:t>11606 (82.6%)</a:t>
                      </a:r>
                      <a:endParaRPr lang="en-US" sz="3000" kern="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810247887"/>
                  </a:ext>
                </a:extLst>
              </a:tr>
              <a:tr h="1432757">
                <a:tc gridSpan="2">
                  <a:txBody>
                    <a:bodyPr/>
                    <a:lstStyle/>
                    <a:p>
                      <a:pPr marL="0" marR="0" algn="l">
                        <a:spcBef>
                          <a:spcPts val="0"/>
                        </a:spcBef>
                        <a:spcAft>
                          <a:spcPts val="0"/>
                        </a:spcAft>
                      </a:pPr>
                      <a:endParaRPr lang="en-US" sz="2800" b="1" kern="100" dirty="0">
                        <a:solidFill>
                          <a:srgbClr val="901358"/>
                        </a:solidFill>
                        <a:effectLst/>
                      </a:endParaRPr>
                    </a:p>
                    <a:p>
                      <a:pPr marL="0" marR="0" algn="l">
                        <a:spcBef>
                          <a:spcPts val="0"/>
                        </a:spcBef>
                        <a:spcAft>
                          <a:spcPts val="0"/>
                        </a:spcAft>
                      </a:pPr>
                      <a:r>
                        <a:rPr lang="en-US" sz="2800" b="1" kern="100" dirty="0">
                          <a:solidFill>
                            <a:srgbClr val="901358"/>
                          </a:solidFill>
                          <a:effectLst/>
                        </a:rPr>
                        <a:t>Table 1. </a:t>
                      </a:r>
                      <a:r>
                        <a:rPr lang="en-US" sz="2800" b="0" kern="100" dirty="0">
                          <a:solidFill>
                            <a:srgbClr val="901358"/>
                          </a:solidFill>
                          <a:effectLst/>
                        </a:rPr>
                        <a:t>D</a:t>
                      </a:r>
                      <a:r>
                        <a:rPr lang="en-US" sz="3000" b="0" kern="100" dirty="0">
                          <a:solidFill>
                            <a:srgbClr val="901358"/>
                          </a:solidFill>
                          <a:effectLst/>
                        </a:rPr>
                        <a:t>escriptive Statistics: Participant Characteristics</a:t>
                      </a:r>
                    </a:p>
                    <a:p>
                      <a:pPr marL="0" marR="0" algn="l">
                        <a:spcBef>
                          <a:spcPts val="0"/>
                        </a:spcBef>
                        <a:spcAft>
                          <a:spcPts val="0"/>
                        </a:spcAft>
                      </a:pPr>
                      <a:r>
                        <a:rPr lang="en-US" sz="3000" b="0" kern="100" dirty="0">
                          <a:solidFill>
                            <a:srgbClr val="901358"/>
                          </a:solidFill>
                          <a:effectLst/>
                        </a:rPr>
                        <a:t>             (N=14,044)</a:t>
                      </a:r>
                    </a:p>
                    <a:p>
                      <a:pPr marL="0" marR="0" algn="l">
                        <a:spcBef>
                          <a:spcPts val="0"/>
                        </a:spcBef>
                        <a:spcAft>
                          <a:spcPts val="0"/>
                        </a:spcAft>
                      </a:pPr>
                      <a:endParaRPr lang="en-US" sz="1000" b="0" kern="100" dirty="0">
                        <a:solidFill>
                          <a:srgbClr val="901358"/>
                        </a:solidFill>
                        <a:effectLst/>
                        <a:latin typeface="Times New Roman" panose="02020603050405020304" pitchFamily="18" charset="0"/>
                        <a:cs typeface="Times New Roman" panose="02020603050405020304" pitchFamily="18" charset="0"/>
                      </a:endParaRPr>
                    </a:p>
                  </a:txBody>
                  <a:tcPr marL="68580" marR="68580" marT="0" marB="0">
                    <a:solidFill>
                      <a:srgbClr val="FED2F6"/>
                    </a:solidFill>
                  </a:tcPr>
                </a:tc>
                <a:tc hMerge="1">
                  <a:txBody>
                    <a:bodyPr/>
                    <a:lstStyle/>
                    <a:p>
                      <a:endParaRPr lang="en-US"/>
                    </a:p>
                  </a:txBody>
                  <a:tcPr/>
                </a:tc>
                <a:extLst>
                  <a:ext uri="{0D108BD9-81ED-4DB2-BD59-A6C34878D82A}">
                    <a16:rowId xmlns:a16="http://schemas.microsoft.com/office/drawing/2014/main" val="3485858607"/>
                  </a:ext>
                </a:extLst>
              </a:tr>
            </a:tbl>
          </a:graphicData>
        </a:graphic>
      </p:graphicFrame>
    </p:spTree>
    <p:extLst>
      <p:ext uri="{BB962C8B-B14F-4D97-AF65-F5344CB8AC3E}">
        <p14:creationId xmlns:p14="http://schemas.microsoft.com/office/powerpoint/2010/main" val="183389920"/>
      </p:ext>
    </p:extLst>
  </p:cSld>
  <p:clrMapOvr>
    <a:masterClrMapping/>
  </p:clrMapOvr>
</p:sld>
</file>

<file path=ppt/theme/theme1.xml><?xml version="1.0" encoding="utf-8"?>
<a:theme xmlns:a="http://schemas.openxmlformats.org/drawingml/2006/main" name="With Gu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osterPresentations.com-36x48-Template-V001" id="{2709450C-FB62-A044-B777-6465EEDF651E}" vid="{FA1BCBBE-DDC6-9342-80DD-73272B52D67C}"/>
    </a:ext>
  </a:extLst>
</a:theme>
</file>

<file path=ppt/theme/theme2.xml><?xml version="1.0" encoding="utf-8"?>
<a:theme xmlns:a="http://schemas.openxmlformats.org/drawingml/2006/main" name="Without Gu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osterPresentations.com-36x48-Template-V001" id="{2709450C-FB62-A044-B777-6465EEDF651E}" vid="{917552B4-2336-2548-AC25-7992FF197E92}"/>
    </a:ext>
  </a:extLst>
</a:theme>
</file>

<file path=ppt/theme/theme3.xml><?xml version="1.0" encoding="utf-8"?>
<a:theme xmlns:a="http://schemas.openxmlformats.org/drawingml/2006/main" name="Dividend">
  <a:themeElements>
    <a:clrScheme name="Custom 3">
      <a:dk1>
        <a:sysClr val="windowText" lastClr="000000"/>
      </a:dk1>
      <a:lt1>
        <a:sysClr val="window" lastClr="FFFFFF"/>
      </a:lt1>
      <a:dk2>
        <a:srgbClr val="454551"/>
      </a:dk2>
      <a:lt2>
        <a:srgbClr val="D8D9DC"/>
      </a:lt2>
      <a:accent1>
        <a:srgbClr val="E95DAA"/>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1A2EB706F2EBE4E964482583E3DEF90" ma:contentTypeVersion="8" ma:contentTypeDescription="Create a new document." ma:contentTypeScope="" ma:versionID="7f6955e1be3c8ac82a94d61a1203e39d">
  <xsd:schema xmlns:xsd="http://www.w3.org/2001/XMLSchema" xmlns:xs="http://www.w3.org/2001/XMLSchema" xmlns:p="http://schemas.microsoft.com/office/2006/metadata/properties" xmlns:ns3="730e9b42-77cb-4c87-be10-751b25f61038" xmlns:ns4="0ecadcf7-f7ba-4a92-bd5e-4a36b8757ea2" targetNamespace="http://schemas.microsoft.com/office/2006/metadata/properties" ma:root="true" ma:fieldsID="cde17e92d347d05c67107d7ce0a06a9a" ns3:_="" ns4:_="">
    <xsd:import namespace="730e9b42-77cb-4c87-be10-751b25f61038"/>
    <xsd:import namespace="0ecadcf7-f7ba-4a92-bd5e-4a36b8757ea2"/>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SearchProperties" minOccurs="0"/>
                <xsd:element ref="ns3:MediaServiceObjectDetectorVersion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0e9b42-77cb-4c87-be10-751b25f6103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_activity" ma:index="15"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ecadcf7-f7ba-4a92-bd5e-4a36b8757ea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730e9b42-77cb-4c87-be10-751b25f61038" xsi:nil="true"/>
  </documentManagement>
</p:properties>
</file>

<file path=customXml/itemProps1.xml><?xml version="1.0" encoding="utf-8"?>
<ds:datastoreItem xmlns:ds="http://schemas.openxmlformats.org/officeDocument/2006/customXml" ds:itemID="{E171F27C-215A-4FDD-97C7-055D0942FF3E}">
  <ds:schemaRefs>
    <ds:schemaRef ds:uri="http://schemas.microsoft.com/sharepoint/v3/contenttype/forms"/>
  </ds:schemaRefs>
</ds:datastoreItem>
</file>

<file path=customXml/itemProps2.xml><?xml version="1.0" encoding="utf-8"?>
<ds:datastoreItem xmlns:ds="http://schemas.openxmlformats.org/officeDocument/2006/customXml" ds:itemID="{E1047309-E877-4E72-B339-AF22AD022DD0}">
  <ds:schemaRefs>
    <ds:schemaRef ds:uri="0ecadcf7-f7ba-4a92-bd5e-4a36b8757ea2"/>
    <ds:schemaRef ds:uri="730e9b42-77cb-4c87-be10-751b25f6103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24AF07C-05B1-4D26-88F7-7430A2EF8C78}">
  <ds:schemaRefs>
    <ds:schemaRef ds:uri="0ecadcf7-f7ba-4a92-bd5e-4a36b8757ea2"/>
    <ds:schemaRef ds:uri="http://schemas.microsoft.com/office/2006/metadata/properties"/>
    <ds:schemaRef ds:uri="http://purl.org/dc/elements/1.1/"/>
    <ds:schemaRef ds:uri="http://schemas.openxmlformats.org/package/2006/metadata/core-properties"/>
    <ds:schemaRef ds:uri="730e9b42-77cb-4c87-be10-751b25f61038"/>
    <ds:schemaRef ds:uri="http://purl.org/dc/dcmitype/"/>
    <ds:schemaRef ds:uri="http://schemas.microsoft.com/office/2006/documentManagement/types"/>
    <ds:schemaRef ds:uri="http://schemas.microsoft.com/office/infopath/2007/PartnerControls"/>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0</TotalTime>
  <Words>711</Words>
  <Application>Microsoft Office PowerPoint</Application>
  <PresentationFormat>Custom</PresentationFormat>
  <Paragraphs>72</Paragraphs>
  <Slides>1</Slides>
  <Notes>1</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vt:i4>
      </vt:variant>
    </vt:vector>
  </HeadingPairs>
  <TitlesOfParts>
    <vt:vector size="11" baseType="lpstr">
      <vt:lpstr>Arial</vt:lpstr>
      <vt:lpstr>Arial Black</vt:lpstr>
      <vt:lpstr>Arial Narrow</vt:lpstr>
      <vt:lpstr>Calibri</vt:lpstr>
      <vt:lpstr>Times New Roman</vt:lpstr>
      <vt:lpstr>Trebuchet MS</vt:lpstr>
      <vt:lpstr>Wingdings 2</vt:lpstr>
      <vt:lpstr>With Guides</vt:lpstr>
      <vt:lpstr>Without Guides</vt:lpstr>
      <vt:lpstr>Dividend</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Argyris Kotoulas</dc:creator>
  <dc:description>This template is the property of PosterPresentations.com. Call us if you need help with this poster template._x000d_
1-866-649-3004           _x000d_
 (c)PosterPresentations.com</dc:description>
  <cp:lastModifiedBy>Heinz, Marissa N.</cp:lastModifiedBy>
  <cp:revision>1</cp:revision>
  <dcterms:created xsi:type="dcterms:W3CDTF">2019-01-07T21:49:45Z</dcterms:created>
  <dcterms:modified xsi:type="dcterms:W3CDTF">2024-04-18T18:32:31Z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0x01010021A2EB706F2EBE4E964482583E3DEF90</vt:lpwstr>
  </property>
</Properties>
</file>