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Lst>
  <p:sldSz cy="32918400" cx="43891200"/>
  <p:notesSz cx="32461200" cy="43434000"/>
  <p:embeddedFontLst>
    <p:embeddedFont>
      <p:font typeface="Arial Narrow"/>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21293">
          <p15:clr>
            <a:srgbClr val="A4A3A4"/>
          </p15:clr>
        </p15:guide>
        <p15:guide id="3" orient="horz" pos="20304">
          <p15:clr>
            <a:srgbClr val="747775"/>
          </p15:clr>
        </p15:guide>
        <p15:guide id="4" orient="horz" pos="17640">
          <p15:clr>
            <a:srgbClr val="747775"/>
          </p15:clr>
        </p15:guide>
      </p15:sldGuideLst>
    </p:ext>
    <p:ext uri="GoogleSlidesCustomDataVersion2">
      <go:slidesCustomData xmlns:go="http://customooxmlschemas.google.com/" r:id="rId12" roundtripDataSignature="AMtx7mgcHvifGcq3bFEQLJKzlVUZlMLb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86F052-EA50-4FBB-95AA-A5EE64DCF4EA}">
  <a:tblStyle styleId="{C386F052-EA50-4FBB-95AA-A5EE64DCF4E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21293"/>
        <p:guide pos="20304" orient="horz"/>
        <p:guide pos="17640"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ArialNarrow-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ArialNarrow-regular.fntdata"/><Relationship Id="rId11" Type="http://schemas.openxmlformats.org/officeDocument/2006/relationships/font" Target="fonts/ArialNarrow-boldItalic.fntdata"/><Relationship Id="rId10" Type="http://schemas.openxmlformats.org/officeDocument/2006/relationships/font" Target="fonts/ArialNarrow-italic.fntdata"/><Relationship Id="rId1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14066838" cy="2171700"/>
          </a:xfrm>
          <a:prstGeom prst="rect">
            <a:avLst/>
          </a:prstGeom>
          <a:noFill/>
          <a:ln>
            <a:noFill/>
          </a:ln>
        </p:spPr>
        <p:txBody>
          <a:bodyPr anchorCtr="0" anchor="t" bIns="216825" lIns="433675" spcFirstLastPara="1" rIns="433675" wrap="square" tIns="216825">
            <a:noAutofit/>
          </a:bodyPr>
          <a:lstStyle>
            <a:lvl1pPr lvl="0" marR="0" rtl="0" algn="l">
              <a:lnSpc>
                <a:spcPct val="100000"/>
              </a:lnSpc>
              <a:spcBef>
                <a:spcPts val="0"/>
              </a:spcBef>
              <a:spcAft>
                <a:spcPts val="0"/>
              </a:spcAft>
              <a:buClr>
                <a:srgbClr val="000000"/>
              </a:buClr>
              <a:buSzPts val="1400"/>
              <a:buFont typeface="Arial"/>
              <a:buNone/>
              <a:defRPr b="0" i="0" sz="5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9pPr>
          </a:lstStyle>
          <a:p/>
        </p:txBody>
      </p:sp>
      <p:sp>
        <p:nvSpPr>
          <p:cNvPr id="4" name="Google Shape;4;n"/>
          <p:cNvSpPr txBox="1"/>
          <p:nvPr>
            <p:ph idx="10" type="dt"/>
          </p:nvPr>
        </p:nvSpPr>
        <p:spPr>
          <a:xfrm>
            <a:off x="18386425" y="0"/>
            <a:ext cx="14066838" cy="2171700"/>
          </a:xfrm>
          <a:prstGeom prst="rect">
            <a:avLst/>
          </a:prstGeom>
          <a:noFill/>
          <a:ln>
            <a:noFill/>
          </a:ln>
        </p:spPr>
        <p:txBody>
          <a:bodyPr anchorCtr="0" anchor="t" bIns="216825" lIns="433675" spcFirstLastPara="1" rIns="433675" wrap="square" tIns="216825">
            <a:noAutofit/>
          </a:bodyPr>
          <a:lstStyle>
            <a:lvl1pPr lvl="0" marR="0" rtl="0" algn="r">
              <a:lnSpc>
                <a:spcPct val="100000"/>
              </a:lnSpc>
              <a:spcBef>
                <a:spcPts val="0"/>
              </a:spcBef>
              <a:spcAft>
                <a:spcPts val="0"/>
              </a:spcAft>
              <a:buClr>
                <a:srgbClr val="000000"/>
              </a:buClr>
              <a:buSzPts val="1400"/>
              <a:buFont typeface="Arial"/>
              <a:buNone/>
              <a:defRPr b="0" i="0" sz="5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9pPr>
          </a:lstStyle>
          <a:p/>
        </p:txBody>
      </p:sp>
      <p:sp>
        <p:nvSpPr>
          <p:cNvPr id="5" name="Google Shape;5;n"/>
          <p:cNvSpPr/>
          <p:nvPr>
            <p:ph idx="3" type="sldImg"/>
          </p:nvPr>
        </p:nvSpPr>
        <p:spPr>
          <a:xfrm>
            <a:off x="5372100" y="3257550"/>
            <a:ext cx="21717000" cy="16287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3246438" y="20631150"/>
            <a:ext cx="25968325" cy="19545300"/>
          </a:xfrm>
          <a:prstGeom prst="rect">
            <a:avLst/>
          </a:prstGeom>
          <a:noFill/>
          <a:ln>
            <a:noFill/>
          </a:ln>
        </p:spPr>
        <p:txBody>
          <a:bodyPr anchorCtr="0" anchor="t" bIns="216825" lIns="433675" spcFirstLastPara="1" rIns="433675" wrap="square" tIns="2168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41254363"/>
            <a:ext cx="14066838" cy="2171700"/>
          </a:xfrm>
          <a:prstGeom prst="rect">
            <a:avLst/>
          </a:prstGeom>
          <a:noFill/>
          <a:ln>
            <a:noFill/>
          </a:ln>
        </p:spPr>
        <p:txBody>
          <a:bodyPr anchorCtr="0" anchor="b" bIns="216825" lIns="433675" spcFirstLastPara="1" rIns="433675" wrap="square" tIns="216825">
            <a:noAutofit/>
          </a:bodyPr>
          <a:lstStyle>
            <a:lvl1pPr lvl="0" marR="0" rtl="0" algn="l">
              <a:lnSpc>
                <a:spcPct val="100000"/>
              </a:lnSpc>
              <a:spcBef>
                <a:spcPts val="0"/>
              </a:spcBef>
              <a:spcAft>
                <a:spcPts val="0"/>
              </a:spcAft>
              <a:buClr>
                <a:srgbClr val="000000"/>
              </a:buClr>
              <a:buSzPts val="1400"/>
              <a:buFont typeface="Arial"/>
              <a:buNone/>
              <a:defRPr b="0" i="0" sz="5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9pPr>
          </a:lstStyle>
          <a:p/>
        </p:txBody>
      </p:sp>
      <p:sp>
        <p:nvSpPr>
          <p:cNvPr id="8" name="Google Shape;8;n"/>
          <p:cNvSpPr txBox="1"/>
          <p:nvPr>
            <p:ph idx="12" type="sldNum"/>
          </p:nvPr>
        </p:nvSpPr>
        <p:spPr>
          <a:xfrm>
            <a:off x="18386425" y="41254363"/>
            <a:ext cx="14066838" cy="2171700"/>
          </a:xfrm>
          <a:prstGeom prst="rect">
            <a:avLst/>
          </a:prstGeom>
          <a:noFill/>
          <a:ln>
            <a:noFill/>
          </a:ln>
        </p:spPr>
        <p:txBody>
          <a:bodyPr anchorCtr="0" anchor="b" bIns="216825" lIns="433675" spcFirstLastPara="1" rIns="433675" wrap="square" tIns="216825">
            <a:noAutofit/>
          </a:bodyPr>
          <a:lstStyle/>
          <a:p>
            <a:pPr indent="0" lvl="0" marL="0" marR="0" rtl="0" algn="r">
              <a:lnSpc>
                <a:spcPct val="100000"/>
              </a:lnSpc>
              <a:spcBef>
                <a:spcPts val="0"/>
              </a:spcBef>
              <a:spcAft>
                <a:spcPts val="0"/>
              </a:spcAft>
              <a:buClr>
                <a:srgbClr val="000000"/>
              </a:buClr>
              <a:buSzPts val="5700"/>
              <a:buFont typeface="Arial"/>
              <a:buNone/>
            </a:pPr>
            <a:fld id="{00000000-1234-1234-1234-123412341234}" type="slidenum">
              <a:rPr b="0" i="0" lang="en-US" sz="5700" u="none" cap="none" strike="noStrike">
                <a:solidFill>
                  <a:schemeClr val="dk1"/>
                </a:solidFill>
                <a:latin typeface="Arial"/>
                <a:ea typeface="Arial"/>
                <a:cs typeface="Arial"/>
                <a:sym typeface="Arial"/>
              </a:rPr>
              <a:t>‹#›</a:t>
            </a:fld>
            <a:endParaRPr b="0" i="0" sz="57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txBox="1"/>
          <p:nvPr>
            <p:ph idx="12" type="sldNum"/>
          </p:nvPr>
        </p:nvSpPr>
        <p:spPr>
          <a:xfrm>
            <a:off x="18386425" y="41254363"/>
            <a:ext cx="14066838" cy="2171700"/>
          </a:xfrm>
          <a:prstGeom prst="rect">
            <a:avLst/>
          </a:prstGeom>
          <a:noFill/>
          <a:ln>
            <a:noFill/>
          </a:ln>
        </p:spPr>
        <p:txBody>
          <a:bodyPr anchorCtr="0" anchor="b" bIns="216825" lIns="433675" spcFirstLastPara="1" rIns="433675" wrap="square" tIns="216825">
            <a:noAutofit/>
          </a:bodyPr>
          <a:lstStyle/>
          <a:p>
            <a:pPr indent="0" lvl="0" marL="0" rtl="0" algn="r">
              <a:lnSpc>
                <a:spcPct val="100000"/>
              </a:lnSpc>
              <a:spcBef>
                <a:spcPts val="0"/>
              </a:spcBef>
              <a:spcAft>
                <a:spcPts val="0"/>
              </a:spcAft>
              <a:buSzPts val="5700"/>
              <a:buNone/>
            </a:pPr>
            <a:fld id="{00000000-1234-1234-1234-123412341234}" type="slidenum">
              <a:rPr b="0" i="0" lang="en-US" sz="5700" u="none" cap="none" strike="noStrike">
                <a:solidFill>
                  <a:schemeClr val="dk1"/>
                </a:solidFill>
                <a:latin typeface="Arial"/>
                <a:ea typeface="Arial"/>
                <a:cs typeface="Arial"/>
                <a:sym typeface="Arial"/>
              </a:rPr>
              <a:t>‹#›</a:t>
            </a:fld>
            <a:endParaRPr b="0" i="0" sz="5700" u="none" cap="none" strike="noStrike">
              <a:solidFill>
                <a:schemeClr val="dk1"/>
              </a:solidFill>
              <a:latin typeface="Arial"/>
              <a:ea typeface="Arial"/>
              <a:cs typeface="Arial"/>
              <a:sym typeface="Arial"/>
            </a:endParaRPr>
          </a:p>
        </p:txBody>
      </p:sp>
      <p:sp>
        <p:nvSpPr>
          <p:cNvPr id="153" name="Google Shape;153;p1:notes"/>
          <p:cNvSpPr/>
          <p:nvPr>
            <p:ph idx="2" type="sldImg"/>
          </p:nvPr>
        </p:nvSpPr>
        <p:spPr>
          <a:xfrm>
            <a:off x="5372100" y="3257550"/>
            <a:ext cx="21717000" cy="16287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 name="Google Shape;154;p1:notes"/>
          <p:cNvSpPr txBox="1"/>
          <p:nvPr>
            <p:ph idx="1" type="body"/>
          </p:nvPr>
        </p:nvSpPr>
        <p:spPr>
          <a:xfrm>
            <a:off x="3246438" y="20631150"/>
            <a:ext cx="25968325" cy="19545300"/>
          </a:xfrm>
          <a:prstGeom prst="rect">
            <a:avLst/>
          </a:prstGeom>
          <a:noFill/>
          <a:ln>
            <a:noFill/>
          </a:ln>
        </p:spPr>
        <p:txBody>
          <a:bodyPr anchorCtr="0" anchor="t" bIns="216825" lIns="433675" spcFirstLastPara="1" rIns="433675" wrap="square" tIns="2168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4" name="Shape 34"/>
        <p:cNvGrpSpPr/>
        <p:nvPr/>
      </p:nvGrpSpPr>
      <p:grpSpPr>
        <a:xfrm>
          <a:off x="0" y="0"/>
          <a:ext cx="0" cy="0"/>
          <a:chOff x="0" y="0"/>
          <a:chExt cx="0" cy="0"/>
        </a:xfrm>
      </p:grpSpPr>
      <p:grpSp>
        <p:nvGrpSpPr>
          <p:cNvPr id="35" name="Google Shape;35;p3"/>
          <p:cNvGrpSpPr/>
          <p:nvPr/>
        </p:nvGrpSpPr>
        <p:grpSpPr>
          <a:xfrm>
            <a:off x="-40637" y="-40644"/>
            <a:ext cx="44022317" cy="32999688"/>
            <a:chOff x="-8466" y="-8468"/>
            <a:chExt cx="9171316" cy="6874935"/>
          </a:xfrm>
        </p:grpSpPr>
        <p:cxnSp>
          <p:nvCxnSpPr>
            <p:cNvPr id="36" name="Google Shape;36;p3"/>
            <p:cNvCxnSpPr/>
            <p:nvPr/>
          </p:nvCxnSpPr>
          <p:spPr>
            <a:xfrm flipH="1" rot="10800000">
              <a:off x="5130830" y="4175605"/>
              <a:ext cx="4022475" cy="2682396"/>
            </a:xfrm>
            <a:prstGeom prst="straightConnector1">
              <a:avLst/>
            </a:prstGeom>
            <a:noFill/>
            <a:ln cap="flat" cmpd="sng" w="9525">
              <a:solidFill>
                <a:schemeClr val="accent1">
                  <a:alpha val="69411"/>
                </a:schemeClr>
              </a:solidFill>
              <a:prstDash val="solid"/>
              <a:round/>
              <a:headEnd len="sm" w="sm" type="none"/>
              <a:tailEnd len="sm" w="sm" type="none"/>
            </a:ln>
          </p:spPr>
        </p:cxnSp>
        <p:cxnSp>
          <p:nvCxnSpPr>
            <p:cNvPr id="37" name="Google Shape;37;p3"/>
            <p:cNvCxnSpPr/>
            <p:nvPr/>
          </p:nvCxnSpPr>
          <p:spPr>
            <a:xfrm>
              <a:off x="7042707" y="0"/>
              <a:ext cx="1219200" cy="6858000"/>
            </a:xfrm>
            <a:prstGeom prst="straightConnector1">
              <a:avLst/>
            </a:prstGeom>
            <a:noFill/>
            <a:ln cap="flat" cmpd="sng" w="9525">
              <a:solidFill>
                <a:schemeClr val="accent1">
                  <a:alpha val="69411"/>
                </a:schemeClr>
              </a:solidFill>
              <a:prstDash val="solid"/>
              <a:round/>
              <a:headEnd len="sm" w="sm" type="none"/>
              <a:tailEnd len="sm" w="sm" type="none"/>
            </a:ln>
          </p:spPr>
        </p:cxnSp>
        <p:sp>
          <p:nvSpPr>
            <p:cNvPr id="38" name="Google Shape;38;p3"/>
            <p:cNvSpPr/>
            <p:nvPr/>
          </p:nvSpPr>
          <p:spPr>
            <a:xfrm>
              <a:off x="6891896" y="1"/>
              <a:ext cx="2269442" cy="686646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529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7205158" y="-8467"/>
              <a:ext cx="1948147" cy="6866467"/>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6637896" y="3920066"/>
              <a:ext cx="2513565" cy="2937933"/>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rgbClr val="16B0E3">
                <a:alpha val="6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
            <p:cNvSpPr/>
            <p:nvPr/>
          </p:nvSpPr>
          <p:spPr>
            <a:xfrm>
              <a:off x="7010429" y="-8467"/>
              <a:ext cx="2142876" cy="6866467"/>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16B0E3">
                <a:alpha val="49411"/>
              </a:srgbClr>
            </a:solidFill>
            <a:ln>
              <a:noFill/>
            </a:ln>
          </p:spPr>
        </p:sp>
        <p:sp>
          <p:nvSpPr>
            <p:cNvPr id="42" name="Google Shape;42;p3"/>
            <p:cNvSpPr/>
            <p:nvPr/>
          </p:nvSpPr>
          <p:spPr>
            <a:xfrm>
              <a:off x="8295776" y="-8467"/>
              <a:ext cx="857530" cy="6866467"/>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
            <p:cNvSpPr/>
            <p:nvPr/>
          </p:nvSpPr>
          <p:spPr>
            <a:xfrm>
              <a:off x="8094165" y="-8468"/>
              <a:ext cx="1066770" cy="6866467"/>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rgbClr val="226292">
                <a:alpha val="8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a:off x="8068764" y="4893733"/>
              <a:ext cx="1094086" cy="1964267"/>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rgbClr val="16B0E3">
                <a:alpha val="6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a:off x="-8466" y="-8468"/>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84313"/>
              </a:schemeClr>
            </a:solidFill>
            <a:ln>
              <a:noFill/>
            </a:ln>
          </p:spPr>
        </p:sp>
      </p:grpSp>
      <p:sp>
        <p:nvSpPr>
          <p:cNvPr id="46" name="Google Shape;46;p3"/>
          <p:cNvSpPr txBox="1"/>
          <p:nvPr>
            <p:ph type="ctrTitle"/>
          </p:nvPr>
        </p:nvSpPr>
        <p:spPr>
          <a:xfrm>
            <a:off x="5426859" y="11541763"/>
            <a:ext cx="27968251" cy="790225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25920"/>
              <a:buFont typeface="Trebuchet MS"/>
              <a:buNone/>
              <a:defRPr sz="2592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
          <p:cNvSpPr txBox="1"/>
          <p:nvPr>
            <p:ph idx="1" type="subTitle"/>
          </p:nvPr>
        </p:nvSpPr>
        <p:spPr>
          <a:xfrm>
            <a:off x="5426859" y="19444006"/>
            <a:ext cx="27968251" cy="5265115"/>
          </a:xfrm>
          <a:prstGeom prst="rect">
            <a:avLst/>
          </a:prstGeom>
          <a:noFill/>
          <a:ln>
            <a:noFill/>
          </a:ln>
        </p:spPr>
        <p:txBody>
          <a:bodyPr anchorCtr="0" anchor="t" bIns="45700" lIns="91425" spcFirstLastPara="1" rIns="91425" wrap="square" tIns="45700">
            <a:normAutofit/>
          </a:bodyPr>
          <a:lstStyle>
            <a:lvl1pPr lvl="0" algn="r">
              <a:lnSpc>
                <a:spcPct val="100000"/>
              </a:lnSpc>
              <a:spcBef>
                <a:spcPts val="4800"/>
              </a:spcBef>
              <a:spcAft>
                <a:spcPts val="0"/>
              </a:spcAft>
              <a:buSzPts val="6912"/>
              <a:buNone/>
              <a:defRPr>
                <a:solidFill>
                  <a:srgbClr val="7F7F7F"/>
                </a:solidFill>
              </a:defRPr>
            </a:lvl1pPr>
            <a:lvl2pPr lvl="1" algn="ctr">
              <a:lnSpc>
                <a:spcPct val="100000"/>
              </a:lnSpc>
              <a:spcBef>
                <a:spcPts val="4800"/>
              </a:spcBef>
              <a:spcAft>
                <a:spcPts val="0"/>
              </a:spcAft>
              <a:buSzPts val="6144"/>
              <a:buNone/>
              <a:defRPr>
                <a:solidFill>
                  <a:srgbClr val="888888"/>
                </a:solidFill>
              </a:defRPr>
            </a:lvl2pPr>
            <a:lvl3pPr lvl="2" algn="ctr">
              <a:lnSpc>
                <a:spcPct val="100000"/>
              </a:lnSpc>
              <a:spcBef>
                <a:spcPts val="4800"/>
              </a:spcBef>
              <a:spcAft>
                <a:spcPts val="0"/>
              </a:spcAft>
              <a:buSzPts val="5376"/>
              <a:buNone/>
              <a:defRPr>
                <a:solidFill>
                  <a:srgbClr val="888888"/>
                </a:solidFill>
              </a:defRPr>
            </a:lvl3pPr>
            <a:lvl4pPr lvl="3" algn="ctr">
              <a:lnSpc>
                <a:spcPct val="100000"/>
              </a:lnSpc>
              <a:spcBef>
                <a:spcPts val="4800"/>
              </a:spcBef>
              <a:spcAft>
                <a:spcPts val="0"/>
              </a:spcAft>
              <a:buSzPts val="4608"/>
              <a:buNone/>
              <a:defRPr>
                <a:solidFill>
                  <a:srgbClr val="888888"/>
                </a:solidFill>
              </a:defRPr>
            </a:lvl4pPr>
            <a:lvl5pPr lvl="4" algn="ctr">
              <a:lnSpc>
                <a:spcPct val="100000"/>
              </a:lnSpc>
              <a:spcBef>
                <a:spcPts val="4800"/>
              </a:spcBef>
              <a:spcAft>
                <a:spcPts val="0"/>
              </a:spcAft>
              <a:buSzPts val="4608"/>
              <a:buNone/>
              <a:defRPr>
                <a:solidFill>
                  <a:srgbClr val="888888"/>
                </a:solidFill>
              </a:defRPr>
            </a:lvl5pPr>
            <a:lvl6pPr lvl="5" algn="ctr">
              <a:lnSpc>
                <a:spcPct val="100000"/>
              </a:lnSpc>
              <a:spcBef>
                <a:spcPts val="4800"/>
              </a:spcBef>
              <a:spcAft>
                <a:spcPts val="0"/>
              </a:spcAft>
              <a:buSzPts val="4608"/>
              <a:buNone/>
              <a:defRPr>
                <a:solidFill>
                  <a:srgbClr val="888888"/>
                </a:solidFill>
              </a:defRPr>
            </a:lvl6pPr>
            <a:lvl7pPr lvl="6" algn="ctr">
              <a:lnSpc>
                <a:spcPct val="100000"/>
              </a:lnSpc>
              <a:spcBef>
                <a:spcPts val="4800"/>
              </a:spcBef>
              <a:spcAft>
                <a:spcPts val="0"/>
              </a:spcAft>
              <a:buSzPts val="4608"/>
              <a:buNone/>
              <a:defRPr>
                <a:solidFill>
                  <a:srgbClr val="888888"/>
                </a:solidFill>
              </a:defRPr>
            </a:lvl7pPr>
            <a:lvl8pPr lvl="7" algn="ctr">
              <a:lnSpc>
                <a:spcPct val="100000"/>
              </a:lnSpc>
              <a:spcBef>
                <a:spcPts val="4800"/>
              </a:spcBef>
              <a:spcAft>
                <a:spcPts val="0"/>
              </a:spcAft>
              <a:buSzPts val="4608"/>
              <a:buNone/>
              <a:defRPr>
                <a:solidFill>
                  <a:srgbClr val="888888"/>
                </a:solidFill>
              </a:defRPr>
            </a:lvl8pPr>
            <a:lvl9pPr lvl="8" algn="ctr">
              <a:lnSpc>
                <a:spcPct val="100000"/>
              </a:lnSpc>
              <a:spcBef>
                <a:spcPts val="4800"/>
              </a:spcBef>
              <a:spcAft>
                <a:spcPts val="0"/>
              </a:spcAft>
              <a:buSzPts val="4608"/>
              <a:buNone/>
              <a:defRPr>
                <a:solidFill>
                  <a:srgbClr val="888888"/>
                </a:solidFill>
              </a:defRPr>
            </a:lvl9pPr>
          </a:lstStyle>
          <a:p/>
        </p:txBody>
      </p:sp>
      <p:sp>
        <p:nvSpPr>
          <p:cNvPr id="48" name="Google Shape;48;p3"/>
          <p:cNvSpPr txBox="1"/>
          <p:nvPr>
            <p:ph idx="10" type="dt"/>
          </p:nvPr>
        </p:nvSpPr>
        <p:spPr>
          <a:xfrm>
            <a:off x="25945238" y="28998545"/>
            <a:ext cx="3283834" cy="1752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
          <p:cNvSpPr txBox="1"/>
          <p:nvPr>
            <p:ph idx="11" type="ftr"/>
          </p:nvPr>
        </p:nvSpPr>
        <p:spPr>
          <a:xfrm>
            <a:off x="2926078" y="28998545"/>
            <a:ext cx="2219027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
          <p:cNvSpPr txBox="1"/>
          <p:nvPr>
            <p:ph idx="12" type="sldNum"/>
          </p:nvPr>
        </p:nvSpPr>
        <p:spPr>
          <a:xfrm>
            <a:off x="30934445" y="28998545"/>
            <a:ext cx="2460662"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02" name="Shape 102"/>
        <p:cNvGrpSpPr/>
        <p:nvPr/>
      </p:nvGrpSpPr>
      <p:grpSpPr>
        <a:xfrm>
          <a:off x="0" y="0"/>
          <a:ext cx="0" cy="0"/>
          <a:chOff x="0" y="0"/>
          <a:chExt cx="0" cy="0"/>
        </a:xfrm>
      </p:grpSpPr>
      <p:sp>
        <p:nvSpPr>
          <p:cNvPr id="103" name="Google Shape;103;p12"/>
          <p:cNvSpPr txBox="1"/>
          <p:nvPr>
            <p:ph type="title"/>
          </p:nvPr>
        </p:nvSpPr>
        <p:spPr>
          <a:xfrm>
            <a:off x="2926080" y="2926080"/>
            <a:ext cx="30469027" cy="1633728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21120"/>
              <a:buFont typeface="Trebuchet MS"/>
              <a:buNone/>
              <a:defRPr b="0" sz="2112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 type="body"/>
          </p:nvPr>
        </p:nvSpPr>
        <p:spPr>
          <a:xfrm>
            <a:off x="2926080" y="21457920"/>
            <a:ext cx="30469027" cy="7540618"/>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4800"/>
              </a:spcBef>
              <a:spcAft>
                <a:spcPts val="0"/>
              </a:spcAft>
              <a:buSzPts val="6912"/>
              <a:buNone/>
              <a:defRPr sz="8640">
                <a:solidFill>
                  <a:srgbClr val="3F3F3F"/>
                </a:solidFill>
              </a:defRPr>
            </a:lvl1pPr>
            <a:lvl2pPr indent="-228600" lvl="1" marL="914400" algn="l">
              <a:lnSpc>
                <a:spcPct val="100000"/>
              </a:lnSpc>
              <a:spcBef>
                <a:spcPts val="4800"/>
              </a:spcBef>
              <a:spcAft>
                <a:spcPts val="0"/>
              </a:spcAft>
              <a:buSzPts val="6912"/>
              <a:buNone/>
              <a:defRPr sz="8640">
                <a:solidFill>
                  <a:srgbClr val="888888"/>
                </a:solidFill>
              </a:defRPr>
            </a:lvl2pPr>
            <a:lvl3pPr indent="-228600" lvl="2" marL="1371600" algn="l">
              <a:lnSpc>
                <a:spcPct val="100000"/>
              </a:lnSpc>
              <a:spcBef>
                <a:spcPts val="4800"/>
              </a:spcBef>
              <a:spcAft>
                <a:spcPts val="0"/>
              </a:spcAft>
              <a:buSzPts val="6144"/>
              <a:buNone/>
              <a:defRPr sz="7680">
                <a:solidFill>
                  <a:srgbClr val="888888"/>
                </a:solidFill>
              </a:defRPr>
            </a:lvl3pPr>
            <a:lvl4pPr indent="-228600" lvl="3" marL="1828800" algn="l">
              <a:lnSpc>
                <a:spcPct val="100000"/>
              </a:lnSpc>
              <a:spcBef>
                <a:spcPts val="4800"/>
              </a:spcBef>
              <a:spcAft>
                <a:spcPts val="0"/>
              </a:spcAft>
              <a:buSzPts val="5376"/>
              <a:buNone/>
              <a:defRPr sz="6719">
                <a:solidFill>
                  <a:srgbClr val="888888"/>
                </a:solidFill>
              </a:defRPr>
            </a:lvl4pPr>
            <a:lvl5pPr indent="-228600" lvl="4" marL="2286000" algn="l">
              <a:lnSpc>
                <a:spcPct val="100000"/>
              </a:lnSpc>
              <a:spcBef>
                <a:spcPts val="4800"/>
              </a:spcBef>
              <a:spcAft>
                <a:spcPts val="0"/>
              </a:spcAft>
              <a:buSzPts val="5376"/>
              <a:buNone/>
              <a:defRPr sz="6719">
                <a:solidFill>
                  <a:srgbClr val="888888"/>
                </a:solidFill>
              </a:defRPr>
            </a:lvl5pPr>
            <a:lvl6pPr indent="-228600" lvl="5" marL="2743200" algn="l">
              <a:lnSpc>
                <a:spcPct val="100000"/>
              </a:lnSpc>
              <a:spcBef>
                <a:spcPts val="4800"/>
              </a:spcBef>
              <a:spcAft>
                <a:spcPts val="0"/>
              </a:spcAft>
              <a:buSzPts val="5376"/>
              <a:buNone/>
              <a:defRPr sz="6719">
                <a:solidFill>
                  <a:srgbClr val="888888"/>
                </a:solidFill>
              </a:defRPr>
            </a:lvl6pPr>
            <a:lvl7pPr indent="-228600" lvl="6" marL="3200400" algn="l">
              <a:lnSpc>
                <a:spcPct val="100000"/>
              </a:lnSpc>
              <a:spcBef>
                <a:spcPts val="4800"/>
              </a:spcBef>
              <a:spcAft>
                <a:spcPts val="0"/>
              </a:spcAft>
              <a:buSzPts val="5376"/>
              <a:buNone/>
              <a:defRPr sz="6719">
                <a:solidFill>
                  <a:srgbClr val="888888"/>
                </a:solidFill>
              </a:defRPr>
            </a:lvl7pPr>
            <a:lvl8pPr indent="-228600" lvl="7" marL="3657600" algn="l">
              <a:lnSpc>
                <a:spcPct val="100000"/>
              </a:lnSpc>
              <a:spcBef>
                <a:spcPts val="4800"/>
              </a:spcBef>
              <a:spcAft>
                <a:spcPts val="0"/>
              </a:spcAft>
              <a:buSzPts val="5376"/>
              <a:buNone/>
              <a:defRPr sz="6719">
                <a:solidFill>
                  <a:srgbClr val="888888"/>
                </a:solidFill>
              </a:defRPr>
            </a:lvl8pPr>
            <a:lvl9pPr indent="-228600" lvl="8" marL="4114800" algn="l">
              <a:lnSpc>
                <a:spcPct val="100000"/>
              </a:lnSpc>
              <a:spcBef>
                <a:spcPts val="4800"/>
              </a:spcBef>
              <a:spcAft>
                <a:spcPts val="0"/>
              </a:spcAft>
              <a:buSzPts val="5376"/>
              <a:buNone/>
              <a:defRPr sz="6719">
                <a:solidFill>
                  <a:srgbClr val="888888"/>
                </a:solidFill>
              </a:defRPr>
            </a:lvl9pPr>
          </a:lstStyle>
          <a:p/>
        </p:txBody>
      </p:sp>
      <p:sp>
        <p:nvSpPr>
          <p:cNvPr id="105" name="Google Shape;105;p12"/>
          <p:cNvSpPr txBox="1"/>
          <p:nvPr>
            <p:ph idx="10" type="dt"/>
          </p:nvPr>
        </p:nvSpPr>
        <p:spPr>
          <a:xfrm>
            <a:off x="25945238" y="28998545"/>
            <a:ext cx="3283834" cy="1752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2"/>
          <p:cNvSpPr txBox="1"/>
          <p:nvPr>
            <p:ph idx="11" type="ftr"/>
          </p:nvPr>
        </p:nvSpPr>
        <p:spPr>
          <a:xfrm>
            <a:off x="2926078" y="28998545"/>
            <a:ext cx="2219027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2"/>
          <p:cNvSpPr txBox="1"/>
          <p:nvPr>
            <p:ph idx="12" type="sldNum"/>
          </p:nvPr>
        </p:nvSpPr>
        <p:spPr>
          <a:xfrm>
            <a:off x="30934445" y="28998545"/>
            <a:ext cx="2460662"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8" name="Shape 108"/>
        <p:cNvGrpSpPr/>
        <p:nvPr/>
      </p:nvGrpSpPr>
      <p:grpSpPr>
        <a:xfrm>
          <a:off x="0" y="0"/>
          <a:ext cx="0" cy="0"/>
          <a:chOff x="0" y="0"/>
          <a:chExt cx="0" cy="0"/>
        </a:xfrm>
      </p:grpSpPr>
      <p:sp>
        <p:nvSpPr>
          <p:cNvPr id="109" name="Google Shape;109;p13"/>
          <p:cNvSpPr txBox="1"/>
          <p:nvPr>
            <p:ph type="title"/>
          </p:nvPr>
        </p:nvSpPr>
        <p:spPr>
          <a:xfrm>
            <a:off x="3719448" y="2926080"/>
            <a:ext cx="29146474" cy="1450848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21120"/>
              <a:buFont typeface="Trebuchet MS"/>
              <a:buNone/>
              <a:defRPr b="0" sz="2112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 type="body"/>
          </p:nvPr>
        </p:nvSpPr>
        <p:spPr>
          <a:xfrm>
            <a:off x="5285155" y="17434560"/>
            <a:ext cx="26015059" cy="18288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4800"/>
              </a:spcBef>
              <a:spcAft>
                <a:spcPts val="0"/>
              </a:spcAft>
              <a:buSzPts val="6144"/>
              <a:buFont typeface="Trebuchet MS"/>
              <a:buNone/>
              <a:defRPr sz="7680">
                <a:solidFill>
                  <a:srgbClr val="7F7F7F"/>
                </a:solidFill>
              </a:defRPr>
            </a:lvl1pPr>
            <a:lvl2pPr indent="-228600" lvl="1" marL="914400" algn="l">
              <a:lnSpc>
                <a:spcPct val="100000"/>
              </a:lnSpc>
              <a:spcBef>
                <a:spcPts val="4800"/>
              </a:spcBef>
              <a:spcAft>
                <a:spcPts val="0"/>
              </a:spcAft>
              <a:buSzPts val="6144"/>
              <a:buFont typeface="Trebuchet MS"/>
              <a:buNone/>
              <a:defRPr/>
            </a:lvl2pPr>
            <a:lvl3pPr indent="-228600" lvl="2" marL="1371600" algn="l">
              <a:lnSpc>
                <a:spcPct val="100000"/>
              </a:lnSpc>
              <a:spcBef>
                <a:spcPts val="4800"/>
              </a:spcBef>
              <a:spcAft>
                <a:spcPts val="0"/>
              </a:spcAft>
              <a:buSzPts val="5376"/>
              <a:buFont typeface="Trebuchet MS"/>
              <a:buNone/>
              <a:defRPr/>
            </a:lvl3pPr>
            <a:lvl4pPr indent="-228600" lvl="3" marL="1828800" algn="l">
              <a:lnSpc>
                <a:spcPct val="100000"/>
              </a:lnSpc>
              <a:spcBef>
                <a:spcPts val="4800"/>
              </a:spcBef>
              <a:spcAft>
                <a:spcPts val="0"/>
              </a:spcAft>
              <a:buSzPts val="4608"/>
              <a:buFont typeface="Trebuchet MS"/>
              <a:buNone/>
              <a:defRPr/>
            </a:lvl4pPr>
            <a:lvl5pPr indent="-228600" lvl="4" marL="2286000" algn="l">
              <a:lnSpc>
                <a:spcPct val="100000"/>
              </a:lnSpc>
              <a:spcBef>
                <a:spcPts val="4800"/>
              </a:spcBef>
              <a:spcAft>
                <a:spcPts val="0"/>
              </a:spcAft>
              <a:buSzPts val="4608"/>
              <a:buFont typeface="Trebuchet MS"/>
              <a:buNone/>
              <a:defRPr/>
            </a:lvl5pPr>
            <a:lvl6pPr indent="-320039" lvl="5" marL="2743200" algn="l">
              <a:lnSpc>
                <a:spcPct val="100000"/>
              </a:lnSpc>
              <a:spcBef>
                <a:spcPts val="4800"/>
              </a:spcBef>
              <a:spcAft>
                <a:spcPts val="0"/>
              </a:spcAft>
              <a:buSzPts val="1440"/>
              <a:buChar char="►"/>
              <a:defRPr/>
            </a:lvl6pPr>
            <a:lvl7pPr indent="-320039" lvl="6" marL="3200400" algn="l">
              <a:lnSpc>
                <a:spcPct val="100000"/>
              </a:lnSpc>
              <a:spcBef>
                <a:spcPts val="4800"/>
              </a:spcBef>
              <a:spcAft>
                <a:spcPts val="0"/>
              </a:spcAft>
              <a:buSzPts val="1440"/>
              <a:buChar char="►"/>
              <a:defRPr/>
            </a:lvl7pPr>
            <a:lvl8pPr indent="-320040" lvl="7" marL="3657600" algn="l">
              <a:lnSpc>
                <a:spcPct val="100000"/>
              </a:lnSpc>
              <a:spcBef>
                <a:spcPts val="4800"/>
              </a:spcBef>
              <a:spcAft>
                <a:spcPts val="0"/>
              </a:spcAft>
              <a:buSzPts val="1440"/>
              <a:buChar char="►"/>
              <a:defRPr/>
            </a:lvl8pPr>
            <a:lvl9pPr indent="-320040" lvl="8" marL="4114800" algn="l">
              <a:lnSpc>
                <a:spcPct val="100000"/>
              </a:lnSpc>
              <a:spcBef>
                <a:spcPts val="4800"/>
              </a:spcBef>
              <a:spcAft>
                <a:spcPts val="0"/>
              </a:spcAft>
              <a:buSzPts val="1440"/>
              <a:buChar char="►"/>
              <a:defRPr/>
            </a:lvl9pPr>
          </a:lstStyle>
          <a:p/>
        </p:txBody>
      </p:sp>
      <p:sp>
        <p:nvSpPr>
          <p:cNvPr id="111" name="Google Shape;111;p13"/>
          <p:cNvSpPr txBox="1"/>
          <p:nvPr>
            <p:ph idx="2" type="body"/>
          </p:nvPr>
        </p:nvSpPr>
        <p:spPr>
          <a:xfrm>
            <a:off x="2926073" y="21457920"/>
            <a:ext cx="30469032" cy="7540618"/>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4800"/>
              </a:spcBef>
              <a:spcAft>
                <a:spcPts val="0"/>
              </a:spcAft>
              <a:buSzPts val="6912"/>
              <a:buNone/>
              <a:defRPr sz="8640">
                <a:solidFill>
                  <a:srgbClr val="3F3F3F"/>
                </a:solidFill>
              </a:defRPr>
            </a:lvl1pPr>
            <a:lvl2pPr indent="-228600" lvl="1" marL="914400" algn="l">
              <a:lnSpc>
                <a:spcPct val="100000"/>
              </a:lnSpc>
              <a:spcBef>
                <a:spcPts val="4800"/>
              </a:spcBef>
              <a:spcAft>
                <a:spcPts val="0"/>
              </a:spcAft>
              <a:buSzPts val="6912"/>
              <a:buNone/>
              <a:defRPr sz="8640">
                <a:solidFill>
                  <a:srgbClr val="888888"/>
                </a:solidFill>
              </a:defRPr>
            </a:lvl2pPr>
            <a:lvl3pPr indent="-228600" lvl="2" marL="1371600" algn="l">
              <a:lnSpc>
                <a:spcPct val="100000"/>
              </a:lnSpc>
              <a:spcBef>
                <a:spcPts val="4800"/>
              </a:spcBef>
              <a:spcAft>
                <a:spcPts val="0"/>
              </a:spcAft>
              <a:buSzPts val="6144"/>
              <a:buNone/>
              <a:defRPr sz="7680">
                <a:solidFill>
                  <a:srgbClr val="888888"/>
                </a:solidFill>
              </a:defRPr>
            </a:lvl3pPr>
            <a:lvl4pPr indent="-228600" lvl="3" marL="1828800" algn="l">
              <a:lnSpc>
                <a:spcPct val="100000"/>
              </a:lnSpc>
              <a:spcBef>
                <a:spcPts val="4800"/>
              </a:spcBef>
              <a:spcAft>
                <a:spcPts val="0"/>
              </a:spcAft>
              <a:buSzPts val="5376"/>
              <a:buNone/>
              <a:defRPr sz="6719">
                <a:solidFill>
                  <a:srgbClr val="888888"/>
                </a:solidFill>
              </a:defRPr>
            </a:lvl4pPr>
            <a:lvl5pPr indent="-228600" lvl="4" marL="2286000" algn="l">
              <a:lnSpc>
                <a:spcPct val="100000"/>
              </a:lnSpc>
              <a:spcBef>
                <a:spcPts val="4800"/>
              </a:spcBef>
              <a:spcAft>
                <a:spcPts val="0"/>
              </a:spcAft>
              <a:buSzPts val="5376"/>
              <a:buNone/>
              <a:defRPr sz="6719">
                <a:solidFill>
                  <a:srgbClr val="888888"/>
                </a:solidFill>
              </a:defRPr>
            </a:lvl5pPr>
            <a:lvl6pPr indent="-228600" lvl="5" marL="2743200" algn="l">
              <a:lnSpc>
                <a:spcPct val="100000"/>
              </a:lnSpc>
              <a:spcBef>
                <a:spcPts val="4800"/>
              </a:spcBef>
              <a:spcAft>
                <a:spcPts val="0"/>
              </a:spcAft>
              <a:buSzPts val="5376"/>
              <a:buNone/>
              <a:defRPr sz="6719">
                <a:solidFill>
                  <a:srgbClr val="888888"/>
                </a:solidFill>
              </a:defRPr>
            </a:lvl6pPr>
            <a:lvl7pPr indent="-228600" lvl="6" marL="3200400" algn="l">
              <a:lnSpc>
                <a:spcPct val="100000"/>
              </a:lnSpc>
              <a:spcBef>
                <a:spcPts val="4800"/>
              </a:spcBef>
              <a:spcAft>
                <a:spcPts val="0"/>
              </a:spcAft>
              <a:buSzPts val="5376"/>
              <a:buNone/>
              <a:defRPr sz="6719">
                <a:solidFill>
                  <a:srgbClr val="888888"/>
                </a:solidFill>
              </a:defRPr>
            </a:lvl7pPr>
            <a:lvl8pPr indent="-228600" lvl="7" marL="3657600" algn="l">
              <a:lnSpc>
                <a:spcPct val="100000"/>
              </a:lnSpc>
              <a:spcBef>
                <a:spcPts val="4800"/>
              </a:spcBef>
              <a:spcAft>
                <a:spcPts val="0"/>
              </a:spcAft>
              <a:buSzPts val="5376"/>
              <a:buNone/>
              <a:defRPr sz="6719">
                <a:solidFill>
                  <a:srgbClr val="888888"/>
                </a:solidFill>
              </a:defRPr>
            </a:lvl8pPr>
            <a:lvl9pPr indent="-228600" lvl="8" marL="4114800" algn="l">
              <a:lnSpc>
                <a:spcPct val="100000"/>
              </a:lnSpc>
              <a:spcBef>
                <a:spcPts val="4800"/>
              </a:spcBef>
              <a:spcAft>
                <a:spcPts val="0"/>
              </a:spcAft>
              <a:buSzPts val="5376"/>
              <a:buNone/>
              <a:defRPr sz="6719">
                <a:solidFill>
                  <a:srgbClr val="888888"/>
                </a:solidFill>
              </a:defRPr>
            </a:lvl9pPr>
          </a:lstStyle>
          <a:p/>
        </p:txBody>
      </p:sp>
      <p:sp>
        <p:nvSpPr>
          <p:cNvPr id="112" name="Google Shape;112;p13"/>
          <p:cNvSpPr txBox="1"/>
          <p:nvPr>
            <p:ph idx="10" type="dt"/>
          </p:nvPr>
        </p:nvSpPr>
        <p:spPr>
          <a:xfrm>
            <a:off x="25945238" y="28998545"/>
            <a:ext cx="3283834" cy="1752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3"/>
          <p:cNvSpPr txBox="1"/>
          <p:nvPr>
            <p:ph idx="11" type="ftr"/>
          </p:nvPr>
        </p:nvSpPr>
        <p:spPr>
          <a:xfrm>
            <a:off x="2926078" y="28998545"/>
            <a:ext cx="2219027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3"/>
          <p:cNvSpPr txBox="1"/>
          <p:nvPr>
            <p:ph idx="12" type="sldNum"/>
          </p:nvPr>
        </p:nvSpPr>
        <p:spPr>
          <a:xfrm>
            <a:off x="30934445" y="28998545"/>
            <a:ext cx="2460662"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13"/>
          <p:cNvSpPr txBox="1"/>
          <p:nvPr/>
        </p:nvSpPr>
        <p:spPr>
          <a:xfrm>
            <a:off x="2317015" y="3793814"/>
            <a:ext cx="2195131" cy="2806925"/>
          </a:xfrm>
          <a:prstGeom prst="rect">
            <a:avLst/>
          </a:prstGeom>
          <a:noFill/>
          <a:ln>
            <a:noFill/>
          </a:ln>
        </p:spPr>
        <p:txBody>
          <a:bodyPr anchorCtr="0" anchor="ctr" bIns="219450" lIns="438900" spcFirstLastPara="1" rIns="438900" wrap="square" tIns="219450">
            <a:noAutofit/>
          </a:bodyPr>
          <a:lstStyle/>
          <a:p>
            <a:pPr indent="0" lvl="0" marL="0" marR="0" rtl="0" algn="l">
              <a:lnSpc>
                <a:spcPct val="100000"/>
              </a:lnSpc>
              <a:spcBef>
                <a:spcPts val="0"/>
              </a:spcBef>
              <a:spcAft>
                <a:spcPts val="0"/>
              </a:spcAft>
              <a:buClr>
                <a:srgbClr val="000000"/>
              </a:buClr>
              <a:buSzPts val="38400"/>
              <a:buFont typeface="Arial"/>
              <a:buNone/>
            </a:pPr>
            <a:r>
              <a:rPr b="0" i="0" lang="en-US" sz="38400" u="none" cap="none" strike="noStrike">
                <a:solidFill>
                  <a:srgbClr val="9EDFF5"/>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6" name="Google Shape;116;p13"/>
          <p:cNvSpPr txBox="1"/>
          <p:nvPr/>
        </p:nvSpPr>
        <p:spPr>
          <a:xfrm>
            <a:off x="32388958" y="13855469"/>
            <a:ext cx="2195131" cy="2806925"/>
          </a:xfrm>
          <a:prstGeom prst="rect">
            <a:avLst/>
          </a:prstGeom>
          <a:noFill/>
          <a:ln>
            <a:noFill/>
          </a:ln>
        </p:spPr>
        <p:txBody>
          <a:bodyPr anchorCtr="0" anchor="ctr" bIns="219450" lIns="438900" spcFirstLastPara="1" rIns="438900" wrap="square" tIns="219450">
            <a:noAutofit/>
          </a:bodyPr>
          <a:lstStyle/>
          <a:p>
            <a:pPr indent="0" lvl="0" marL="0" marR="0" rtl="0" algn="l">
              <a:lnSpc>
                <a:spcPct val="100000"/>
              </a:lnSpc>
              <a:spcBef>
                <a:spcPts val="0"/>
              </a:spcBef>
              <a:spcAft>
                <a:spcPts val="0"/>
              </a:spcAft>
              <a:buClr>
                <a:srgbClr val="000000"/>
              </a:buClr>
              <a:buSzPts val="38400"/>
              <a:buFont typeface="Arial"/>
              <a:buNone/>
            </a:pPr>
            <a:r>
              <a:rPr b="0" i="0" lang="en-US" sz="38400" u="none" cap="none" strike="noStrike">
                <a:solidFill>
                  <a:srgbClr val="9EDFF5"/>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7" name="Shape 117"/>
        <p:cNvGrpSpPr/>
        <p:nvPr/>
      </p:nvGrpSpPr>
      <p:grpSpPr>
        <a:xfrm>
          <a:off x="0" y="0"/>
          <a:ext cx="0" cy="0"/>
          <a:chOff x="0" y="0"/>
          <a:chExt cx="0" cy="0"/>
        </a:xfrm>
      </p:grpSpPr>
      <p:sp>
        <p:nvSpPr>
          <p:cNvPr id="118" name="Google Shape;118;p14"/>
          <p:cNvSpPr txBox="1"/>
          <p:nvPr>
            <p:ph type="title"/>
          </p:nvPr>
        </p:nvSpPr>
        <p:spPr>
          <a:xfrm>
            <a:off x="2926073" y="9273542"/>
            <a:ext cx="30469032" cy="1245820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1120"/>
              <a:buFont typeface="Trebuchet MS"/>
              <a:buNone/>
              <a:defRPr b="0" sz="2112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4"/>
          <p:cNvSpPr txBox="1"/>
          <p:nvPr>
            <p:ph idx="1" type="body"/>
          </p:nvPr>
        </p:nvSpPr>
        <p:spPr>
          <a:xfrm>
            <a:off x="2926073" y="21731751"/>
            <a:ext cx="30469032" cy="72667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0"/>
              </a:spcBef>
              <a:spcAft>
                <a:spcPts val="0"/>
              </a:spcAft>
              <a:buSzPts val="6912"/>
              <a:buNone/>
              <a:defRPr sz="8640">
                <a:solidFill>
                  <a:srgbClr val="3F3F3F"/>
                </a:solidFill>
              </a:defRPr>
            </a:lvl1pPr>
            <a:lvl2pPr indent="-228600" lvl="1" marL="914400" algn="l">
              <a:lnSpc>
                <a:spcPct val="100000"/>
              </a:lnSpc>
              <a:spcBef>
                <a:spcPts val="4800"/>
              </a:spcBef>
              <a:spcAft>
                <a:spcPts val="0"/>
              </a:spcAft>
              <a:buSzPts val="6912"/>
              <a:buNone/>
              <a:defRPr sz="8640">
                <a:solidFill>
                  <a:srgbClr val="888888"/>
                </a:solidFill>
              </a:defRPr>
            </a:lvl2pPr>
            <a:lvl3pPr indent="-228600" lvl="2" marL="1371600" algn="l">
              <a:lnSpc>
                <a:spcPct val="100000"/>
              </a:lnSpc>
              <a:spcBef>
                <a:spcPts val="4800"/>
              </a:spcBef>
              <a:spcAft>
                <a:spcPts val="0"/>
              </a:spcAft>
              <a:buSzPts val="6144"/>
              <a:buNone/>
              <a:defRPr sz="7680">
                <a:solidFill>
                  <a:srgbClr val="888888"/>
                </a:solidFill>
              </a:defRPr>
            </a:lvl3pPr>
            <a:lvl4pPr indent="-228600" lvl="3" marL="1828800" algn="l">
              <a:lnSpc>
                <a:spcPct val="100000"/>
              </a:lnSpc>
              <a:spcBef>
                <a:spcPts val="4800"/>
              </a:spcBef>
              <a:spcAft>
                <a:spcPts val="0"/>
              </a:spcAft>
              <a:buSzPts val="5376"/>
              <a:buNone/>
              <a:defRPr sz="6719">
                <a:solidFill>
                  <a:srgbClr val="888888"/>
                </a:solidFill>
              </a:defRPr>
            </a:lvl4pPr>
            <a:lvl5pPr indent="-228600" lvl="4" marL="2286000" algn="l">
              <a:lnSpc>
                <a:spcPct val="100000"/>
              </a:lnSpc>
              <a:spcBef>
                <a:spcPts val="4800"/>
              </a:spcBef>
              <a:spcAft>
                <a:spcPts val="0"/>
              </a:spcAft>
              <a:buSzPts val="5376"/>
              <a:buNone/>
              <a:defRPr sz="6719">
                <a:solidFill>
                  <a:srgbClr val="888888"/>
                </a:solidFill>
              </a:defRPr>
            </a:lvl5pPr>
            <a:lvl6pPr indent="-228600" lvl="5" marL="2743200" algn="l">
              <a:lnSpc>
                <a:spcPct val="100000"/>
              </a:lnSpc>
              <a:spcBef>
                <a:spcPts val="4800"/>
              </a:spcBef>
              <a:spcAft>
                <a:spcPts val="0"/>
              </a:spcAft>
              <a:buSzPts val="5376"/>
              <a:buNone/>
              <a:defRPr sz="6719">
                <a:solidFill>
                  <a:srgbClr val="888888"/>
                </a:solidFill>
              </a:defRPr>
            </a:lvl6pPr>
            <a:lvl7pPr indent="-228600" lvl="6" marL="3200400" algn="l">
              <a:lnSpc>
                <a:spcPct val="100000"/>
              </a:lnSpc>
              <a:spcBef>
                <a:spcPts val="4800"/>
              </a:spcBef>
              <a:spcAft>
                <a:spcPts val="0"/>
              </a:spcAft>
              <a:buSzPts val="5376"/>
              <a:buNone/>
              <a:defRPr sz="6719">
                <a:solidFill>
                  <a:srgbClr val="888888"/>
                </a:solidFill>
              </a:defRPr>
            </a:lvl7pPr>
            <a:lvl8pPr indent="-228600" lvl="7" marL="3657600" algn="l">
              <a:lnSpc>
                <a:spcPct val="100000"/>
              </a:lnSpc>
              <a:spcBef>
                <a:spcPts val="4800"/>
              </a:spcBef>
              <a:spcAft>
                <a:spcPts val="0"/>
              </a:spcAft>
              <a:buSzPts val="5376"/>
              <a:buNone/>
              <a:defRPr sz="6719">
                <a:solidFill>
                  <a:srgbClr val="888888"/>
                </a:solidFill>
              </a:defRPr>
            </a:lvl8pPr>
            <a:lvl9pPr indent="-228600" lvl="8" marL="4114800" algn="l">
              <a:lnSpc>
                <a:spcPct val="100000"/>
              </a:lnSpc>
              <a:spcBef>
                <a:spcPts val="4800"/>
              </a:spcBef>
              <a:spcAft>
                <a:spcPts val="0"/>
              </a:spcAft>
              <a:buSzPts val="5376"/>
              <a:buNone/>
              <a:defRPr sz="6719">
                <a:solidFill>
                  <a:srgbClr val="888888"/>
                </a:solidFill>
              </a:defRPr>
            </a:lvl9pPr>
          </a:lstStyle>
          <a:p/>
        </p:txBody>
      </p:sp>
      <p:sp>
        <p:nvSpPr>
          <p:cNvPr id="120" name="Google Shape;120;p14"/>
          <p:cNvSpPr txBox="1"/>
          <p:nvPr>
            <p:ph idx="10" type="dt"/>
          </p:nvPr>
        </p:nvSpPr>
        <p:spPr>
          <a:xfrm>
            <a:off x="25945238" y="28998545"/>
            <a:ext cx="3283834" cy="1752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4"/>
          <p:cNvSpPr txBox="1"/>
          <p:nvPr>
            <p:ph idx="11" type="ftr"/>
          </p:nvPr>
        </p:nvSpPr>
        <p:spPr>
          <a:xfrm>
            <a:off x="2926078" y="28998545"/>
            <a:ext cx="2219027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4"/>
          <p:cNvSpPr txBox="1"/>
          <p:nvPr>
            <p:ph idx="12" type="sldNum"/>
          </p:nvPr>
        </p:nvSpPr>
        <p:spPr>
          <a:xfrm>
            <a:off x="30934445" y="28998545"/>
            <a:ext cx="2460662"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23" name="Shape 123"/>
        <p:cNvGrpSpPr/>
        <p:nvPr/>
      </p:nvGrpSpPr>
      <p:grpSpPr>
        <a:xfrm>
          <a:off x="0" y="0"/>
          <a:ext cx="0" cy="0"/>
          <a:chOff x="0" y="0"/>
          <a:chExt cx="0" cy="0"/>
        </a:xfrm>
      </p:grpSpPr>
      <p:sp>
        <p:nvSpPr>
          <p:cNvPr id="124" name="Google Shape;124;p15"/>
          <p:cNvSpPr txBox="1"/>
          <p:nvPr>
            <p:ph type="title"/>
          </p:nvPr>
        </p:nvSpPr>
        <p:spPr>
          <a:xfrm>
            <a:off x="3719448" y="2926080"/>
            <a:ext cx="29146474" cy="1450848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21120"/>
              <a:buFont typeface="Trebuchet MS"/>
              <a:buNone/>
              <a:defRPr b="0" sz="2112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5"/>
          <p:cNvSpPr txBox="1"/>
          <p:nvPr>
            <p:ph idx="1" type="body"/>
          </p:nvPr>
        </p:nvSpPr>
        <p:spPr>
          <a:xfrm>
            <a:off x="2926066" y="19263360"/>
            <a:ext cx="30469037" cy="246839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0"/>
              </a:spcBef>
              <a:spcAft>
                <a:spcPts val="0"/>
              </a:spcAft>
              <a:buSzPts val="9216"/>
              <a:buFont typeface="Trebuchet MS"/>
              <a:buNone/>
              <a:defRPr sz="11520">
                <a:solidFill>
                  <a:srgbClr val="3F3F3F"/>
                </a:solidFill>
              </a:defRPr>
            </a:lvl1pPr>
            <a:lvl2pPr indent="-228600" lvl="1" marL="914400" algn="l">
              <a:lnSpc>
                <a:spcPct val="100000"/>
              </a:lnSpc>
              <a:spcBef>
                <a:spcPts val="4800"/>
              </a:spcBef>
              <a:spcAft>
                <a:spcPts val="0"/>
              </a:spcAft>
              <a:buSzPts val="6144"/>
              <a:buFont typeface="Trebuchet MS"/>
              <a:buNone/>
              <a:defRPr/>
            </a:lvl2pPr>
            <a:lvl3pPr indent="-228600" lvl="2" marL="1371600" algn="l">
              <a:lnSpc>
                <a:spcPct val="100000"/>
              </a:lnSpc>
              <a:spcBef>
                <a:spcPts val="4800"/>
              </a:spcBef>
              <a:spcAft>
                <a:spcPts val="0"/>
              </a:spcAft>
              <a:buSzPts val="5376"/>
              <a:buFont typeface="Trebuchet MS"/>
              <a:buNone/>
              <a:defRPr/>
            </a:lvl3pPr>
            <a:lvl4pPr indent="-228600" lvl="3" marL="1828800" algn="l">
              <a:lnSpc>
                <a:spcPct val="100000"/>
              </a:lnSpc>
              <a:spcBef>
                <a:spcPts val="4800"/>
              </a:spcBef>
              <a:spcAft>
                <a:spcPts val="0"/>
              </a:spcAft>
              <a:buSzPts val="4608"/>
              <a:buFont typeface="Trebuchet MS"/>
              <a:buNone/>
              <a:defRPr/>
            </a:lvl4pPr>
            <a:lvl5pPr indent="-228600" lvl="4" marL="2286000" algn="l">
              <a:lnSpc>
                <a:spcPct val="100000"/>
              </a:lnSpc>
              <a:spcBef>
                <a:spcPts val="4800"/>
              </a:spcBef>
              <a:spcAft>
                <a:spcPts val="0"/>
              </a:spcAft>
              <a:buSzPts val="4608"/>
              <a:buFont typeface="Trebuchet MS"/>
              <a:buNone/>
              <a:defRPr/>
            </a:lvl5pPr>
            <a:lvl6pPr indent="-320039" lvl="5" marL="2743200" algn="l">
              <a:lnSpc>
                <a:spcPct val="100000"/>
              </a:lnSpc>
              <a:spcBef>
                <a:spcPts val="4800"/>
              </a:spcBef>
              <a:spcAft>
                <a:spcPts val="0"/>
              </a:spcAft>
              <a:buSzPts val="1440"/>
              <a:buChar char="►"/>
              <a:defRPr/>
            </a:lvl6pPr>
            <a:lvl7pPr indent="-320039" lvl="6" marL="3200400" algn="l">
              <a:lnSpc>
                <a:spcPct val="100000"/>
              </a:lnSpc>
              <a:spcBef>
                <a:spcPts val="4800"/>
              </a:spcBef>
              <a:spcAft>
                <a:spcPts val="0"/>
              </a:spcAft>
              <a:buSzPts val="1440"/>
              <a:buChar char="►"/>
              <a:defRPr/>
            </a:lvl7pPr>
            <a:lvl8pPr indent="-320040" lvl="7" marL="3657600" algn="l">
              <a:lnSpc>
                <a:spcPct val="100000"/>
              </a:lnSpc>
              <a:spcBef>
                <a:spcPts val="4800"/>
              </a:spcBef>
              <a:spcAft>
                <a:spcPts val="0"/>
              </a:spcAft>
              <a:buSzPts val="1440"/>
              <a:buChar char="►"/>
              <a:defRPr/>
            </a:lvl8pPr>
            <a:lvl9pPr indent="-320040" lvl="8" marL="4114800" algn="l">
              <a:lnSpc>
                <a:spcPct val="100000"/>
              </a:lnSpc>
              <a:spcBef>
                <a:spcPts val="4800"/>
              </a:spcBef>
              <a:spcAft>
                <a:spcPts val="0"/>
              </a:spcAft>
              <a:buSzPts val="1440"/>
              <a:buChar char="►"/>
              <a:defRPr/>
            </a:lvl9pPr>
          </a:lstStyle>
          <a:p/>
        </p:txBody>
      </p:sp>
      <p:sp>
        <p:nvSpPr>
          <p:cNvPr id="126" name="Google Shape;126;p15"/>
          <p:cNvSpPr txBox="1"/>
          <p:nvPr>
            <p:ph idx="2" type="body"/>
          </p:nvPr>
        </p:nvSpPr>
        <p:spPr>
          <a:xfrm>
            <a:off x="2926073" y="21731751"/>
            <a:ext cx="30469032" cy="72667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0"/>
              </a:spcBef>
              <a:spcAft>
                <a:spcPts val="0"/>
              </a:spcAft>
              <a:buSzPts val="6912"/>
              <a:buNone/>
              <a:defRPr sz="8640">
                <a:solidFill>
                  <a:srgbClr val="7F7F7F"/>
                </a:solidFill>
              </a:defRPr>
            </a:lvl1pPr>
            <a:lvl2pPr indent="-228600" lvl="1" marL="914400" algn="l">
              <a:lnSpc>
                <a:spcPct val="100000"/>
              </a:lnSpc>
              <a:spcBef>
                <a:spcPts val="4800"/>
              </a:spcBef>
              <a:spcAft>
                <a:spcPts val="0"/>
              </a:spcAft>
              <a:buSzPts val="6912"/>
              <a:buNone/>
              <a:defRPr sz="8640">
                <a:solidFill>
                  <a:srgbClr val="888888"/>
                </a:solidFill>
              </a:defRPr>
            </a:lvl2pPr>
            <a:lvl3pPr indent="-228600" lvl="2" marL="1371600" algn="l">
              <a:lnSpc>
                <a:spcPct val="100000"/>
              </a:lnSpc>
              <a:spcBef>
                <a:spcPts val="4800"/>
              </a:spcBef>
              <a:spcAft>
                <a:spcPts val="0"/>
              </a:spcAft>
              <a:buSzPts val="6144"/>
              <a:buNone/>
              <a:defRPr sz="7680">
                <a:solidFill>
                  <a:srgbClr val="888888"/>
                </a:solidFill>
              </a:defRPr>
            </a:lvl3pPr>
            <a:lvl4pPr indent="-228600" lvl="3" marL="1828800" algn="l">
              <a:lnSpc>
                <a:spcPct val="100000"/>
              </a:lnSpc>
              <a:spcBef>
                <a:spcPts val="4800"/>
              </a:spcBef>
              <a:spcAft>
                <a:spcPts val="0"/>
              </a:spcAft>
              <a:buSzPts val="5376"/>
              <a:buNone/>
              <a:defRPr sz="6719">
                <a:solidFill>
                  <a:srgbClr val="888888"/>
                </a:solidFill>
              </a:defRPr>
            </a:lvl4pPr>
            <a:lvl5pPr indent="-228600" lvl="4" marL="2286000" algn="l">
              <a:lnSpc>
                <a:spcPct val="100000"/>
              </a:lnSpc>
              <a:spcBef>
                <a:spcPts val="4800"/>
              </a:spcBef>
              <a:spcAft>
                <a:spcPts val="0"/>
              </a:spcAft>
              <a:buSzPts val="5376"/>
              <a:buNone/>
              <a:defRPr sz="6719">
                <a:solidFill>
                  <a:srgbClr val="888888"/>
                </a:solidFill>
              </a:defRPr>
            </a:lvl5pPr>
            <a:lvl6pPr indent="-228600" lvl="5" marL="2743200" algn="l">
              <a:lnSpc>
                <a:spcPct val="100000"/>
              </a:lnSpc>
              <a:spcBef>
                <a:spcPts val="4800"/>
              </a:spcBef>
              <a:spcAft>
                <a:spcPts val="0"/>
              </a:spcAft>
              <a:buSzPts val="5376"/>
              <a:buNone/>
              <a:defRPr sz="6719">
                <a:solidFill>
                  <a:srgbClr val="888888"/>
                </a:solidFill>
              </a:defRPr>
            </a:lvl6pPr>
            <a:lvl7pPr indent="-228600" lvl="6" marL="3200400" algn="l">
              <a:lnSpc>
                <a:spcPct val="100000"/>
              </a:lnSpc>
              <a:spcBef>
                <a:spcPts val="4800"/>
              </a:spcBef>
              <a:spcAft>
                <a:spcPts val="0"/>
              </a:spcAft>
              <a:buSzPts val="5376"/>
              <a:buNone/>
              <a:defRPr sz="6719">
                <a:solidFill>
                  <a:srgbClr val="888888"/>
                </a:solidFill>
              </a:defRPr>
            </a:lvl7pPr>
            <a:lvl8pPr indent="-228600" lvl="7" marL="3657600" algn="l">
              <a:lnSpc>
                <a:spcPct val="100000"/>
              </a:lnSpc>
              <a:spcBef>
                <a:spcPts val="4800"/>
              </a:spcBef>
              <a:spcAft>
                <a:spcPts val="0"/>
              </a:spcAft>
              <a:buSzPts val="5376"/>
              <a:buNone/>
              <a:defRPr sz="6719">
                <a:solidFill>
                  <a:srgbClr val="888888"/>
                </a:solidFill>
              </a:defRPr>
            </a:lvl8pPr>
            <a:lvl9pPr indent="-228600" lvl="8" marL="4114800" algn="l">
              <a:lnSpc>
                <a:spcPct val="100000"/>
              </a:lnSpc>
              <a:spcBef>
                <a:spcPts val="4800"/>
              </a:spcBef>
              <a:spcAft>
                <a:spcPts val="0"/>
              </a:spcAft>
              <a:buSzPts val="5376"/>
              <a:buNone/>
              <a:defRPr sz="6719">
                <a:solidFill>
                  <a:srgbClr val="888888"/>
                </a:solidFill>
              </a:defRPr>
            </a:lvl9pPr>
          </a:lstStyle>
          <a:p/>
        </p:txBody>
      </p:sp>
      <p:sp>
        <p:nvSpPr>
          <p:cNvPr id="127" name="Google Shape;127;p15"/>
          <p:cNvSpPr txBox="1"/>
          <p:nvPr>
            <p:ph idx="10" type="dt"/>
          </p:nvPr>
        </p:nvSpPr>
        <p:spPr>
          <a:xfrm>
            <a:off x="25945238" y="28998545"/>
            <a:ext cx="3283834" cy="1752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15"/>
          <p:cNvSpPr txBox="1"/>
          <p:nvPr>
            <p:ph idx="11" type="ftr"/>
          </p:nvPr>
        </p:nvSpPr>
        <p:spPr>
          <a:xfrm>
            <a:off x="2926078" y="28998545"/>
            <a:ext cx="2219027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5"/>
          <p:cNvSpPr txBox="1"/>
          <p:nvPr>
            <p:ph idx="12" type="sldNum"/>
          </p:nvPr>
        </p:nvSpPr>
        <p:spPr>
          <a:xfrm>
            <a:off x="30934445" y="28998545"/>
            <a:ext cx="2460662"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
        <p:nvSpPr>
          <p:cNvPr id="130" name="Google Shape;130;p15"/>
          <p:cNvSpPr txBox="1"/>
          <p:nvPr/>
        </p:nvSpPr>
        <p:spPr>
          <a:xfrm>
            <a:off x="2317015" y="3793814"/>
            <a:ext cx="2195131" cy="2806925"/>
          </a:xfrm>
          <a:prstGeom prst="rect">
            <a:avLst/>
          </a:prstGeom>
          <a:noFill/>
          <a:ln>
            <a:noFill/>
          </a:ln>
        </p:spPr>
        <p:txBody>
          <a:bodyPr anchorCtr="0" anchor="ctr" bIns="219450" lIns="438900" spcFirstLastPara="1" rIns="438900" wrap="square" tIns="219450">
            <a:noAutofit/>
          </a:bodyPr>
          <a:lstStyle/>
          <a:p>
            <a:pPr indent="0" lvl="0" marL="0" marR="0" rtl="0" algn="l">
              <a:lnSpc>
                <a:spcPct val="100000"/>
              </a:lnSpc>
              <a:spcBef>
                <a:spcPts val="0"/>
              </a:spcBef>
              <a:spcAft>
                <a:spcPts val="0"/>
              </a:spcAft>
              <a:buClr>
                <a:srgbClr val="000000"/>
              </a:buClr>
              <a:buSzPts val="38400"/>
              <a:buFont typeface="Arial"/>
              <a:buNone/>
            </a:pPr>
            <a:r>
              <a:rPr b="0" i="0" lang="en-US" sz="38400" u="none" cap="none" strike="noStrike">
                <a:solidFill>
                  <a:srgbClr val="9EDFF5"/>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31" name="Google Shape;131;p15"/>
          <p:cNvSpPr txBox="1"/>
          <p:nvPr/>
        </p:nvSpPr>
        <p:spPr>
          <a:xfrm>
            <a:off x="32388958" y="13855469"/>
            <a:ext cx="2195131" cy="2806925"/>
          </a:xfrm>
          <a:prstGeom prst="rect">
            <a:avLst/>
          </a:prstGeom>
          <a:noFill/>
          <a:ln>
            <a:noFill/>
          </a:ln>
        </p:spPr>
        <p:txBody>
          <a:bodyPr anchorCtr="0" anchor="ctr" bIns="219450" lIns="438900" spcFirstLastPara="1" rIns="438900" wrap="square" tIns="219450">
            <a:noAutofit/>
          </a:bodyPr>
          <a:lstStyle/>
          <a:p>
            <a:pPr indent="0" lvl="0" marL="0" marR="0" rtl="0" algn="l">
              <a:lnSpc>
                <a:spcPct val="100000"/>
              </a:lnSpc>
              <a:spcBef>
                <a:spcPts val="0"/>
              </a:spcBef>
              <a:spcAft>
                <a:spcPts val="0"/>
              </a:spcAft>
              <a:buClr>
                <a:srgbClr val="000000"/>
              </a:buClr>
              <a:buSzPts val="38400"/>
              <a:buFont typeface="Arial"/>
              <a:buNone/>
            </a:pPr>
            <a:r>
              <a:rPr b="0" i="0" lang="en-US" sz="38400" u="none" cap="none" strike="noStrike">
                <a:solidFill>
                  <a:srgbClr val="9EDFF5"/>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32" name="Shape 132"/>
        <p:cNvGrpSpPr/>
        <p:nvPr/>
      </p:nvGrpSpPr>
      <p:grpSpPr>
        <a:xfrm>
          <a:off x="0" y="0"/>
          <a:ext cx="0" cy="0"/>
          <a:chOff x="0" y="0"/>
          <a:chExt cx="0" cy="0"/>
        </a:xfrm>
      </p:grpSpPr>
      <p:sp>
        <p:nvSpPr>
          <p:cNvPr id="133" name="Google Shape;133;p16"/>
          <p:cNvSpPr txBox="1"/>
          <p:nvPr>
            <p:ph type="title"/>
          </p:nvPr>
        </p:nvSpPr>
        <p:spPr>
          <a:xfrm>
            <a:off x="2956073" y="2926080"/>
            <a:ext cx="30439032" cy="1450848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21120"/>
              <a:buFont typeface="Trebuchet MS"/>
              <a:buNone/>
              <a:defRPr b="0" sz="2112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6"/>
          <p:cNvSpPr txBox="1"/>
          <p:nvPr>
            <p:ph idx="1" type="body"/>
          </p:nvPr>
        </p:nvSpPr>
        <p:spPr>
          <a:xfrm>
            <a:off x="2926066" y="19263360"/>
            <a:ext cx="30469037" cy="246839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0"/>
              </a:spcBef>
              <a:spcAft>
                <a:spcPts val="0"/>
              </a:spcAft>
              <a:buSzPts val="9216"/>
              <a:buFont typeface="Trebuchet MS"/>
              <a:buNone/>
              <a:defRPr sz="11520">
                <a:solidFill>
                  <a:schemeClr val="accent1"/>
                </a:solidFill>
              </a:defRPr>
            </a:lvl1pPr>
            <a:lvl2pPr indent="-228600" lvl="1" marL="914400" algn="l">
              <a:lnSpc>
                <a:spcPct val="100000"/>
              </a:lnSpc>
              <a:spcBef>
                <a:spcPts val="4800"/>
              </a:spcBef>
              <a:spcAft>
                <a:spcPts val="0"/>
              </a:spcAft>
              <a:buSzPts val="6144"/>
              <a:buFont typeface="Trebuchet MS"/>
              <a:buNone/>
              <a:defRPr/>
            </a:lvl2pPr>
            <a:lvl3pPr indent="-228600" lvl="2" marL="1371600" algn="l">
              <a:lnSpc>
                <a:spcPct val="100000"/>
              </a:lnSpc>
              <a:spcBef>
                <a:spcPts val="4800"/>
              </a:spcBef>
              <a:spcAft>
                <a:spcPts val="0"/>
              </a:spcAft>
              <a:buSzPts val="5376"/>
              <a:buFont typeface="Trebuchet MS"/>
              <a:buNone/>
              <a:defRPr/>
            </a:lvl3pPr>
            <a:lvl4pPr indent="-228600" lvl="3" marL="1828800" algn="l">
              <a:lnSpc>
                <a:spcPct val="100000"/>
              </a:lnSpc>
              <a:spcBef>
                <a:spcPts val="4800"/>
              </a:spcBef>
              <a:spcAft>
                <a:spcPts val="0"/>
              </a:spcAft>
              <a:buSzPts val="4608"/>
              <a:buFont typeface="Trebuchet MS"/>
              <a:buNone/>
              <a:defRPr/>
            </a:lvl4pPr>
            <a:lvl5pPr indent="-228600" lvl="4" marL="2286000" algn="l">
              <a:lnSpc>
                <a:spcPct val="100000"/>
              </a:lnSpc>
              <a:spcBef>
                <a:spcPts val="4800"/>
              </a:spcBef>
              <a:spcAft>
                <a:spcPts val="0"/>
              </a:spcAft>
              <a:buSzPts val="4608"/>
              <a:buFont typeface="Trebuchet MS"/>
              <a:buNone/>
              <a:defRPr/>
            </a:lvl5pPr>
            <a:lvl6pPr indent="-320039" lvl="5" marL="2743200" algn="l">
              <a:lnSpc>
                <a:spcPct val="100000"/>
              </a:lnSpc>
              <a:spcBef>
                <a:spcPts val="4800"/>
              </a:spcBef>
              <a:spcAft>
                <a:spcPts val="0"/>
              </a:spcAft>
              <a:buSzPts val="1440"/>
              <a:buChar char="►"/>
              <a:defRPr/>
            </a:lvl6pPr>
            <a:lvl7pPr indent="-320039" lvl="6" marL="3200400" algn="l">
              <a:lnSpc>
                <a:spcPct val="100000"/>
              </a:lnSpc>
              <a:spcBef>
                <a:spcPts val="4800"/>
              </a:spcBef>
              <a:spcAft>
                <a:spcPts val="0"/>
              </a:spcAft>
              <a:buSzPts val="1440"/>
              <a:buChar char="►"/>
              <a:defRPr/>
            </a:lvl7pPr>
            <a:lvl8pPr indent="-320040" lvl="7" marL="3657600" algn="l">
              <a:lnSpc>
                <a:spcPct val="100000"/>
              </a:lnSpc>
              <a:spcBef>
                <a:spcPts val="4800"/>
              </a:spcBef>
              <a:spcAft>
                <a:spcPts val="0"/>
              </a:spcAft>
              <a:buSzPts val="1440"/>
              <a:buChar char="►"/>
              <a:defRPr/>
            </a:lvl8pPr>
            <a:lvl9pPr indent="-320040" lvl="8" marL="4114800" algn="l">
              <a:lnSpc>
                <a:spcPct val="100000"/>
              </a:lnSpc>
              <a:spcBef>
                <a:spcPts val="4800"/>
              </a:spcBef>
              <a:spcAft>
                <a:spcPts val="0"/>
              </a:spcAft>
              <a:buSzPts val="1440"/>
              <a:buChar char="►"/>
              <a:defRPr/>
            </a:lvl9pPr>
          </a:lstStyle>
          <a:p/>
        </p:txBody>
      </p:sp>
      <p:sp>
        <p:nvSpPr>
          <p:cNvPr id="135" name="Google Shape;135;p16"/>
          <p:cNvSpPr txBox="1"/>
          <p:nvPr>
            <p:ph idx="2" type="body"/>
          </p:nvPr>
        </p:nvSpPr>
        <p:spPr>
          <a:xfrm>
            <a:off x="2926073" y="21731751"/>
            <a:ext cx="30469032" cy="72667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0"/>
              </a:spcBef>
              <a:spcAft>
                <a:spcPts val="0"/>
              </a:spcAft>
              <a:buSzPts val="6912"/>
              <a:buNone/>
              <a:defRPr sz="8640">
                <a:solidFill>
                  <a:srgbClr val="7F7F7F"/>
                </a:solidFill>
              </a:defRPr>
            </a:lvl1pPr>
            <a:lvl2pPr indent="-228600" lvl="1" marL="914400" algn="l">
              <a:lnSpc>
                <a:spcPct val="100000"/>
              </a:lnSpc>
              <a:spcBef>
                <a:spcPts val="4800"/>
              </a:spcBef>
              <a:spcAft>
                <a:spcPts val="0"/>
              </a:spcAft>
              <a:buSzPts val="6912"/>
              <a:buNone/>
              <a:defRPr sz="8640">
                <a:solidFill>
                  <a:srgbClr val="888888"/>
                </a:solidFill>
              </a:defRPr>
            </a:lvl2pPr>
            <a:lvl3pPr indent="-228600" lvl="2" marL="1371600" algn="l">
              <a:lnSpc>
                <a:spcPct val="100000"/>
              </a:lnSpc>
              <a:spcBef>
                <a:spcPts val="4800"/>
              </a:spcBef>
              <a:spcAft>
                <a:spcPts val="0"/>
              </a:spcAft>
              <a:buSzPts val="6144"/>
              <a:buNone/>
              <a:defRPr sz="7680">
                <a:solidFill>
                  <a:srgbClr val="888888"/>
                </a:solidFill>
              </a:defRPr>
            </a:lvl3pPr>
            <a:lvl4pPr indent="-228600" lvl="3" marL="1828800" algn="l">
              <a:lnSpc>
                <a:spcPct val="100000"/>
              </a:lnSpc>
              <a:spcBef>
                <a:spcPts val="4800"/>
              </a:spcBef>
              <a:spcAft>
                <a:spcPts val="0"/>
              </a:spcAft>
              <a:buSzPts val="5376"/>
              <a:buNone/>
              <a:defRPr sz="6719">
                <a:solidFill>
                  <a:srgbClr val="888888"/>
                </a:solidFill>
              </a:defRPr>
            </a:lvl4pPr>
            <a:lvl5pPr indent="-228600" lvl="4" marL="2286000" algn="l">
              <a:lnSpc>
                <a:spcPct val="100000"/>
              </a:lnSpc>
              <a:spcBef>
                <a:spcPts val="4800"/>
              </a:spcBef>
              <a:spcAft>
                <a:spcPts val="0"/>
              </a:spcAft>
              <a:buSzPts val="5376"/>
              <a:buNone/>
              <a:defRPr sz="6719">
                <a:solidFill>
                  <a:srgbClr val="888888"/>
                </a:solidFill>
              </a:defRPr>
            </a:lvl5pPr>
            <a:lvl6pPr indent="-228600" lvl="5" marL="2743200" algn="l">
              <a:lnSpc>
                <a:spcPct val="100000"/>
              </a:lnSpc>
              <a:spcBef>
                <a:spcPts val="4800"/>
              </a:spcBef>
              <a:spcAft>
                <a:spcPts val="0"/>
              </a:spcAft>
              <a:buSzPts val="5376"/>
              <a:buNone/>
              <a:defRPr sz="6719">
                <a:solidFill>
                  <a:srgbClr val="888888"/>
                </a:solidFill>
              </a:defRPr>
            </a:lvl6pPr>
            <a:lvl7pPr indent="-228600" lvl="6" marL="3200400" algn="l">
              <a:lnSpc>
                <a:spcPct val="100000"/>
              </a:lnSpc>
              <a:spcBef>
                <a:spcPts val="4800"/>
              </a:spcBef>
              <a:spcAft>
                <a:spcPts val="0"/>
              </a:spcAft>
              <a:buSzPts val="5376"/>
              <a:buNone/>
              <a:defRPr sz="6719">
                <a:solidFill>
                  <a:srgbClr val="888888"/>
                </a:solidFill>
              </a:defRPr>
            </a:lvl7pPr>
            <a:lvl8pPr indent="-228600" lvl="7" marL="3657600" algn="l">
              <a:lnSpc>
                <a:spcPct val="100000"/>
              </a:lnSpc>
              <a:spcBef>
                <a:spcPts val="4800"/>
              </a:spcBef>
              <a:spcAft>
                <a:spcPts val="0"/>
              </a:spcAft>
              <a:buSzPts val="5376"/>
              <a:buNone/>
              <a:defRPr sz="6719">
                <a:solidFill>
                  <a:srgbClr val="888888"/>
                </a:solidFill>
              </a:defRPr>
            </a:lvl8pPr>
            <a:lvl9pPr indent="-228600" lvl="8" marL="4114800" algn="l">
              <a:lnSpc>
                <a:spcPct val="100000"/>
              </a:lnSpc>
              <a:spcBef>
                <a:spcPts val="4800"/>
              </a:spcBef>
              <a:spcAft>
                <a:spcPts val="0"/>
              </a:spcAft>
              <a:buSzPts val="5376"/>
              <a:buNone/>
              <a:defRPr sz="6719">
                <a:solidFill>
                  <a:srgbClr val="888888"/>
                </a:solidFill>
              </a:defRPr>
            </a:lvl9pPr>
          </a:lstStyle>
          <a:p/>
        </p:txBody>
      </p:sp>
      <p:sp>
        <p:nvSpPr>
          <p:cNvPr id="136" name="Google Shape;136;p16"/>
          <p:cNvSpPr txBox="1"/>
          <p:nvPr>
            <p:ph idx="10" type="dt"/>
          </p:nvPr>
        </p:nvSpPr>
        <p:spPr>
          <a:xfrm>
            <a:off x="25945238" y="28998545"/>
            <a:ext cx="3283834" cy="1752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6"/>
          <p:cNvSpPr txBox="1"/>
          <p:nvPr>
            <p:ph idx="11" type="ftr"/>
          </p:nvPr>
        </p:nvSpPr>
        <p:spPr>
          <a:xfrm>
            <a:off x="2926078" y="28998545"/>
            <a:ext cx="2219027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16"/>
          <p:cNvSpPr txBox="1"/>
          <p:nvPr>
            <p:ph idx="12" type="sldNum"/>
          </p:nvPr>
        </p:nvSpPr>
        <p:spPr>
          <a:xfrm>
            <a:off x="30934445" y="28998545"/>
            <a:ext cx="2460662"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9" name="Shape 139"/>
        <p:cNvGrpSpPr/>
        <p:nvPr/>
      </p:nvGrpSpPr>
      <p:grpSpPr>
        <a:xfrm>
          <a:off x="0" y="0"/>
          <a:ext cx="0" cy="0"/>
          <a:chOff x="0" y="0"/>
          <a:chExt cx="0" cy="0"/>
        </a:xfrm>
      </p:grpSpPr>
      <p:sp>
        <p:nvSpPr>
          <p:cNvPr id="140" name="Google Shape;140;p17"/>
          <p:cNvSpPr txBox="1"/>
          <p:nvPr>
            <p:ph type="title"/>
          </p:nvPr>
        </p:nvSpPr>
        <p:spPr>
          <a:xfrm>
            <a:off x="2926078" y="2926080"/>
            <a:ext cx="30469022" cy="633984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17"/>
          <p:cNvSpPr txBox="1"/>
          <p:nvPr>
            <p:ph idx="1" type="body"/>
          </p:nvPr>
        </p:nvSpPr>
        <p:spPr>
          <a:xfrm rot="5400000">
            <a:off x="8846734" y="4450177"/>
            <a:ext cx="18627710" cy="3046902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4800"/>
              </a:spcBef>
              <a:spcAft>
                <a:spcPts val="0"/>
              </a:spcAft>
              <a:buSzPts val="1440"/>
              <a:buChar char="►"/>
              <a:defRPr/>
            </a:lvl1pPr>
            <a:lvl2pPr indent="-320040" lvl="1" marL="914400" algn="l">
              <a:lnSpc>
                <a:spcPct val="100000"/>
              </a:lnSpc>
              <a:spcBef>
                <a:spcPts val="4800"/>
              </a:spcBef>
              <a:spcAft>
                <a:spcPts val="0"/>
              </a:spcAft>
              <a:buSzPts val="1440"/>
              <a:buChar char="►"/>
              <a:defRPr/>
            </a:lvl2pPr>
            <a:lvl3pPr indent="-320039" lvl="2" marL="1371600" algn="l">
              <a:lnSpc>
                <a:spcPct val="100000"/>
              </a:lnSpc>
              <a:spcBef>
                <a:spcPts val="4800"/>
              </a:spcBef>
              <a:spcAft>
                <a:spcPts val="0"/>
              </a:spcAft>
              <a:buSzPts val="1440"/>
              <a:buChar char="►"/>
              <a:defRPr/>
            </a:lvl3pPr>
            <a:lvl4pPr indent="-320039" lvl="3" marL="1828800" algn="l">
              <a:lnSpc>
                <a:spcPct val="100000"/>
              </a:lnSpc>
              <a:spcBef>
                <a:spcPts val="4800"/>
              </a:spcBef>
              <a:spcAft>
                <a:spcPts val="0"/>
              </a:spcAft>
              <a:buSzPts val="1440"/>
              <a:buChar char="►"/>
              <a:defRPr/>
            </a:lvl4pPr>
            <a:lvl5pPr indent="-320039" lvl="4" marL="2286000" algn="l">
              <a:lnSpc>
                <a:spcPct val="100000"/>
              </a:lnSpc>
              <a:spcBef>
                <a:spcPts val="4800"/>
              </a:spcBef>
              <a:spcAft>
                <a:spcPts val="0"/>
              </a:spcAft>
              <a:buSzPts val="1440"/>
              <a:buChar char="►"/>
              <a:defRPr/>
            </a:lvl5pPr>
            <a:lvl6pPr indent="-320039" lvl="5" marL="2743200" algn="l">
              <a:lnSpc>
                <a:spcPct val="100000"/>
              </a:lnSpc>
              <a:spcBef>
                <a:spcPts val="4800"/>
              </a:spcBef>
              <a:spcAft>
                <a:spcPts val="0"/>
              </a:spcAft>
              <a:buSzPts val="1440"/>
              <a:buChar char="►"/>
              <a:defRPr/>
            </a:lvl6pPr>
            <a:lvl7pPr indent="-320039" lvl="6" marL="3200400" algn="l">
              <a:lnSpc>
                <a:spcPct val="100000"/>
              </a:lnSpc>
              <a:spcBef>
                <a:spcPts val="4800"/>
              </a:spcBef>
              <a:spcAft>
                <a:spcPts val="0"/>
              </a:spcAft>
              <a:buSzPts val="1440"/>
              <a:buChar char="►"/>
              <a:defRPr/>
            </a:lvl7pPr>
            <a:lvl8pPr indent="-320040" lvl="7" marL="3657600" algn="l">
              <a:lnSpc>
                <a:spcPct val="100000"/>
              </a:lnSpc>
              <a:spcBef>
                <a:spcPts val="4800"/>
              </a:spcBef>
              <a:spcAft>
                <a:spcPts val="0"/>
              </a:spcAft>
              <a:buSzPts val="1440"/>
              <a:buChar char="►"/>
              <a:defRPr/>
            </a:lvl8pPr>
            <a:lvl9pPr indent="-320040" lvl="8" marL="4114800" algn="l">
              <a:lnSpc>
                <a:spcPct val="100000"/>
              </a:lnSpc>
              <a:spcBef>
                <a:spcPts val="4800"/>
              </a:spcBef>
              <a:spcAft>
                <a:spcPts val="0"/>
              </a:spcAft>
              <a:buSzPts val="1440"/>
              <a:buChar char="►"/>
              <a:defRPr/>
            </a:lvl9pPr>
          </a:lstStyle>
          <a:p/>
        </p:txBody>
      </p:sp>
      <p:sp>
        <p:nvSpPr>
          <p:cNvPr id="142" name="Google Shape;142;p17"/>
          <p:cNvSpPr txBox="1"/>
          <p:nvPr>
            <p:ph idx="10" type="dt"/>
          </p:nvPr>
        </p:nvSpPr>
        <p:spPr>
          <a:xfrm>
            <a:off x="25945238" y="28998545"/>
            <a:ext cx="3283834" cy="1752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7"/>
          <p:cNvSpPr txBox="1"/>
          <p:nvPr>
            <p:ph idx="11" type="ftr"/>
          </p:nvPr>
        </p:nvSpPr>
        <p:spPr>
          <a:xfrm>
            <a:off x="2926078" y="28998545"/>
            <a:ext cx="2219027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17"/>
          <p:cNvSpPr txBox="1"/>
          <p:nvPr>
            <p:ph idx="12" type="sldNum"/>
          </p:nvPr>
        </p:nvSpPr>
        <p:spPr>
          <a:xfrm>
            <a:off x="30934445" y="28998545"/>
            <a:ext cx="2460662"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5" name="Shape 145"/>
        <p:cNvGrpSpPr/>
        <p:nvPr/>
      </p:nvGrpSpPr>
      <p:grpSpPr>
        <a:xfrm>
          <a:off x="0" y="0"/>
          <a:ext cx="0" cy="0"/>
          <a:chOff x="0" y="0"/>
          <a:chExt cx="0" cy="0"/>
        </a:xfrm>
      </p:grpSpPr>
      <p:sp>
        <p:nvSpPr>
          <p:cNvPr id="146" name="Google Shape;146;p18"/>
          <p:cNvSpPr txBox="1"/>
          <p:nvPr>
            <p:ph type="title"/>
          </p:nvPr>
        </p:nvSpPr>
        <p:spPr>
          <a:xfrm rot="5400000">
            <a:off x="18436763" y="13180416"/>
            <a:ext cx="25206965" cy="469829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18"/>
          <p:cNvSpPr txBox="1"/>
          <p:nvPr>
            <p:ph idx="1" type="body"/>
          </p:nvPr>
        </p:nvSpPr>
        <p:spPr>
          <a:xfrm rot="5400000">
            <a:off x="2790655" y="3061502"/>
            <a:ext cx="25206965" cy="24936125"/>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4800"/>
              </a:spcBef>
              <a:spcAft>
                <a:spcPts val="0"/>
              </a:spcAft>
              <a:buSzPts val="1440"/>
              <a:buChar char="►"/>
              <a:defRPr/>
            </a:lvl1pPr>
            <a:lvl2pPr indent="-320040" lvl="1" marL="914400" algn="l">
              <a:lnSpc>
                <a:spcPct val="100000"/>
              </a:lnSpc>
              <a:spcBef>
                <a:spcPts val="4800"/>
              </a:spcBef>
              <a:spcAft>
                <a:spcPts val="0"/>
              </a:spcAft>
              <a:buSzPts val="1440"/>
              <a:buChar char="►"/>
              <a:defRPr/>
            </a:lvl2pPr>
            <a:lvl3pPr indent="-320039" lvl="2" marL="1371600" algn="l">
              <a:lnSpc>
                <a:spcPct val="100000"/>
              </a:lnSpc>
              <a:spcBef>
                <a:spcPts val="4800"/>
              </a:spcBef>
              <a:spcAft>
                <a:spcPts val="0"/>
              </a:spcAft>
              <a:buSzPts val="1440"/>
              <a:buChar char="►"/>
              <a:defRPr/>
            </a:lvl3pPr>
            <a:lvl4pPr indent="-320039" lvl="3" marL="1828800" algn="l">
              <a:lnSpc>
                <a:spcPct val="100000"/>
              </a:lnSpc>
              <a:spcBef>
                <a:spcPts val="4800"/>
              </a:spcBef>
              <a:spcAft>
                <a:spcPts val="0"/>
              </a:spcAft>
              <a:buSzPts val="1440"/>
              <a:buChar char="►"/>
              <a:defRPr/>
            </a:lvl4pPr>
            <a:lvl5pPr indent="-320039" lvl="4" marL="2286000" algn="l">
              <a:lnSpc>
                <a:spcPct val="100000"/>
              </a:lnSpc>
              <a:spcBef>
                <a:spcPts val="4800"/>
              </a:spcBef>
              <a:spcAft>
                <a:spcPts val="0"/>
              </a:spcAft>
              <a:buSzPts val="1440"/>
              <a:buChar char="►"/>
              <a:defRPr/>
            </a:lvl5pPr>
            <a:lvl6pPr indent="-320039" lvl="5" marL="2743200" algn="l">
              <a:lnSpc>
                <a:spcPct val="100000"/>
              </a:lnSpc>
              <a:spcBef>
                <a:spcPts val="4800"/>
              </a:spcBef>
              <a:spcAft>
                <a:spcPts val="0"/>
              </a:spcAft>
              <a:buSzPts val="1440"/>
              <a:buChar char="►"/>
              <a:defRPr/>
            </a:lvl6pPr>
            <a:lvl7pPr indent="-320039" lvl="6" marL="3200400" algn="l">
              <a:lnSpc>
                <a:spcPct val="100000"/>
              </a:lnSpc>
              <a:spcBef>
                <a:spcPts val="4800"/>
              </a:spcBef>
              <a:spcAft>
                <a:spcPts val="0"/>
              </a:spcAft>
              <a:buSzPts val="1440"/>
              <a:buChar char="►"/>
              <a:defRPr/>
            </a:lvl7pPr>
            <a:lvl8pPr indent="-320040" lvl="7" marL="3657600" algn="l">
              <a:lnSpc>
                <a:spcPct val="100000"/>
              </a:lnSpc>
              <a:spcBef>
                <a:spcPts val="4800"/>
              </a:spcBef>
              <a:spcAft>
                <a:spcPts val="0"/>
              </a:spcAft>
              <a:buSzPts val="1440"/>
              <a:buChar char="►"/>
              <a:defRPr/>
            </a:lvl8pPr>
            <a:lvl9pPr indent="-320040" lvl="8" marL="4114800" algn="l">
              <a:lnSpc>
                <a:spcPct val="100000"/>
              </a:lnSpc>
              <a:spcBef>
                <a:spcPts val="4800"/>
              </a:spcBef>
              <a:spcAft>
                <a:spcPts val="0"/>
              </a:spcAft>
              <a:buSzPts val="1440"/>
              <a:buChar char="►"/>
              <a:defRPr/>
            </a:lvl9pPr>
          </a:lstStyle>
          <a:p/>
        </p:txBody>
      </p:sp>
      <p:sp>
        <p:nvSpPr>
          <p:cNvPr id="148" name="Google Shape;148;p18"/>
          <p:cNvSpPr txBox="1"/>
          <p:nvPr>
            <p:ph idx="10" type="dt"/>
          </p:nvPr>
        </p:nvSpPr>
        <p:spPr>
          <a:xfrm>
            <a:off x="25945238" y="28998545"/>
            <a:ext cx="3283834" cy="1752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18"/>
          <p:cNvSpPr txBox="1"/>
          <p:nvPr>
            <p:ph idx="11" type="ftr"/>
          </p:nvPr>
        </p:nvSpPr>
        <p:spPr>
          <a:xfrm>
            <a:off x="2926078" y="28998545"/>
            <a:ext cx="2219027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8"/>
          <p:cNvSpPr txBox="1"/>
          <p:nvPr>
            <p:ph idx="12" type="sldNum"/>
          </p:nvPr>
        </p:nvSpPr>
        <p:spPr>
          <a:xfrm>
            <a:off x="30934445" y="28998545"/>
            <a:ext cx="2460662"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4"/>
          <p:cNvSpPr txBox="1"/>
          <p:nvPr>
            <p:ph type="title"/>
          </p:nvPr>
        </p:nvSpPr>
        <p:spPr>
          <a:xfrm>
            <a:off x="2926078" y="2926080"/>
            <a:ext cx="30469022" cy="633984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7280"/>
              <a:buFont typeface="Trebuchet MS"/>
              <a:buNone/>
              <a:defRPr sz="1728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 type="body"/>
          </p:nvPr>
        </p:nvSpPr>
        <p:spPr>
          <a:xfrm>
            <a:off x="2926075" y="10370835"/>
            <a:ext cx="30469027" cy="1862771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4800"/>
              </a:spcBef>
              <a:spcAft>
                <a:spcPts val="0"/>
              </a:spcAft>
              <a:buSzPts val="1440"/>
              <a:buChar char="►"/>
              <a:defRPr/>
            </a:lvl1pPr>
            <a:lvl2pPr indent="-320040" lvl="1" marL="914400" algn="l">
              <a:lnSpc>
                <a:spcPct val="100000"/>
              </a:lnSpc>
              <a:spcBef>
                <a:spcPts val="4800"/>
              </a:spcBef>
              <a:spcAft>
                <a:spcPts val="0"/>
              </a:spcAft>
              <a:buSzPts val="1440"/>
              <a:buChar char="►"/>
              <a:defRPr/>
            </a:lvl2pPr>
            <a:lvl3pPr indent="-320039" lvl="2" marL="1371600" algn="l">
              <a:lnSpc>
                <a:spcPct val="100000"/>
              </a:lnSpc>
              <a:spcBef>
                <a:spcPts val="4800"/>
              </a:spcBef>
              <a:spcAft>
                <a:spcPts val="0"/>
              </a:spcAft>
              <a:buSzPts val="1440"/>
              <a:buChar char="►"/>
              <a:defRPr/>
            </a:lvl3pPr>
            <a:lvl4pPr indent="-320039" lvl="3" marL="1828800" algn="l">
              <a:lnSpc>
                <a:spcPct val="100000"/>
              </a:lnSpc>
              <a:spcBef>
                <a:spcPts val="4800"/>
              </a:spcBef>
              <a:spcAft>
                <a:spcPts val="0"/>
              </a:spcAft>
              <a:buSzPts val="1440"/>
              <a:buChar char="►"/>
              <a:defRPr/>
            </a:lvl4pPr>
            <a:lvl5pPr indent="-320039" lvl="4" marL="2286000" algn="l">
              <a:lnSpc>
                <a:spcPct val="100000"/>
              </a:lnSpc>
              <a:spcBef>
                <a:spcPts val="4800"/>
              </a:spcBef>
              <a:spcAft>
                <a:spcPts val="0"/>
              </a:spcAft>
              <a:buSzPts val="1440"/>
              <a:buChar char="►"/>
              <a:defRPr/>
            </a:lvl5pPr>
            <a:lvl6pPr indent="-320039" lvl="5" marL="2743200" algn="l">
              <a:lnSpc>
                <a:spcPct val="100000"/>
              </a:lnSpc>
              <a:spcBef>
                <a:spcPts val="4800"/>
              </a:spcBef>
              <a:spcAft>
                <a:spcPts val="0"/>
              </a:spcAft>
              <a:buSzPts val="1440"/>
              <a:buChar char="►"/>
              <a:defRPr/>
            </a:lvl6pPr>
            <a:lvl7pPr indent="-320039" lvl="6" marL="3200400" algn="l">
              <a:lnSpc>
                <a:spcPct val="100000"/>
              </a:lnSpc>
              <a:spcBef>
                <a:spcPts val="4800"/>
              </a:spcBef>
              <a:spcAft>
                <a:spcPts val="0"/>
              </a:spcAft>
              <a:buSzPts val="1440"/>
              <a:buChar char="►"/>
              <a:defRPr/>
            </a:lvl7pPr>
            <a:lvl8pPr indent="-320040" lvl="7" marL="3657600" algn="l">
              <a:lnSpc>
                <a:spcPct val="100000"/>
              </a:lnSpc>
              <a:spcBef>
                <a:spcPts val="4800"/>
              </a:spcBef>
              <a:spcAft>
                <a:spcPts val="0"/>
              </a:spcAft>
              <a:buSzPts val="1440"/>
              <a:buChar char="►"/>
              <a:defRPr/>
            </a:lvl8pPr>
            <a:lvl9pPr indent="-320040" lvl="8" marL="4114800" algn="l">
              <a:lnSpc>
                <a:spcPct val="100000"/>
              </a:lnSpc>
              <a:spcBef>
                <a:spcPts val="4800"/>
              </a:spcBef>
              <a:spcAft>
                <a:spcPts val="0"/>
              </a:spcAft>
              <a:buSzPts val="1440"/>
              <a:buChar char="►"/>
              <a:defRPr/>
            </a:lvl9pPr>
          </a:lstStyle>
          <a:p/>
        </p:txBody>
      </p:sp>
      <p:sp>
        <p:nvSpPr>
          <p:cNvPr id="54" name="Google Shape;54;p4"/>
          <p:cNvSpPr txBox="1"/>
          <p:nvPr>
            <p:ph idx="10" type="dt"/>
          </p:nvPr>
        </p:nvSpPr>
        <p:spPr>
          <a:xfrm>
            <a:off x="25945238" y="28998545"/>
            <a:ext cx="3283834" cy="1752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
          <p:cNvSpPr txBox="1"/>
          <p:nvPr>
            <p:ph idx="11" type="ftr"/>
          </p:nvPr>
        </p:nvSpPr>
        <p:spPr>
          <a:xfrm>
            <a:off x="2926078" y="28998545"/>
            <a:ext cx="2219027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
          <p:cNvSpPr txBox="1"/>
          <p:nvPr>
            <p:ph idx="12" type="sldNum"/>
          </p:nvPr>
        </p:nvSpPr>
        <p:spPr>
          <a:xfrm>
            <a:off x="30934445" y="28998545"/>
            <a:ext cx="2460662"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p5"/>
          <p:cNvSpPr txBox="1"/>
          <p:nvPr>
            <p:ph type="title"/>
          </p:nvPr>
        </p:nvSpPr>
        <p:spPr>
          <a:xfrm>
            <a:off x="2926073" y="12964169"/>
            <a:ext cx="30469032" cy="8767589"/>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9200"/>
              <a:buFont typeface="Trebuchet MS"/>
              <a:buNone/>
              <a:defRPr b="0" sz="19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 type="body"/>
          </p:nvPr>
        </p:nvSpPr>
        <p:spPr>
          <a:xfrm>
            <a:off x="2926073" y="21731750"/>
            <a:ext cx="30469032" cy="41299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0"/>
              </a:spcBef>
              <a:spcAft>
                <a:spcPts val="0"/>
              </a:spcAft>
              <a:buSzPts val="7680"/>
              <a:buNone/>
              <a:defRPr sz="9600">
                <a:solidFill>
                  <a:srgbClr val="7F7F7F"/>
                </a:solidFill>
              </a:defRPr>
            </a:lvl1pPr>
            <a:lvl2pPr indent="-228600" lvl="1" marL="914400" algn="l">
              <a:lnSpc>
                <a:spcPct val="100000"/>
              </a:lnSpc>
              <a:spcBef>
                <a:spcPts val="4800"/>
              </a:spcBef>
              <a:spcAft>
                <a:spcPts val="0"/>
              </a:spcAft>
              <a:buSzPts val="6912"/>
              <a:buNone/>
              <a:defRPr sz="8640">
                <a:solidFill>
                  <a:srgbClr val="888888"/>
                </a:solidFill>
              </a:defRPr>
            </a:lvl2pPr>
            <a:lvl3pPr indent="-228600" lvl="2" marL="1371600" algn="l">
              <a:lnSpc>
                <a:spcPct val="100000"/>
              </a:lnSpc>
              <a:spcBef>
                <a:spcPts val="4800"/>
              </a:spcBef>
              <a:spcAft>
                <a:spcPts val="0"/>
              </a:spcAft>
              <a:buSzPts val="6144"/>
              <a:buNone/>
              <a:defRPr sz="7680">
                <a:solidFill>
                  <a:srgbClr val="888888"/>
                </a:solidFill>
              </a:defRPr>
            </a:lvl3pPr>
            <a:lvl4pPr indent="-228600" lvl="3" marL="1828800" algn="l">
              <a:lnSpc>
                <a:spcPct val="100000"/>
              </a:lnSpc>
              <a:spcBef>
                <a:spcPts val="4800"/>
              </a:spcBef>
              <a:spcAft>
                <a:spcPts val="0"/>
              </a:spcAft>
              <a:buSzPts val="5376"/>
              <a:buNone/>
              <a:defRPr sz="6719">
                <a:solidFill>
                  <a:srgbClr val="888888"/>
                </a:solidFill>
              </a:defRPr>
            </a:lvl4pPr>
            <a:lvl5pPr indent="-228600" lvl="4" marL="2286000" algn="l">
              <a:lnSpc>
                <a:spcPct val="100000"/>
              </a:lnSpc>
              <a:spcBef>
                <a:spcPts val="4800"/>
              </a:spcBef>
              <a:spcAft>
                <a:spcPts val="0"/>
              </a:spcAft>
              <a:buSzPts val="5376"/>
              <a:buNone/>
              <a:defRPr sz="6719">
                <a:solidFill>
                  <a:srgbClr val="888888"/>
                </a:solidFill>
              </a:defRPr>
            </a:lvl5pPr>
            <a:lvl6pPr indent="-228600" lvl="5" marL="2743200" algn="l">
              <a:lnSpc>
                <a:spcPct val="100000"/>
              </a:lnSpc>
              <a:spcBef>
                <a:spcPts val="4800"/>
              </a:spcBef>
              <a:spcAft>
                <a:spcPts val="0"/>
              </a:spcAft>
              <a:buSzPts val="5376"/>
              <a:buNone/>
              <a:defRPr sz="6719">
                <a:solidFill>
                  <a:srgbClr val="888888"/>
                </a:solidFill>
              </a:defRPr>
            </a:lvl6pPr>
            <a:lvl7pPr indent="-228600" lvl="6" marL="3200400" algn="l">
              <a:lnSpc>
                <a:spcPct val="100000"/>
              </a:lnSpc>
              <a:spcBef>
                <a:spcPts val="4800"/>
              </a:spcBef>
              <a:spcAft>
                <a:spcPts val="0"/>
              </a:spcAft>
              <a:buSzPts val="5376"/>
              <a:buNone/>
              <a:defRPr sz="6719">
                <a:solidFill>
                  <a:srgbClr val="888888"/>
                </a:solidFill>
              </a:defRPr>
            </a:lvl7pPr>
            <a:lvl8pPr indent="-228600" lvl="7" marL="3657600" algn="l">
              <a:lnSpc>
                <a:spcPct val="100000"/>
              </a:lnSpc>
              <a:spcBef>
                <a:spcPts val="4800"/>
              </a:spcBef>
              <a:spcAft>
                <a:spcPts val="0"/>
              </a:spcAft>
              <a:buSzPts val="5376"/>
              <a:buNone/>
              <a:defRPr sz="6719">
                <a:solidFill>
                  <a:srgbClr val="888888"/>
                </a:solidFill>
              </a:defRPr>
            </a:lvl8pPr>
            <a:lvl9pPr indent="-228600" lvl="8" marL="4114800" algn="l">
              <a:lnSpc>
                <a:spcPct val="100000"/>
              </a:lnSpc>
              <a:spcBef>
                <a:spcPts val="4800"/>
              </a:spcBef>
              <a:spcAft>
                <a:spcPts val="0"/>
              </a:spcAft>
              <a:buSzPts val="5376"/>
              <a:buNone/>
              <a:defRPr sz="6719">
                <a:solidFill>
                  <a:srgbClr val="888888"/>
                </a:solidFill>
              </a:defRPr>
            </a:lvl9pPr>
          </a:lstStyle>
          <a:p/>
        </p:txBody>
      </p:sp>
      <p:sp>
        <p:nvSpPr>
          <p:cNvPr id="60" name="Google Shape;60;p5"/>
          <p:cNvSpPr txBox="1"/>
          <p:nvPr>
            <p:ph idx="10" type="dt"/>
          </p:nvPr>
        </p:nvSpPr>
        <p:spPr>
          <a:xfrm>
            <a:off x="25945238" y="28998545"/>
            <a:ext cx="3283834" cy="1752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5"/>
          <p:cNvSpPr txBox="1"/>
          <p:nvPr>
            <p:ph idx="11" type="ftr"/>
          </p:nvPr>
        </p:nvSpPr>
        <p:spPr>
          <a:xfrm>
            <a:off x="2926078" y="28998545"/>
            <a:ext cx="2219027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5"/>
          <p:cNvSpPr txBox="1"/>
          <p:nvPr>
            <p:ph idx="12" type="sldNum"/>
          </p:nvPr>
        </p:nvSpPr>
        <p:spPr>
          <a:xfrm>
            <a:off x="30934445" y="28998545"/>
            <a:ext cx="2460662"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 name="Shape 63"/>
        <p:cNvGrpSpPr/>
        <p:nvPr/>
      </p:nvGrpSpPr>
      <p:grpSpPr>
        <a:xfrm>
          <a:off x="0" y="0"/>
          <a:ext cx="0" cy="0"/>
          <a:chOff x="0" y="0"/>
          <a:chExt cx="0" cy="0"/>
        </a:xfrm>
      </p:grpSpPr>
      <p:sp>
        <p:nvSpPr>
          <p:cNvPr id="64" name="Google Shape;64;p6"/>
          <p:cNvSpPr txBox="1"/>
          <p:nvPr>
            <p:ph type="title"/>
          </p:nvPr>
        </p:nvSpPr>
        <p:spPr>
          <a:xfrm>
            <a:off x="2926080" y="2926080"/>
            <a:ext cx="30469027" cy="633984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 type="body"/>
          </p:nvPr>
        </p:nvSpPr>
        <p:spPr>
          <a:xfrm>
            <a:off x="2926083" y="10370827"/>
            <a:ext cx="14822923" cy="18627706"/>
          </a:xfrm>
          <a:prstGeom prst="rect">
            <a:avLst/>
          </a:prstGeom>
          <a:noFill/>
          <a:ln>
            <a:noFill/>
          </a:ln>
        </p:spPr>
        <p:txBody>
          <a:bodyPr anchorCtr="0" anchor="t" bIns="45700" lIns="91425" spcFirstLastPara="1" rIns="91425" wrap="square" tIns="45700">
            <a:normAutofit/>
          </a:bodyPr>
          <a:lstStyle>
            <a:lvl1pPr indent="-667512" lvl="0" marL="457200" algn="l">
              <a:lnSpc>
                <a:spcPct val="100000"/>
              </a:lnSpc>
              <a:spcBef>
                <a:spcPts val="4800"/>
              </a:spcBef>
              <a:spcAft>
                <a:spcPts val="0"/>
              </a:spcAft>
              <a:buSzPts val="6912"/>
              <a:buChar char="►"/>
              <a:defRPr sz="8640"/>
            </a:lvl1pPr>
            <a:lvl2pPr indent="-618744" lvl="1" marL="914400" algn="l">
              <a:lnSpc>
                <a:spcPct val="100000"/>
              </a:lnSpc>
              <a:spcBef>
                <a:spcPts val="4800"/>
              </a:spcBef>
              <a:spcAft>
                <a:spcPts val="0"/>
              </a:spcAft>
              <a:buSzPts val="6144"/>
              <a:buChar char="►"/>
              <a:defRPr sz="7680"/>
            </a:lvl2pPr>
            <a:lvl3pPr indent="-569975" lvl="2" marL="1371600" algn="l">
              <a:lnSpc>
                <a:spcPct val="100000"/>
              </a:lnSpc>
              <a:spcBef>
                <a:spcPts val="4800"/>
              </a:spcBef>
              <a:spcAft>
                <a:spcPts val="0"/>
              </a:spcAft>
              <a:buSzPts val="5376"/>
              <a:buChar char="►"/>
              <a:defRPr sz="6719"/>
            </a:lvl3pPr>
            <a:lvl4pPr indent="-521208" lvl="3" marL="1828800" algn="l">
              <a:lnSpc>
                <a:spcPct val="100000"/>
              </a:lnSpc>
              <a:spcBef>
                <a:spcPts val="4800"/>
              </a:spcBef>
              <a:spcAft>
                <a:spcPts val="0"/>
              </a:spcAft>
              <a:buSzPts val="4608"/>
              <a:buChar char="►"/>
              <a:defRPr sz="5760"/>
            </a:lvl4pPr>
            <a:lvl5pPr indent="-521208" lvl="4" marL="2286000" algn="l">
              <a:lnSpc>
                <a:spcPct val="100000"/>
              </a:lnSpc>
              <a:spcBef>
                <a:spcPts val="4800"/>
              </a:spcBef>
              <a:spcAft>
                <a:spcPts val="0"/>
              </a:spcAft>
              <a:buSzPts val="4608"/>
              <a:buChar char="►"/>
              <a:defRPr sz="5760"/>
            </a:lvl5pPr>
            <a:lvl6pPr indent="-521208" lvl="5" marL="2743200" algn="l">
              <a:lnSpc>
                <a:spcPct val="100000"/>
              </a:lnSpc>
              <a:spcBef>
                <a:spcPts val="4800"/>
              </a:spcBef>
              <a:spcAft>
                <a:spcPts val="0"/>
              </a:spcAft>
              <a:buSzPts val="4608"/>
              <a:buChar char="►"/>
              <a:defRPr sz="5760"/>
            </a:lvl6pPr>
            <a:lvl7pPr indent="-521208" lvl="6" marL="3200400" algn="l">
              <a:lnSpc>
                <a:spcPct val="100000"/>
              </a:lnSpc>
              <a:spcBef>
                <a:spcPts val="4800"/>
              </a:spcBef>
              <a:spcAft>
                <a:spcPts val="0"/>
              </a:spcAft>
              <a:buSzPts val="4608"/>
              <a:buChar char="►"/>
              <a:defRPr sz="5760"/>
            </a:lvl7pPr>
            <a:lvl8pPr indent="-521208" lvl="7" marL="3657600" algn="l">
              <a:lnSpc>
                <a:spcPct val="100000"/>
              </a:lnSpc>
              <a:spcBef>
                <a:spcPts val="4800"/>
              </a:spcBef>
              <a:spcAft>
                <a:spcPts val="0"/>
              </a:spcAft>
              <a:buSzPts val="4608"/>
              <a:buChar char="►"/>
              <a:defRPr sz="5760"/>
            </a:lvl8pPr>
            <a:lvl9pPr indent="-521208" lvl="8" marL="4114800" algn="l">
              <a:lnSpc>
                <a:spcPct val="100000"/>
              </a:lnSpc>
              <a:spcBef>
                <a:spcPts val="4800"/>
              </a:spcBef>
              <a:spcAft>
                <a:spcPts val="0"/>
              </a:spcAft>
              <a:buSzPts val="4608"/>
              <a:buChar char="►"/>
              <a:defRPr sz="5760"/>
            </a:lvl9pPr>
          </a:lstStyle>
          <a:p/>
        </p:txBody>
      </p:sp>
      <p:sp>
        <p:nvSpPr>
          <p:cNvPr id="66" name="Google Shape;66;p6"/>
          <p:cNvSpPr txBox="1"/>
          <p:nvPr>
            <p:ph idx="2" type="body"/>
          </p:nvPr>
        </p:nvSpPr>
        <p:spPr>
          <a:xfrm>
            <a:off x="18572179" y="10370835"/>
            <a:ext cx="14822928" cy="18627710"/>
          </a:xfrm>
          <a:prstGeom prst="rect">
            <a:avLst/>
          </a:prstGeom>
          <a:noFill/>
          <a:ln>
            <a:noFill/>
          </a:ln>
        </p:spPr>
        <p:txBody>
          <a:bodyPr anchorCtr="0" anchor="t" bIns="45700" lIns="91425" spcFirstLastPara="1" rIns="91425" wrap="square" tIns="45700">
            <a:normAutofit/>
          </a:bodyPr>
          <a:lstStyle>
            <a:lvl1pPr indent="-667512" lvl="0" marL="457200" algn="l">
              <a:lnSpc>
                <a:spcPct val="100000"/>
              </a:lnSpc>
              <a:spcBef>
                <a:spcPts val="4800"/>
              </a:spcBef>
              <a:spcAft>
                <a:spcPts val="0"/>
              </a:spcAft>
              <a:buSzPts val="6912"/>
              <a:buChar char="►"/>
              <a:defRPr sz="8640"/>
            </a:lvl1pPr>
            <a:lvl2pPr indent="-618744" lvl="1" marL="914400" algn="l">
              <a:lnSpc>
                <a:spcPct val="100000"/>
              </a:lnSpc>
              <a:spcBef>
                <a:spcPts val="4800"/>
              </a:spcBef>
              <a:spcAft>
                <a:spcPts val="0"/>
              </a:spcAft>
              <a:buSzPts val="6144"/>
              <a:buChar char="►"/>
              <a:defRPr sz="7680"/>
            </a:lvl2pPr>
            <a:lvl3pPr indent="-569975" lvl="2" marL="1371600" algn="l">
              <a:lnSpc>
                <a:spcPct val="100000"/>
              </a:lnSpc>
              <a:spcBef>
                <a:spcPts val="4800"/>
              </a:spcBef>
              <a:spcAft>
                <a:spcPts val="0"/>
              </a:spcAft>
              <a:buSzPts val="5376"/>
              <a:buChar char="►"/>
              <a:defRPr sz="6719"/>
            </a:lvl3pPr>
            <a:lvl4pPr indent="-521208" lvl="3" marL="1828800" algn="l">
              <a:lnSpc>
                <a:spcPct val="100000"/>
              </a:lnSpc>
              <a:spcBef>
                <a:spcPts val="4800"/>
              </a:spcBef>
              <a:spcAft>
                <a:spcPts val="0"/>
              </a:spcAft>
              <a:buSzPts val="4608"/>
              <a:buChar char="►"/>
              <a:defRPr sz="5760"/>
            </a:lvl4pPr>
            <a:lvl5pPr indent="-521208" lvl="4" marL="2286000" algn="l">
              <a:lnSpc>
                <a:spcPct val="100000"/>
              </a:lnSpc>
              <a:spcBef>
                <a:spcPts val="4800"/>
              </a:spcBef>
              <a:spcAft>
                <a:spcPts val="0"/>
              </a:spcAft>
              <a:buSzPts val="4608"/>
              <a:buChar char="►"/>
              <a:defRPr sz="5760"/>
            </a:lvl5pPr>
            <a:lvl6pPr indent="-521208" lvl="5" marL="2743200" algn="l">
              <a:lnSpc>
                <a:spcPct val="100000"/>
              </a:lnSpc>
              <a:spcBef>
                <a:spcPts val="4800"/>
              </a:spcBef>
              <a:spcAft>
                <a:spcPts val="0"/>
              </a:spcAft>
              <a:buSzPts val="4608"/>
              <a:buChar char="►"/>
              <a:defRPr sz="5760"/>
            </a:lvl6pPr>
            <a:lvl7pPr indent="-521208" lvl="6" marL="3200400" algn="l">
              <a:lnSpc>
                <a:spcPct val="100000"/>
              </a:lnSpc>
              <a:spcBef>
                <a:spcPts val="4800"/>
              </a:spcBef>
              <a:spcAft>
                <a:spcPts val="0"/>
              </a:spcAft>
              <a:buSzPts val="4608"/>
              <a:buChar char="►"/>
              <a:defRPr sz="5760"/>
            </a:lvl7pPr>
            <a:lvl8pPr indent="-521208" lvl="7" marL="3657600" algn="l">
              <a:lnSpc>
                <a:spcPct val="100000"/>
              </a:lnSpc>
              <a:spcBef>
                <a:spcPts val="4800"/>
              </a:spcBef>
              <a:spcAft>
                <a:spcPts val="0"/>
              </a:spcAft>
              <a:buSzPts val="4608"/>
              <a:buChar char="►"/>
              <a:defRPr sz="5760"/>
            </a:lvl8pPr>
            <a:lvl9pPr indent="-521208" lvl="8" marL="4114800" algn="l">
              <a:lnSpc>
                <a:spcPct val="100000"/>
              </a:lnSpc>
              <a:spcBef>
                <a:spcPts val="4800"/>
              </a:spcBef>
              <a:spcAft>
                <a:spcPts val="0"/>
              </a:spcAft>
              <a:buSzPts val="4608"/>
              <a:buChar char="►"/>
              <a:defRPr sz="5760"/>
            </a:lvl9pPr>
          </a:lstStyle>
          <a:p/>
        </p:txBody>
      </p:sp>
      <p:sp>
        <p:nvSpPr>
          <p:cNvPr id="67" name="Google Shape;67;p6"/>
          <p:cNvSpPr txBox="1"/>
          <p:nvPr>
            <p:ph idx="10" type="dt"/>
          </p:nvPr>
        </p:nvSpPr>
        <p:spPr>
          <a:xfrm>
            <a:off x="25945238" y="28998545"/>
            <a:ext cx="3283834" cy="1752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6"/>
          <p:cNvSpPr txBox="1"/>
          <p:nvPr>
            <p:ph idx="11" type="ftr"/>
          </p:nvPr>
        </p:nvSpPr>
        <p:spPr>
          <a:xfrm>
            <a:off x="2926078" y="28998545"/>
            <a:ext cx="2219027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6"/>
          <p:cNvSpPr txBox="1"/>
          <p:nvPr>
            <p:ph idx="12" type="sldNum"/>
          </p:nvPr>
        </p:nvSpPr>
        <p:spPr>
          <a:xfrm>
            <a:off x="30934445" y="28998545"/>
            <a:ext cx="2460662"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0" name="Shape 70"/>
        <p:cNvGrpSpPr/>
        <p:nvPr/>
      </p:nvGrpSpPr>
      <p:grpSpPr>
        <a:xfrm>
          <a:off x="0" y="0"/>
          <a:ext cx="0" cy="0"/>
          <a:chOff x="0" y="0"/>
          <a:chExt cx="0" cy="0"/>
        </a:xfrm>
      </p:grpSpPr>
      <p:sp>
        <p:nvSpPr>
          <p:cNvPr id="71" name="Google Shape;71;p7"/>
          <p:cNvSpPr txBox="1"/>
          <p:nvPr>
            <p:ph type="title"/>
          </p:nvPr>
        </p:nvSpPr>
        <p:spPr>
          <a:xfrm>
            <a:off x="2926078" y="2926080"/>
            <a:ext cx="30469022" cy="633984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728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7"/>
          <p:cNvSpPr txBox="1"/>
          <p:nvPr>
            <p:ph idx="1" type="body"/>
          </p:nvPr>
        </p:nvSpPr>
        <p:spPr>
          <a:xfrm>
            <a:off x="2926075" y="10372718"/>
            <a:ext cx="14835226" cy="276605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0"/>
              </a:spcBef>
              <a:spcAft>
                <a:spcPts val="0"/>
              </a:spcAft>
              <a:buSzPts val="9216"/>
              <a:buNone/>
              <a:defRPr b="0" sz="11520"/>
            </a:lvl1pPr>
            <a:lvl2pPr indent="-228600" lvl="1" marL="914400" algn="l">
              <a:lnSpc>
                <a:spcPct val="100000"/>
              </a:lnSpc>
              <a:spcBef>
                <a:spcPts val="4800"/>
              </a:spcBef>
              <a:spcAft>
                <a:spcPts val="0"/>
              </a:spcAft>
              <a:buSzPts val="7680"/>
              <a:buNone/>
              <a:defRPr b="1" sz="9600"/>
            </a:lvl2pPr>
            <a:lvl3pPr indent="-228600" lvl="2" marL="1371600" algn="l">
              <a:lnSpc>
                <a:spcPct val="100000"/>
              </a:lnSpc>
              <a:spcBef>
                <a:spcPts val="4800"/>
              </a:spcBef>
              <a:spcAft>
                <a:spcPts val="0"/>
              </a:spcAft>
              <a:buSzPts val="6912"/>
              <a:buNone/>
              <a:defRPr b="1" sz="8640"/>
            </a:lvl3pPr>
            <a:lvl4pPr indent="-228600" lvl="3" marL="1828800" algn="l">
              <a:lnSpc>
                <a:spcPct val="100000"/>
              </a:lnSpc>
              <a:spcBef>
                <a:spcPts val="4800"/>
              </a:spcBef>
              <a:spcAft>
                <a:spcPts val="0"/>
              </a:spcAft>
              <a:buSzPts val="6144"/>
              <a:buNone/>
              <a:defRPr b="1" sz="7680"/>
            </a:lvl4pPr>
            <a:lvl5pPr indent="-228600" lvl="4" marL="2286000" algn="l">
              <a:lnSpc>
                <a:spcPct val="100000"/>
              </a:lnSpc>
              <a:spcBef>
                <a:spcPts val="4800"/>
              </a:spcBef>
              <a:spcAft>
                <a:spcPts val="0"/>
              </a:spcAft>
              <a:buSzPts val="6144"/>
              <a:buNone/>
              <a:defRPr b="1" sz="7680"/>
            </a:lvl5pPr>
            <a:lvl6pPr indent="-228600" lvl="5" marL="2743200" algn="l">
              <a:lnSpc>
                <a:spcPct val="100000"/>
              </a:lnSpc>
              <a:spcBef>
                <a:spcPts val="4800"/>
              </a:spcBef>
              <a:spcAft>
                <a:spcPts val="0"/>
              </a:spcAft>
              <a:buSzPts val="6144"/>
              <a:buNone/>
              <a:defRPr b="1" sz="7680"/>
            </a:lvl6pPr>
            <a:lvl7pPr indent="-228600" lvl="6" marL="3200400" algn="l">
              <a:lnSpc>
                <a:spcPct val="100000"/>
              </a:lnSpc>
              <a:spcBef>
                <a:spcPts val="4800"/>
              </a:spcBef>
              <a:spcAft>
                <a:spcPts val="0"/>
              </a:spcAft>
              <a:buSzPts val="6144"/>
              <a:buNone/>
              <a:defRPr b="1" sz="7680"/>
            </a:lvl7pPr>
            <a:lvl8pPr indent="-228600" lvl="7" marL="3657600" algn="l">
              <a:lnSpc>
                <a:spcPct val="100000"/>
              </a:lnSpc>
              <a:spcBef>
                <a:spcPts val="4800"/>
              </a:spcBef>
              <a:spcAft>
                <a:spcPts val="0"/>
              </a:spcAft>
              <a:buSzPts val="6144"/>
              <a:buNone/>
              <a:defRPr b="1" sz="7680"/>
            </a:lvl8pPr>
            <a:lvl9pPr indent="-228600" lvl="8" marL="4114800" algn="l">
              <a:lnSpc>
                <a:spcPct val="100000"/>
              </a:lnSpc>
              <a:spcBef>
                <a:spcPts val="4800"/>
              </a:spcBef>
              <a:spcAft>
                <a:spcPts val="0"/>
              </a:spcAft>
              <a:buSzPts val="6144"/>
              <a:buNone/>
              <a:defRPr b="1" sz="7680"/>
            </a:lvl9pPr>
          </a:lstStyle>
          <a:p/>
        </p:txBody>
      </p:sp>
      <p:sp>
        <p:nvSpPr>
          <p:cNvPr id="73" name="Google Shape;73;p7"/>
          <p:cNvSpPr txBox="1"/>
          <p:nvPr>
            <p:ph idx="2" type="body"/>
          </p:nvPr>
        </p:nvSpPr>
        <p:spPr>
          <a:xfrm>
            <a:off x="2926075" y="13138783"/>
            <a:ext cx="14835226" cy="1585976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4800"/>
              </a:spcBef>
              <a:spcAft>
                <a:spcPts val="0"/>
              </a:spcAft>
              <a:buSzPts val="1440"/>
              <a:buChar char="►"/>
              <a:defRPr/>
            </a:lvl1pPr>
            <a:lvl2pPr indent="-320040" lvl="1" marL="914400" algn="l">
              <a:lnSpc>
                <a:spcPct val="100000"/>
              </a:lnSpc>
              <a:spcBef>
                <a:spcPts val="4800"/>
              </a:spcBef>
              <a:spcAft>
                <a:spcPts val="0"/>
              </a:spcAft>
              <a:buSzPts val="1440"/>
              <a:buChar char="►"/>
              <a:defRPr/>
            </a:lvl2pPr>
            <a:lvl3pPr indent="-320039" lvl="2" marL="1371600" algn="l">
              <a:lnSpc>
                <a:spcPct val="100000"/>
              </a:lnSpc>
              <a:spcBef>
                <a:spcPts val="4800"/>
              </a:spcBef>
              <a:spcAft>
                <a:spcPts val="0"/>
              </a:spcAft>
              <a:buSzPts val="1440"/>
              <a:buChar char="►"/>
              <a:defRPr/>
            </a:lvl3pPr>
            <a:lvl4pPr indent="-320039" lvl="3" marL="1828800" algn="l">
              <a:lnSpc>
                <a:spcPct val="100000"/>
              </a:lnSpc>
              <a:spcBef>
                <a:spcPts val="4800"/>
              </a:spcBef>
              <a:spcAft>
                <a:spcPts val="0"/>
              </a:spcAft>
              <a:buSzPts val="1440"/>
              <a:buChar char="►"/>
              <a:defRPr/>
            </a:lvl4pPr>
            <a:lvl5pPr indent="-320039" lvl="4" marL="2286000" algn="l">
              <a:lnSpc>
                <a:spcPct val="100000"/>
              </a:lnSpc>
              <a:spcBef>
                <a:spcPts val="4800"/>
              </a:spcBef>
              <a:spcAft>
                <a:spcPts val="0"/>
              </a:spcAft>
              <a:buSzPts val="1440"/>
              <a:buChar char="►"/>
              <a:defRPr/>
            </a:lvl5pPr>
            <a:lvl6pPr indent="-320039" lvl="5" marL="2743200" algn="l">
              <a:lnSpc>
                <a:spcPct val="100000"/>
              </a:lnSpc>
              <a:spcBef>
                <a:spcPts val="4800"/>
              </a:spcBef>
              <a:spcAft>
                <a:spcPts val="0"/>
              </a:spcAft>
              <a:buSzPts val="1440"/>
              <a:buChar char="►"/>
              <a:defRPr/>
            </a:lvl6pPr>
            <a:lvl7pPr indent="-320039" lvl="6" marL="3200400" algn="l">
              <a:lnSpc>
                <a:spcPct val="100000"/>
              </a:lnSpc>
              <a:spcBef>
                <a:spcPts val="4800"/>
              </a:spcBef>
              <a:spcAft>
                <a:spcPts val="0"/>
              </a:spcAft>
              <a:buSzPts val="1440"/>
              <a:buChar char="►"/>
              <a:defRPr/>
            </a:lvl7pPr>
            <a:lvl8pPr indent="-320040" lvl="7" marL="3657600" algn="l">
              <a:lnSpc>
                <a:spcPct val="100000"/>
              </a:lnSpc>
              <a:spcBef>
                <a:spcPts val="4800"/>
              </a:spcBef>
              <a:spcAft>
                <a:spcPts val="0"/>
              </a:spcAft>
              <a:buSzPts val="1440"/>
              <a:buChar char="►"/>
              <a:defRPr/>
            </a:lvl8pPr>
            <a:lvl9pPr indent="-320040" lvl="8" marL="4114800" algn="l">
              <a:lnSpc>
                <a:spcPct val="100000"/>
              </a:lnSpc>
              <a:spcBef>
                <a:spcPts val="4800"/>
              </a:spcBef>
              <a:spcAft>
                <a:spcPts val="0"/>
              </a:spcAft>
              <a:buSzPts val="1440"/>
              <a:buChar char="►"/>
              <a:defRPr/>
            </a:lvl9pPr>
          </a:lstStyle>
          <a:p/>
        </p:txBody>
      </p:sp>
      <p:sp>
        <p:nvSpPr>
          <p:cNvPr id="74" name="Google Shape;74;p7"/>
          <p:cNvSpPr txBox="1"/>
          <p:nvPr>
            <p:ph idx="3" type="body"/>
          </p:nvPr>
        </p:nvSpPr>
        <p:spPr>
          <a:xfrm>
            <a:off x="18559872" y="10372718"/>
            <a:ext cx="14835226" cy="276605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0"/>
              </a:spcBef>
              <a:spcAft>
                <a:spcPts val="0"/>
              </a:spcAft>
              <a:buSzPts val="9216"/>
              <a:buNone/>
              <a:defRPr b="0" sz="11520"/>
            </a:lvl1pPr>
            <a:lvl2pPr indent="-228600" lvl="1" marL="914400" algn="l">
              <a:lnSpc>
                <a:spcPct val="100000"/>
              </a:lnSpc>
              <a:spcBef>
                <a:spcPts val="4800"/>
              </a:spcBef>
              <a:spcAft>
                <a:spcPts val="0"/>
              </a:spcAft>
              <a:buSzPts val="7680"/>
              <a:buNone/>
              <a:defRPr b="1" sz="9600"/>
            </a:lvl2pPr>
            <a:lvl3pPr indent="-228600" lvl="2" marL="1371600" algn="l">
              <a:lnSpc>
                <a:spcPct val="100000"/>
              </a:lnSpc>
              <a:spcBef>
                <a:spcPts val="4800"/>
              </a:spcBef>
              <a:spcAft>
                <a:spcPts val="0"/>
              </a:spcAft>
              <a:buSzPts val="6912"/>
              <a:buNone/>
              <a:defRPr b="1" sz="8640"/>
            </a:lvl3pPr>
            <a:lvl4pPr indent="-228600" lvl="3" marL="1828800" algn="l">
              <a:lnSpc>
                <a:spcPct val="100000"/>
              </a:lnSpc>
              <a:spcBef>
                <a:spcPts val="4800"/>
              </a:spcBef>
              <a:spcAft>
                <a:spcPts val="0"/>
              </a:spcAft>
              <a:buSzPts val="6144"/>
              <a:buNone/>
              <a:defRPr b="1" sz="7680"/>
            </a:lvl4pPr>
            <a:lvl5pPr indent="-228600" lvl="4" marL="2286000" algn="l">
              <a:lnSpc>
                <a:spcPct val="100000"/>
              </a:lnSpc>
              <a:spcBef>
                <a:spcPts val="4800"/>
              </a:spcBef>
              <a:spcAft>
                <a:spcPts val="0"/>
              </a:spcAft>
              <a:buSzPts val="6144"/>
              <a:buNone/>
              <a:defRPr b="1" sz="7680"/>
            </a:lvl5pPr>
            <a:lvl6pPr indent="-228600" lvl="5" marL="2743200" algn="l">
              <a:lnSpc>
                <a:spcPct val="100000"/>
              </a:lnSpc>
              <a:spcBef>
                <a:spcPts val="4800"/>
              </a:spcBef>
              <a:spcAft>
                <a:spcPts val="0"/>
              </a:spcAft>
              <a:buSzPts val="6144"/>
              <a:buNone/>
              <a:defRPr b="1" sz="7680"/>
            </a:lvl6pPr>
            <a:lvl7pPr indent="-228600" lvl="6" marL="3200400" algn="l">
              <a:lnSpc>
                <a:spcPct val="100000"/>
              </a:lnSpc>
              <a:spcBef>
                <a:spcPts val="4800"/>
              </a:spcBef>
              <a:spcAft>
                <a:spcPts val="0"/>
              </a:spcAft>
              <a:buSzPts val="6144"/>
              <a:buNone/>
              <a:defRPr b="1" sz="7680"/>
            </a:lvl7pPr>
            <a:lvl8pPr indent="-228600" lvl="7" marL="3657600" algn="l">
              <a:lnSpc>
                <a:spcPct val="100000"/>
              </a:lnSpc>
              <a:spcBef>
                <a:spcPts val="4800"/>
              </a:spcBef>
              <a:spcAft>
                <a:spcPts val="0"/>
              </a:spcAft>
              <a:buSzPts val="6144"/>
              <a:buNone/>
              <a:defRPr b="1" sz="7680"/>
            </a:lvl8pPr>
            <a:lvl9pPr indent="-228600" lvl="8" marL="4114800" algn="l">
              <a:lnSpc>
                <a:spcPct val="100000"/>
              </a:lnSpc>
              <a:spcBef>
                <a:spcPts val="4800"/>
              </a:spcBef>
              <a:spcAft>
                <a:spcPts val="0"/>
              </a:spcAft>
              <a:buSzPts val="6144"/>
              <a:buNone/>
              <a:defRPr b="1" sz="7680"/>
            </a:lvl9pPr>
          </a:lstStyle>
          <a:p/>
        </p:txBody>
      </p:sp>
      <p:sp>
        <p:nvSpPr>
          <p:cNvPr id="75" name="Google Shape;75;p7"/>
          <p:cNvSpPr txBox="1"/>
          <p:nvPr>
            <p:ph idx="4" type="body"/>
          </p:nvPr>
        </p:nvSpPr>
        <p:spPr>
          <a:xfrm>
            <a:off x="18559872" y="13138783"/>
            <a:ext cx="14835226" cy="1585976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4800"/>
              </a:spcBef>
              <a:spcAft>
                <a:spcPts val="0"/>
              </a:spcAft>
              <a:buSzPts val="1440"/>
              <a:buChar char="►"/>
              <a:defRPr/>
            </a:lvl1pPr>
            <a:lvl2pPr indent="-320040" lvl="1" marL="914400" algn="l">
              <a:lnSpc>
                <a:spcPct val="100000"/>
              </a:lnSpc>
              <a:spcBef>
                <a:spcPts val="4800"/>
              </a:spcBef>
              <a:spcAft>
                <a:spcPts val="0"/>
              </a:spcAft>
              <a:buSzPts val="1440"/>
              <a:buChar char="►"/>
              <a:defRPr/>
            </a:lvl2pPr>
            <a:lvl3pPr indent="-320039" lvl="2" marL="1371600" algn="l">
              <a:lnSpc>
                <a:spcPct val="100000"/>
              </a:lnSpc>
              <a:spcBef>
                <a:spcPts val="4800"/>
              </a:spcBef>
              <a:spcAft>
                <a:spcPts val="0"/>
              </a:spcAft>
              <a:buSzPts val="1440"/>
              <a:buChar char="►"/>
              <a:defRPr/>
            </a:lvl3pPr>
            <a:lvl4pPr indent="-320039" lvl="3" marL="1828800" algn="l">
              <a:lnSpc>
                <a:spcPct val="100000"/>
              </a:lnSpc>
              <a:spcBef>
                <a:spcPts val="4800"/>
              </a:spcBef>
              <a:spcAft>
                <a:spcPts val="0"/>
              </a:spcAft>
              <a:buSzPts val="1440"/>
              <a:buChar char="►"/>
              <a:defRPr/>
            </a:lvl4pPr>
            <a:lvl5pPr indent="-320039" lvl="4" marL="2286000" algn="l">
              <a:lnSpc>
                <a:spcPct val="100000"/>
              </a:lnSpc>
              <a:spcBef>
                <a:spcPts val="4800"/>
              </a:spcBef>
              <a:spcAft>
                <a:spcPts val="0"/>
              </a:spcAft>
              <a:buSzPts val="1440"/>
              <a:buChar char="►"/>
              <a:defRPr/>
            </a:lvl5pPr>
            <a:lvl6pPr indent="-320039" lvl="5" marL="2743200" algn="l">
              <a:lnSpc>
                <a:spcPct val="100000"/>
              </a:lnSpc>
              <a:spcBef>
                <a:spcPts val="4800"/>
              </a:spcBef>
              <a:spcAft>
                <a:spcPts val="0"/>
              </a:spcAft>
              <a:buSzPts val="1440"/>
              <a:buChar char="►"/>
              <a:defRPr/>
            </a:lvl6pPr>
            <a:lvl7pPr indent="-320039" lvl="6" marL="3200400" algn="l">
              <a:lnSpc>
                <a:spcPct val="100000"/>
              </a:lnSpc>
              <a:spcBef>
                <a:spcPts val="4800"/>
              </a:spcBef>
              <a:spcAft>
                <a:spcPts val="0"/>
              </a:spcAft>
              <a:buSzPts val="1440"/>
              <a:buChar char="►"/>
              <a:defRPr/>
            </a:lvl7pPr>
            <a:lvl8pPr indent="-320040" lvl="7" marL="3657600" algn="l">
              <a:lnSpc>
                <a:spcPct val="100000"/>
              </a:lnSpc>
              <a:spcBef>
                <a:spcPts val="4800"/>
              </a:spcBef>
              <a:spcAft>
                <a:spcPts val="0"/>
              </a:spcAft>
              <a:buSzPts val="1440"/>
              <a:buChar char="►"/>
              <a:defRPr/>
            </a:lvl8pPr>
            <a:lvl9pPr indent="-320040" lvl="8" marL="4114800" algn="l">
              <a:lnSpc>
                <a:spcPct val="100000"/>
              </a:lnSpc>
              <a:spcBef>
                <a:spcPts val="4800"/>
              </a:spcBef>
              <a:spcAft>
                <a:spcPts val="0"/>
              </a:spcAft>
              <a:buSzPts val="1440"/>
              <a:buChar char="►"/>
              <a:defRPr/>
            </a:lvl9pPr>
          </a:lstStyle>
          <a:p/>
        </p:txBody>
      </p:sp>
      <p:sp>
        <p:nvSpPr>
          <p:cNvPr id="76" name="Google Shape;76;p7"/>
          <p:cNvSpPr txBox="1"/>
          <p:nvPr>
            <p:ph idx="10" type="dt"/>
          </p:nvPr>
        </p:nvSpPr>
        <p:spPr>
          <a:xfrm>
            <a:off x="25945238" y="28998545"/>
            <a:ext cx="3283834" cy="1752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
          <p:cNvSpPr txBox="1"/>
          <p:nvPr>
            <p:ph idx="11" type="ftr"/>
          </p:nvPr>
        </p:nvSpPr>
        <p:spPr>
          <a:xfrm>
            <a:off x="2926078" y="28998545"/>
            <a:ext cx="2219027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7"/>
          <p:cNvSpPr txBox="1"/>
          <p:nvPr>
            <p:ph idx="12" type="sldNum"/>
          </p:nvPr>
        </p:nvSpPr>
        <p:spPr>
          <a:xfrm>
            <a:off x="30934445" y="28998545"/>
            <a:ext cx="2460662"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8"/>
          <p:cNvSpPr txBox="1"/>
          <p:nvPr>
            <p:ph type="title"/>
          </p:nvPr>
        </p:nvSpPr>
        <p:spPr>
          <a:xfrm>
            <a:off x="2926075" y="2926080"/>
            <a:ext cx="30469027" cy="633984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8"/>
          <p:cNvSpPr txBox="1"/>
          <p:nvPr>
            <p:ph idx="10" type="dt"/>
          </p:nvPr>
        </p:nvSpPr>
        <p:spPr>
          <a:xfrm>
            <a:off x="25945238" y="28998545"/>
            <a:ext cx="3283834" cy="1752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8"/>
          <p:cNvSpPr txBox="1"/>
          <p:nvPr>
            <p:ph idx="11" type="ftr"/>
          </p:nvPr>
        </p:nvSpPr>
        <p:spPr>
          <a:xfrm>
            <a:off x="2926078" y="28998545"/>
            <a:ext cx="2219027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8"/>
          <p:cNvSpPr txBox="1"/>
          <p:nvPr>
            <p:ph idx="12" type="sldNum"/>
          </p:nvPr>
        </p:nvSpPr>
        <p:spPr>
          <a:xfrm>
            <a:off x="30934445" y="28998545"/>
            <a:ext cx="2460662"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9"/>
          <p:cNvSpPr txBox="1"/>
          <p:nvPr>
            <p:ph idx="10" type="dt"/>
          </p:nvPr>
        </p:nvSpPr>
        <p:spPr>
          <a:xfrm>
            <a:off x="25945238" y="28998545"/>
            <a:ext cx="3283834" cy="1752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9"/>
          <p:cNvSpPr txBox="1"/>
          <p:nvPr>
            <p:ph idx="11" type="ftr"/>
          </p:nvPr>
        </p:nvSpPr>
        <p:spPr>
          <a:xfrm>
            <a:off x="2926078" y="28998545"/>
            <a:ext cx="2219027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9"/>
          <p:cNvSpPr txBox="1"/>
          <p:nvPr>
            <p:ph idx="12" type="sldNum"/>
          </p:nvPr>
        </p:nvSpPr>
        <p:spPr>
          <a:xfrm>
            <a:off x="30934445" y="28998545"/>
            <a:ext cx="2460662"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8" name="Shape 88"/>
        <p:cNvGrpSpPr/>
        <p:nvPr/>
      </p:nvGrpSpPr>
      <p:grpSpPr>
        <a:xfrm>
          <a:off x="0" y="0"/>
          <a:ext cx="0" cy="0"/>
          <a:chOff x="0" y="0"/>
          <a:chExt cx="0" cy="0"/>
        </a:xfrm>
      </p:grpSpPr>
      <p:sp>
        <p:nvSpPr>
          <p:cNvPr id="89" name="Google Shape;89;p10"/>
          <p:cNvSpPr txBox="1"/>
          <p:nvPr>
            <p:ph type="title"/>
          </p:nvPr>
        </p:nvSpPr>
        <p:spPr>
          <a:xfrm>
            <a:off x="2926075" y="7193299"/>
            <a:ext cx="13392874" cy="613663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9600"/>
              <a:buFont typeface="Trebuchet MS"/>
              <a:buNone/>
              <a:defRPr sz="9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 type="body"/>
          </p:nvPr>
        </p:nvSpPr>
        <p:spPr>
          <a:xfrm>
            <a:off x="17142122" y="2471642"/>
            <a:ext cx="16252978" cy="2652689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4800"/>
              </a:spcBef>
              <a:spcAft>
                <a:spcPts val="0"/>
              </a:spcAft>
              <a:buSzPts val="1440"/>
              <a:buChar char="►"/>
              <a:defRPr/>
            </a:lvl1pPr>
            <a:lvl2pPr indent="-320040" lvl="1" marL="914400" algn="l">
              <a:lnSpc>
                <a:spcPct val="100000"/>
              </a:lnSpc>
              <a:spcBef>
                <a:spcPts val="4800"/>
              </a:spcBef>
              <a:spcAft>
                <a:spcPts val="0"/>
              </a:spcAft>
              <a:buSzPts val="1440"/>
              <a:buChar char="►"/>
              <a:defRPr/>
            </a:lvl2pPr>
            <a:lvl3pPr indent="-320039" lvl="2" marL="1371600" algn="l">
              <a:lnSpc>
                <a:spcPct val="100000"/>
              </a:lnSpc>
              <a:spcBef>
                <a:spcPts val="4800"/>
              </a:spcBef>
              <a:spcAft>
                <a:spcPts val="0"/>
              </a:spcAft>
              <a:buSzPts val="1440"/>
              <a:buChar char="►"/>
              <a:defRPr/>
            </a:lvl3pPr>
            <a:lvl4pPr indent="-320039" lvl="3" marL="1828800" algn="l">
              <a:lnSpc>
                <a:spcPct val="100000"/>
              </a:lnSpc>
              <a:spcBef>
                <a:spcPts val="4800"/>
              </a:spcBef>
              <a:spcAft>
                <a:spcPts val="0"/>
              </a:spcAft>
              <a:buSzPts val="1440"/>
              <a:buChar char="►"/>
              <a:defRPr/>
            </a:lvl4pPr>
            <a:lvl5pPr indent="-320039" lvl="4" marL="2286000" algn="l">
              <a:lnSpc>
                <a:spcPct val="100000"/>
              </a:lnSpc>
              <a:spcBef>
                <a:spcPts val="4800"/>
              </a:spcBef>
              <a:spcAft>
                <a:spcPts val="0"/>
              </a:spcAft>
              <a:buSzPts val="1440"/>
              <a:buChar char="►"/>
              <a:defRPr/>
            </a:lvl5pPr>
            <a:lvl6pPr indent="-320039" lvl="5" marL="2743200" algn="l">
              <a:lnSpc>
                <a:spcPct val="100000"/>
              </a:lnSpc>
              <a:spcBef>
                <a:spcPts val="4800"/>
              </a:spcBef>
              <a:spcAft>
                <a:spcPts val="0"/>
              </a:spcAft>
              <a:buSzPts val="1440"/>
              <a:buChar char="►"/>
              <a:defRPr/>
            </a:lvl6pPr>
            <a:lvl7pPr indent="-320039" lvl="6" marL="3200400" algn="l">
              <a:lnSpc>
                <a:spcPct val="100000"/>
              </a:lnSpc>
              <a:spcBef>
                <a:spcPts val="4800"/>
              </a:spcBef>
              <a:spcAft>
                <a:spcPts val="0"/>
              </a:spcAft>
              <a:buSzPts val="1440"/>
              <a:buChar char="►"/>
              <a:defRPr/>
            </a:lvl7pPr>
            <a:lvl8pPr indent="-320040" lvl="7" marL="3657600" algn="l">
              <a:lnSpc>
                <a:spcPct val="100000"/>
              </a:lnSpc>
              <a:spcBef>
                <a:spcPts val="4800"/>
              </a:spcBef>
              <a:spcAft>
                <a:spcPts val="0"/>
              </a:spcAft>
              <a:buSzPts val="1440"/>
              <a:buChar char="►"/>
              <a:defRPr/>
            </a:lvl8pPr>
            <a:lvl9pPr indent="-320040" lvl="8" marL="4114800" algn="l">
              <a:lnSpc>
                <a:spcPct val="100000"/>
              </a:lnSpc>
              <a:spcBef>
                <a:spcPts val="4800"/>
              </a:spcBef>
              <a:spcAft>
                <a:spcPts val="0"/>
              </a:spcAft>
              <a:buSzPts val="1440"/>
              <a:buChar char="►"/>
              <a:defRPr/>
            </a:lvl9pPr>
          </a:lstStyle>
          <a:p/>
        </p:txBody>
      </p:sp>
      <p:sp>
        <p:nvSpPr>
          <p:cNvPr id="91" name="Google Shape;91;p10"/>
          <p:cNvSpPr txBox="1"/>
          <p:nvPr>
            <p:ph idx="2" type="body"/>
          </p:nvPr>
        </p:nvSpPr>
        <p:spPr>
          <a:xfrm>
            <a:off x="2926075" y="13329934"/>
            <a:ext cx="13392874" cy="1240535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0"/>
              </a:spcBef>
              <a:spcAft>
                <a:spcPts val="0"/>
              </a:spcAft>
              <a:buSzPts val="5376"/>
              <a:buNone/>
              <a:defRPr sz="6719"/>
            </a:lvl1pPr>
            <a:lvl2pPr indent="-228600" lvl="1" marL="914400" algn="l">
              <a:lnSpc>
                <a:spcPct val="100000"/>
              </a:lnSpc>
              <a:spcBef>
                <a:spcPts val="4800"/>
              </a:spcBef>
              <a:spcAft>
                <a:spcPts val="0"/>
              </a:spcAft>
              <a:buSzPts val="4032"/>
              <a:buNone/>
              <a:defRPr sz="5040"/>
            </a:lvl2pPr>
            <a:lvl3pPr indent="-228600" lvl="2" marL="1371600" algn="l">
              <a:lnSpc>
                <a:spcPct val="100000"/>
              </a:lnSpc>
              <a:spcBef>
                <a:spcPts val="4800"/>
              </a:spcBef>
              <a:spcAft>
                <a:spcPts val="0"/>
              </a:spcAft>
              <a:buSzPts val="3456"/>
              <a:buNone/>
              <a:defRPr sz="4320"/>
            </a:lvl3pPr>
            <a:lvl4pPr indent="-228600" lvl="3" marL="1828800" algn="l">
              <a:lnSpc>
                <a:spcPct val="100000"/>
              </a:lnSpc>
              <a:spcBef>
                <a:spcPts val="4800"/>
              </a:spcBef>
              <a:spcAft>
                <a:spcPts val="0"/>
              </a:spcAft>
              <a:buSzPts val="2880"/>
              <a:buNone/>
              <a:defRPr sz="3600"/>
            </a:lvl4pPr>
            <a:lvl5pPr indent="-228600" lvl="4" marL="2286000" algn="l">
              <a:lnSpc>
                <a:spcPct val="100000"/>
              </a:lnSpc>
              <a:spcBef>
                <a:spcPts val="4800"/>
              </a:spcBef>
              <a:spcAft>
                <a:spcPts val="0"/>
              </a:spcAft>
              <a:buSzPts val="2880"/>
              <a:buNone/>
              <a:defRPr sz="3600"/>
            </a:lvl5pPr>
            <a:lvl6pPr indent="-228600" lvl="5" marL="2743200" algn="l">
              <a:lnSpc>
                <a:spcPct val="100000"/>
              </a:lnSpc>
              <a:spcBef>
                <a:spcPts val="4800"/>
              </a:spcBef>
              <a:spcAft>
                <a:spcPts val="0"/>
              </a:spcAft>
              <a:buSzPts val="2880"/>
              <a:buNone/>
              <a:defRPr sz="3600"/>
            </a:lvl6pPr>
            <a:lvl7pPr indent="-228600" lvl="6" marL="3200400" algn="l">
              <a:lnSpc>
                <a:spcPct val="100000"/>
              </a:lnSpc>
              <a:spcBef>
                <a:spcPts val="4800"/>
              </a:spcBef>
              <a:spcAft>
                <a:spcPts val="0"/>
              </a:spcAft>
              <a:buSzPts val="2880"/>
              <a:buNone/>
              <a:defRPr sz="3600"/>
            </a:lvl7pPr>
            <a:lvl8pPr indent="-228600" lvl="7" marL="3657600" algn="l">
              <a:lnSpc>
                <a:spcPct val="100000"/>
              </a:lnSpc>
              <a:spcBef>
                <a:spcPts val="4800"/>
              </a:spcBef>
              <a:spcAft>
                <a:spcPts val="0"/>
              </a:spcAft>
              <a:buSzPts val="2880"/>
              <a:buNone/>
              <a:defRPr sz="3600"/>
            </a:lvl8pPr>
            <a:lvl9pPr indent="-228600" lvl="8" marL="4114800" algn="l">
              <a:lnSpc>
                <a:spcPct val="100000"/>
              </a:lnSpc>
              <a:spcBef>
                <a:spcPts val="4800"/>
              </a:spcBef>
              <a:spcAft>
                <a:spcPts val="0"/>
              </a:spcAft>
              <a:buSzPts val="2880"/>
              <a:buNone/>
              <a:defRPr sz="3600"/>
            </a:lvl9pPr>
          </a:lstStyle>
          <a:p/>
        </p:txBody>
      </p:sp>
      <p:sp>
        <p:nvSpPr>
          <p:cNvPr id="92" name="Google Shape;92;p10"/>
          <p:cNvSpPr txBox="1"/>
          <p:nvPr>
            <p:ph idx="10" type="dt"/>
          </p:nvPr>
        </p:nvSpPr>
        <p:spPr>
          <a:xfrm>
            <a:off x="25945238" y="28998545"/>
            <a:ext cx="3283834" cy="1752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0"/>
          <p:cNvSpPr txBox="1"/>
          <p:nvPr>
            <p:ph idx="11" type="ftr"/>
          </p:nvPr>
        </p:nvSpPr>
        <p:spPr>
          <a:xfrm>
            <a:off x="2926078" y="28998545"/>
            <a:ext cx="2219027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0"/>
          <p:cNvSpPr txBox="1"/>
          <p:nvPr>
            <p:ph idx="12" type="sldNum"/>
          </p:nvPr>
        </p:nvSpPr>
        <p:spPr>
          <a:xfrm>
            <a:off x="30934445" y="28998545"/>
            <a:ext cx="2460662"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5" name="Shape 95"/>
        <p:cNvGrpSpPr/>
        <p:nvPr/>
      </p:nvGrpSpPr>
      <p:grpSpPr>
        <a:xfrm>
          <a:off x="0" y="0"/>
          <a:ext cx="0" cy="0"/>
          <a:chOff x="0" y="0"/>
          <a:chExt cx="0" cy="0"/>
        </a:xfrm>
      </p:grpSpPr>
      <p:sp>
        <p:nvSpPr>
          <p:cNvPr id="96" name="Google Shape;96;p11"/>
          <p:cNvSpPr txBox="1"/>
          <p:nvPr>
            <p:ph type="title"/>
          </p:nvPr>
        </p:nvSpPr>
        <p:spPr>
          <a:xfrm>
            <a:off x="2926075" y="23042880"/>
            <a:ext cx="30469027" cy="272034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1520"/>
              <a:buFont typeface="Trebuchet MS"/>
              <a:buNone/>
              <a:defRPr b="0" sz="115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p:nvPr>
            <p:ph idx="2" type="pic"/>
          </p:nvPr>
        </p:nvSpPr>
        <p:spPr>
          <a:xfrm>
            <a:off x="2926075" y="2926080"/>
            <a:ext cx="30469027" cy="18459446"/>
          </a:xfrm>
          <a:prstGeom prst="rect">
            <a:avLst/>
          </a:prstGeom>
          <a:noFill/>
          <a:ln>
            <a:noFill/>
          </a:ln>
        </p:spPr>
      </p:sp>
      <p:sp>
        <p:nvSpPr>
          <p:cNvPr id="98" name="Google Shape;98;p11"/>
          <p:cNvSpPr txBox="1"/>
          <p:nvPr>
            <p:ph idx="1" type="body"/>
          </p:nvPr>
        </p:nvSpPr>
        <p:spPr>
          <a:xfrm>
            <a:off x="2926075" y="25763223"/>
            <a:ext cx="30469027" cy="323531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0"/>
              </a:spcBef>
              <a:spcAft>
                <a:spcPts val="0"/>
              </a:spcAft>
              <a:buSzPts val="4608"/>
              <a:buNone/>
              <a:defRPr sz="5760"/>
            </a:lvl1pPr>
            <a:lvl2pPr indent="-228600" lvl="1" marL="914400" algn="l">
              <a:lnSpc>
                <a:spcPct val="100000"/>
              </a:lnSpc>
              <a:spcBef>
                <a:spcPts val="4800"/>
              </a:spcBef>
              <a:spcAft>
                <a:spcPts val="0"/>
              </a:spcAft>
              <a:buSzPts val="4608"/>
              <a:buNone/>
              <a:defRPr sz="5760"/>
            </a:lvl2pPr>
            <a:lvl3pPr indent="-228600" lvl="2" marL="1371600" algn="l">
              <a:lnSpc>
                <a:spcPct val="100000"/>
              </a:lnSpc>
              <a:spcBef>
                <a:spcPts val="4800"/>
              </a:spcBef>
              <a:spcAft>
                <a:spcPts val="0"/>
              </a:spcAft>
              <a:buSzPts val="3840"/>
              <a:buNone/>
              <a:defRPr sz="4800"/>
            </a:lvl3pPr>
            <a:lvl4pPr indent="-228600" lvl="3" marL="1828800" algn="l">
              <a:lnSpc>
                <a:spcPct val="100000"/>
              </a:lnSpc>
              <a:spcBef>
                <a:spcPts val="4800"/>
              </a:spcBef>
              <a:spcAft>
                <a:spcPts val="0"/>
              </a:spcAft>
              <a:buSzPts val="3456"/>
              <a:buNone/>
              <a:defRPr sz="4320"/>
            </a:lvl4pPr>
            <a:lvl5pPr indent="-228600" lvl="4" marL="2286000" algn="l">
              <a:lnSpc>
                <a:spcPct val="100000"/>
              </a:lnSpc>
              <a:spcBef>
                <a:spcPts val="4800"/>
              </a:spcBef>
              <a:spcAft>
                <a:spcPts val="0"/>
              </a:spcAft>
              <a:buSzPts val="3456"/>
              <a:buNone/>
              <a:defRPr sz="4320"/>
            </a:lvl5pPr>
            <a:lvl6pPr indent="-228600" lvl="5" marL="2743200" algn="l">
              <a:lnSpc>
                <a:spcPct val="100000"/>
              </a:lnSpc>
              <a:spcBef>
                <a:spcPts val="4800"/>
              </a:spcBef>
              <a:spcAft>
                <a:spcPts val="0"/>
              </a:spcAft>
              <a:buSzPts val="3456"/>
              <a:buNone/>
              <a:defRPr sz="4320"/>
            </a:lvl6pPr>
            <a:lvl7pPr indent="-228600" lvl="6" marL="3200400" algn="l">
              <a:lnSpc>
                <a:spcPct val="100000"/>
              </a:lnSpc>
              <a:spcBef>
                <a:spcPts val="4800"/>
              </a:spcBef>
              <a:spcAft>
                <a:spcPts val="0"/>
              </a:spcAft>
              <a:buSzPts val="3456"/>
              <a:buNone/>
              <a:defRPr sz="4320"/>
            </a:lvl7pPr>
            <a:lvl8pPr indent="-228600" lvl="7" marL="3657600" algn="l">
              <a:lnSpc>
                <a:spcPct val="100000"/>
              </a:lnSpc>
              <a:spcBef>
                <a:spcPts val="4800"/>
              </a:spcBef>
              <a:spcAft>
                <a:spcPts val="0"/>
              </a:spcAft>
              <a:buSzPts val="3456"/>
              <a:buNone/>
              <a:defRPr sz="4320"/>
            </a:lvl8pPr>
            <a:lvl9pPr indent="-228600" lvl="8" marL="4114800" algn="l">
              <a:lnSpc>
                <a:spcPct val="100000"/>
              </a:lnSpc>
              <a:spcBef>
                <a:spcPts val="4800"/>
              </a:spcBef>
              <a:spcAft>
                <a:spcPts val="0"/>
              </a:spcAft>
              <a:buSzPts val="3456"/>
              <a:buNone/>
              <a:defRPr sz="4320"/>
            </a:lvl9pPr>
          </a:lstStyle>
          <a:p/>
        </p:txBody>
      </p:sp>
      <p:sp>
        <p:nvSpPr>
          <p:cNvPr id="99" name="Google Shape;99;p11"/>
          <p:cNvSpPr txBox="1"/>
          <p:nvPr>
            <p:ph idx="10" type="dt"/>
          </p:nvPr>
        </p:nvSpPr>
        <p:spPr>
          <a:xfrm>
            <a:off x="25945238" y="28998545"/>
            <a:ext cx="3283834" cy="1752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1"/>
          <p:cNvSpPr txBox="1"/>
          <p:nvPr>
            <p:ph idx="11" type="ftr"/>
          </p:nvPr>
        </p:nvSpPr>
        <p:spPr>
          <a:xfrm>
            <a:off x="2926078" y="28998545"/>
            <a:ext cx="2219027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1"/>
          <p:cNvSpPr txBox="1"/>
          <p:nvPr>
            <p:ph idx="12" type="sldNum"/>
          </p:nvPr>
        </p:nvSpPr>
        <p:spPr>
          <a:xfrm>
            <a:off x="30934445" y="28998545"/>
            <a:ext cx="2460662"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2"/>
          <p:cNvGrpSpPr/>
          <p:nvPr/>
        </p:nvGrpSpPr>
        <p:grpSpPr>
          <a:xfrm>
            <a:off x="-40639" y="-40644"/>
            <a:ext cx="44022322" cy="32999688"/>
            <a:chOff x="-8467" y="-8468"/>
            <a:chExt cx="9171317" cy="6874935"/>
          </a:xfrm>
        </p:grpSpPr>
        <p:sp>
          <p:nvSpPr>
            <p:cNvPr id="11" name="Google Shape;11;p2"/>
            <p:cNvSpPr/>
            <p:nvPr/>
          </p:nvSpPr>
          <p:spPr>
            <a:xfrm>
              <a:off x="-8467" y="4013200"/>
              <a:ext cx="457200" cy="2853267"/>
            </a:xfrm>
            <a:custGeom>
              <a:rect b="b" l="l" r="r" t="t"/>
              <a:pathLst>
                <a:path extrusionOk="0" h="2853267" w="457200">
                  <a:moveTo>
                    <a:pt x="0" y="0"/>
                  </a:moveTo>
                  <a:lnTo>
                    <a:pt x="457200" y="2853267"/>
                  </a:lnTo>
                  <a:lnTo>
                    <a:pt x="0" y="2844800"/>
                  </a:lnTo>
                  <a:cubicBezTo>
                    <a:pt x="2822" y="1905000"/>
                    <a:pt x="5645" y="965200"/>
                    <a:pt x="0" y="0"/>
                  </a:cubicBezTo>
                  <a:close/>
                </a:path>
              </a:pathLst>
            </a:custGeom>
            <a:solidFill>
              <a:schemeClr val="accen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 name="Google Shape;12;p2"/>
            <p:cNvCxnSpPr/>
            <p:nvPr/>
          </p:nvCxnSpPr>
          <p:spPr>
            <a:xfrm flipH="1" rot="10800000">
              <a:off x="5130830" y="4175605"/>
              <a:ext cx="4022475" cy="2682396"/>
            </a:xfrm>
            <a:prstGeom prst="straightConnector1">
              <a:avLst/>
            </a:prstGeom>
            <a:noFill/>
            <a:ln cap="flat" cmpd="sng" w="9525">
              <a:solidFill>
                <a:schemeClr val="accent1">
                  <a:alpha val="69411"/>
                </a:schemeClr>
              </a:solidFill>
              <a:prstDash val="solid"/>
              <a:round/>
              <a:headEnd len="sm" w="sm" type="none"/>
              <a:tailEnd len="sm" w="sm" type="none"/>
            </a:ln>
          </p:spPr>
        </p:cxnSp>
        <p:cxnSp>
          <p:nvCxnSpPr>
            <p:cNvPr id="13" name="Google Shape;13;p2"/>
            <p:cNvCxnSpPr/>
            <p:nvPr/>
          </p:nvCxnSpPr>
          <p:spPr>
            <a:xfrm>
              <a:off x="7042707" y="0"/>
              <a:ext cx="1219200" cy="6858000"/>
            </a:xfrm>
            <a:prstGeom prst="straightConnector1">
              <a:avLst/>
            </a:prstGeom>
            <a:noFill/>
            <a:ln cap="flat" cmpd="sng" w="9525">
              <a:solidFill>
                <a:schemeClr val="accent1">
                  <a:alpha val="69411"/>
                </a:schemeClr>
              </a:solidFill>
              <a:prstDash val="solid"/>
              <a:round/>
              <a:headEnd len="sm" w="sm" type="none"/>
              <a:tailEnd len="sm" w="sm" type="none"/>
            </a:ln>
          </p:spPr>
        </p:cxnSp>
        <p:sp>
          <p:nvSpPr>
            <p:cNvPr id="14" name="Google Shape;14;p2"/>
            <p:cNvSpPr/>
            <p:nvPr/>
          </p:nvSpPr>
          <p:spPr>
            <a:xfrm>
              <a:off x="6891896" y="1"/>
              <a:ext cx="2269442" cy="686646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529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7205158" y="-8467"/>
              <a:ext cx="1948147" cy="6866467"/>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6637896" y="3920066"/>
              <a:ext cx="2513565" cy="2937933"/>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rgbClr val="16B0E3">
                <a:alpha val="6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7010429" y="-8467"/>
              <a:ext cx="2142876" cy="6866467"/>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16B0E3">
                <a:alpha val="49411"/>
              </a:srgbClr>
            </a:solidFill>
            <a:ln>
              <a:noFill/>
            </a:ln>
          </p:spPr>
        </p:sp>
        <p:sp>
          <p:nvSpPr>
            <p:cNvPr id="18" name="Google Shape;18;p2"/>
            <p:cNvSpPr/>
            <p:nvPr/>
          </p:nvSpPr>
          <p:spPr>
            <a:xfrm>
              <a:off x="8295776" y="-8467"/>
              <a:ext cx="857530" cy="6866467"/>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8094165" y="-8468"/>
              <a:ext cx="1066770" cy="6866467"/>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rgbClr val="226292">
                <a:alpha val="8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8068764" y="4893733"/>
              <a:ext cx="1094086" cy="1964267"/>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rgbClr val="16B0E3">
                <a:alpha val="6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p2"/>
          <p:cNvSpPr txBox="1"/>
          <p:nvPr>
            <p:ph type="title"/>
          </p:nvPr>
        </p:nvSpPr>
        <p:spPr>
          <a:xfrm>
            <a:off x="2926078" y="2926080"/>
            <a:ext cx="30469022" cy="633984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17280"/>
              <a:buFont typeface="Trebuchet MS"/>
              <a:buNone/>
              <a:defRPr b="0" i="0" sz="1728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2" name="Google Shape;22;p2"/>
          <p:cNvSpPr txBox="1"/>
          <p:nvPr>
            <p:ph idx="1" type="body"/>
          </p:nvPr>
        </p:nvSpPr>
        <p:spPr>
          <a:xfrm>
            <a:off x="2926075" y="10370835"/>
            <a:ext cx="30469027" cy="18627710"/>
          </a:xfrm>
          <a:prstGeom prst="rect">
            <a:avLst/>
          </a:prstGeom>
          <a:noFill/>
          <a:ln>
            <a:noFill/>
          </a:ln>
        </p:spPr>
        <p:txBody>
          <a:bodyPr anchorCtr="0" anchor="t" bIns="45700" lIns="91425" spcFirstLastPara="1" rIns="91425" wrap="square" tIns="45700">
            <a:normAutofit/>
          </a:bodyPr>
          <a:lstStyle>
            <a:lvl1pPr indent="-667512" lvl="0" marL="457200" marR="0" rtl="0" algn="l">
              <a:lnSpc>
                <a:spcPct val="100000"/>
              </a:lnSpc>
              <a:spcBef>
                <a:spcPts val="4800"/>
              </a:spcBef>
              <a:spcAft>
                <a:spcPts val="0"/>
              </a:spcAft>
              <a:buClr>
                <a:schemeClr val="accent1"/>
              </a:buClr>
              <a:buSzPts val="6912"/>
              <a:buFont typeface="Noto Sans Symbols"/>
              <a:buChar char="►"/>
              <a:defRPr b="0" i="0" sz="8640" u="none" cap="none" strike="noStrike">
                <a:solidFill>
                  <a:srgbClr val="3F3F3F"/>
                </a:solidFill>
                <a:latin typeface="Trebuchet MS"/>
                <a:ea typeface="Trebuchet MS"/>
                <a:cs typeface="Trebuchet MS"/>
                <a:sym typeface="Trebuchet MS"/>
              </a:defRPr>
            </a:lvl1pPr>
            <a:lvl2pPr indent="-618744" lvl="1" marL="914400" marR="0" rtl="0" algn="l">
              <a:lnSpc>
                <a:spcPct val="100000"/>
              </a:lnSpc>
              <a:spcBef>
                <a:spcPts val="4800"/>
              </a:spcBef>
              <a:spcAft>
                <a:spcPts val="0"/>
              </a:spcAft>
              <a:buClr>
                <a:schemeClr val="accent1"/>
              </a:buClr>
              <a:buSzPts val="6144"/>
              <a:buFont typeface="Noto Sans Symbols"/>
              <a:buChar char="►"/>
              <a:defRPr b="0" i="0" sz="7680" u="none" cap="none" strike="noStrike">
                <a:solidFill>
                  <a:srgbClr val="3F3F3F"/>
                </a:solidFill>
                <a:latin typeface="Trebuchet MS"/>
                <a:ea typeface="Trebuchet MS"/>
                <a:cs typeface="Trebuchet MS"/>
                <a:sym typeface="Trebuchet MS"/>
              </a:defRPr>
            </a:lvl2pPr>
            <a:lvl3pPr indent="-569975" lvl="2" marL="1371600" marR="0" rtl="0" algn="l">
              <a:lnSpc>
                <a:spcPct val="100000"/>
              </a:lnSpc>
              <a:spcBef>
                <a:spcPts val="4800"/>
              </a:spcBef>
              <a:spcAft>
                <a:spcPts val="0"/>
              </a:spcAft>
              <a:buClr>
                <a:schemeClr val="accent1"/>
              </a:buClr>
              <a:buSzPts val="5376"/>
              <a:buFont typeface="Noto Sans Symbols"/>
              <a:buChar char="►"/>
              <a:defRPr b="0" i="0" sz="6719" u="none" cap="none" strike="noStrike">
                <a:solidFill>
                  <a:srgbClr val="3F3F3F"/>
                </a:solidFill>
                <a:latin typeface="Trebuchet MS"/>
                <a:ea typeface="Trebuchet MS"/>
                <a:cs typeface="Trebuchet MS"/>
                <a:sym typeface="Trebuchet MS"/>
              </a:defRPr>
            </a:lvl3pPr>
            <a:lvl4pPr indent="-521208" lvl="3" marL="1828800" marR="0" rtl="0" algn="l">
              <a:lnSpc>
                <a:spcPct val="100000"/>
              </a:lnSpc>
              <a:spcBef>
                <a:spcPts val="4800"/>
              </a:spcBef>
              <a:spcAft>
                <a:spcPts val="0"/>
              </a:spcAft>
              <a:buClr>
                <a:schemeClr val="accent1"/>
              </a:buClr>
              <a:buSzPts val="4608"/>
              <a:buFont typeface="Noto Sans Symbols"/>
              <a:buChar char="►"/>
              <a:defRPr b="0" i="0" sz="5760" u="none" cap="none" strike="noStrike">
                <a:solidFill>
                  <a:srgbClr val="3F3F3F"/>
                </a:solidFill>
                <a:latin typeface="Trebuchet MS"/>
                <a:ea typeface="Trebuchet MS"/>
                <a:cs typeface="Trebuchet MS"/>
                <a:sym typeface="Trebuchet MS"/>
              </a:defRPr>
            </a:lvl4pPr>
            <a:lvl5pPr indent="-521208" lvl="4" marL="2286000" marR="0" rtl="0" algn="l">
              <a:lnSpc>
                <a:spcPct val="100000"/>
              </a:lnSpc>
              <a:spcBef>
                <a:spcPts val="4800"/>
              </a:spcBef>
              <a:spcAft>
                <a:spcPts val="0"/>
              </a:spcAft>
              <a:buClr>
                <a:schemeClr val="accent1"/>
              </a:buClr>
              <a:buSzPts val="4608"/>
              <a:buFont typeface="Noto Sans Symbols"/>
              <a:buChar char="►"/>
              <a:defRPr b="0" i="0" sz="5760" u="none" cap="none" strike="noStrike">
                <a:solidFill>
                  <a:srgbClr val="3F3F3F"/>
                </a:solidFill>
                <a:latin typeface="Trebuchet MS"/>
                <a:ea typeface="Trebuchet MS"/>
                <a:cs typeface="Trebuchet MS"/>
                <a:sym typeface="Trebuchet MS"/>
              </a:defRPr>
            </a:lvl5pPr>
            <a:lvl6pPr indent="-521208" lvl="5" marL="2743200" marR="0" rtl="0" algn="l">
              <a:lnSpc>
                <a:spcPct val="100000"/>
              </a:lnSpc>
              <a:spcBef>
                <a:spcPts val="4800"/>
              </a:spcBef>
              <a:spcAft>
                <a:spcPts val="0"/>
              </a:spcAft>
              <a:buClr>
                <a:schemeClr val="accent1"/>
              </a:buClr>
              <a:buSzPts val="4608"/>
              <a:buFont typeface="Noto Sans Symbols"/>
              <a:buChar char="►"/>
              <a:defRPr b="0" i="0" sz="5760" u="none" cap="none" strike="noStrike">
                <a:solidFill>
                  <a:srgbClr val="3F3F3F"/>
                </a:solidFill>
                <a:latin typeface="Trebuchet MS"/>
                <a:ea typeface="Trebuchet MS"/>
                <a:cs typeface="Trebuchet MS"/>
                <a:sym typeface="Trebuchet MS"/>
              </a:defRPr>
            </a:lvl6pPr>
            <a:lvl7pPr indent="-521208" lvl="6" marL="3200400" marR="0" rtl="0" algn="l">
              <a:lnSpc>
                <a:spcPct val="100000"/>
              </a:lnSpc>
              <a:spcBef>
                <a:spcPts val="4800"/>
              </a:spcBef>
              <a:spcAft>
                <a:spcPts val="0"/>
              </a:spcAft>
              <a:buClr>
                <a:schemeClr val="accent1"/>
              </a:buClr>
              <a:buSzPts val="4608"/>
              <a:buFont typeface="Noto Sans Symbols"/>
              <a:buChar char="►"/>
              <a:defRPr b="0" i="0" sz="5760" u="none" cap="none" strike="noStrike">
                <a:solidFill>
                  <a:srgbClr val="3F3F3F"/>
                </a:solidFill>
                <a:latin typeface="Trebuchet MS"/>
                <a:ea typeface="Trebuchet MS"/>
                <a:cs typeface="Trebuchet MS"/>
                <a:sym typeface="Trebuchet MS"/>
              </a:defRPr>
            </a:lvl7pPr>
            <a:lvl8pPr indent="-521208" lvl="7" marL="3657600" marR="0" rtl="0" algn="l">
              <a:lnSpc>
                <a:spcPct val="100000"/>
              </a:lnSpc>
              <a:spcBef>
                <a:spcPts val="4800"/>
              </a:spcBef>
              <a:spcAft>
                <a:spcPts val="0"/>
              </a:spcAft>
              <a:buClr>
                <a:schemeClr val="accent1"/>
              </a:buClr>
              <a:buSzPts val="4608"/>
              <a:buFont typeface="Noto Sans Symbols"/>
              <a:buChar char="►"/>
              <a:defRPr b="0" i="0" sz="5760" u="none" cap="none" strike="noStrike">
                <a:solidFill>
                  <a:srgbClr val="3F3F3F"/>
                </a:solidFill>
                <a:latin typeface="Trebuchet MS"/>
                <a:ea typeface="Trebuchet MS"/>
                <a:cs typeface="Trebuchet MS"/>
                <a:sym typeface="Trebuchet MS"/>
              </a:defRPr>
            </a:lvl8pPr>
            <a:lvl9pPr indent="-521208" lvl="8" marL="4114800" marR="0" rtl="0" algn="l">
              <a:lnSpc>
                <a:spcPct val="100000"/>
              </a:lnSpc>
              <a:spcBef>
                <a:spcPts val="4800"/>
              </a:spcBef>
              <a:spcAft>
                <a:spcPts val="0"/>
              </a:spcAft>
              <a:buClr>
                <a:schemeClr val="accent1"/>
              </a:buClr>
              <a:buSzPts val="4608"/>
              <a:buFont typeface="Noto Sans Symbols"/>
              <a:buChar char="►"/>
              <a:defRPr b="0" i="0" sz="5760" u="none" cap="none" strike="noStrike">
                <a:solidFill>
                  <a:srgbClr val="3F3F3F"/>
                </a:solidFill>
                <a:latin typeface="Trebuchet MS"/>
                <a:ea typeface="Trebuchet MS"/>
                <a:cs typeface="Trebuchet MS"/>
                <a:sym typeface="Trebuchet MS"/>
              </a:defRPr>
            </a:lvl9pPr>
          </a:lstStyle>
          <a:p/>
        </p:txBody>
      </p:sp>
      <p:sp>
        <p:nvSpPr>
          <p:cNvPr id="23" name="Google Shape;23;p2"/>
          <p:cNvSpPr txBox="1"/>
          <p:nvPr>
            <p:ph idx="10" type="dt"/>
          </p:nvPr>
        </p:nvSpPr>
        <p:spPr>
          <a:xfrm>
            <a:off x="25945238" y="28998545"/>
            <a:ext cx="3283834" cy="17526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4320" u="none" cap="none" strike="noStrike">
                <a:solidFill>
                  <a:srgbClr val="888888"/>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9pPr>
          </a:lstStyle>
          <a:p/>
        </p:txBody>
      </p:sp>
      <p:sp>
        <p:nvSpPr>
          <p:cNvPr id="24" name="Google Shape;24;p2"/>
          <p:cNvSpPr txBox="1"/>
          <p:nvPr>
            <p:ph idx="11" type="ftr"/>
          </p:nvPr>
        </p:nvSpPr>
        <p:spPr>
          <a:xfrm>
            <a:off x="2926078" y="28998545"/>
            <a:ext cx="22190270" cy="1752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320" u="none" cap="none" strike="noStrike">
                <a:solidFill>
                  <a:srgbClr val="888888"/>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0" i="0" sz="2900" u="none" cap="none" strike="noStrike">
                <a:solidFill>
                  <a:schemeClr val="dk1"/>
                </a:solidFill>
                <a:latin typeface="Arial Narrow"/>
                <a:ea typeface="Arial Narrow"/>
                <a:cs typeface="Arial Narrow"/>
                <a:sym typeface="Arial Narrow"/>
              </a:defRPr>
            </a:lvl9pPr>
          </a:lstStyle>
          <a:p/>
        </p:txBody>
      </p:sp>
      <p:sp>
        <p:nvSpPr>
          <p:cNvPr id="25" name="Google Shape;25;p2"/>
          <p:cNvSpPr txBox="1"/>
          <p:nvPr>
            <p:ph idx="12" type="sldNum"/>
          </p:nvPr>
        </p:nvSpPr>
        <p:spPr>
          <a:xfrm>
            <a:off x="30934445" y="28998545"/>
            <a:ext cx="2460662" cy="1752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000000"/>
              </a:buClr>
              <a:buSzPts val="4320"/>
              <a:buFont typeface="Arial"/>
              <a:buNone/>
              <a:defRPr b="0" i="0" sz="4320" u="none" cap="none" strike="noStrike">
                <a:solidFill>
                  <a:schemeClr val="accen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2"/>
          <p:cNvSpPr/>
          <p:nvPr/>
        </p:nvSpPr>
        <p:spPr>
          <a:xfrm>
            <a:off x="0" y="4953000"/>
            <a:ext cx="43891200" cy="27965400"/>
          </a:xfrm>
          <a:prstGeom prst="rect">
            <a:avLst/>
          </a:prstGeom>
          <a:solidFill>
            <a:srgbClr val="EAD5C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Arial Narrow"/>
              <a:ea typeface="Arial Narrow"/>
              <a:cs typeface="Arial Narrow"/>
              <a:sym typeface="Arial Narrow"/>
            </a:endParaRPr>
          </a:p>
        </p:txBody>
      </p:sp>
      <p:sp>
        <p:nvSpPr>
          <p:cNvPr descr="Parchment" id="27" name="Google Shape;27;p2"/>
          <p:cNvSpPr/>
          <p:nvPr/>
        </p:nvSpPr>
        <p:spPr>
          <a:xfrm>
            <a:off x="33070800" y="5638800"/>
            <a:ext cx="9982200" cy="26547763"/>
          </a:xfrm>
          <a:prstGeom prst="rect">
            <a:avLst/>
          </a:prstGeom>
          <a:blipFill rotWithShape="1">
            <a:blip r:embed="rId1">
              <a:alphaModFix/>
            </a:blip>
            <a:tile algn="tl" flip="none" tx="0" sx="100000" ty="0" sy="100000"/>
          </a:blipFill>
          <a:ln cap="flat" cmpd="sng" w="12700">
            <a:solidFill>
              <a:srgbClr val="0034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Arial Narrow"/>
              <a:ea typeface="Arial Narrow"/>
              <a:cs typeface="Arial Narrow"/>
              <a:sym typeface="Arial Narrow"/>
            </a:endParaRPr>
          </a:p>
        </p:txBody>
      </p:sp>
      <p:sp>
        <p:nvSpPr>
          <p:cNvPr id="28" name="Google Shape;28;p2"/>
          <p:cNvSpPr/>
          <p:nvPr/>
        </p:nvSpPr>
        <p:spPr>
          <a:xfrm>
            <a:off x="0" y="19050"/>
            <a:ext cx="43891200" cy="4770438"/>
          </a:xfrm>
          <a:prstGeom prst="rect">
            <a:avLst/>
          </a:prstGeom>
          <a:solidFill>
            <a:srgbClr val="D8B08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Arial Narrow"/>
              <a:ea typeface="Arial Narrow"/>
              <a:cs typeface="Arial Narrow"/>
              <a:sym typeface="Arial Narrow"/>
            </a:endParaRPr>
          </a:p>
        </p:txBody>
      </p:sp>
      <p:sp>
        <p:nvSpPr>
          <p:cNvPr id="29" name="Google Shape;29;p2"/>
          <p:cNvSpPr/>
          <p:nvPr/>
        </p:nvSpPr>
        <p:spPr>
          <a:xfrm>
            <a:off x="0" y="4781550"/>
            <a:ext cx="43891200" cy="130175"/>
          </a:xfrm>
          <a:prstGeom prst="rect">
            <a:avLst/>
          </a:prstGeom>
          <a:solidFill>
            <a:srgbClr val="660000"/>
          </a:solidFill>
          <a:ln cap="flat" cmpd="sng" w="9525">
            <a:solidFill>
              <a:srgbClr val="8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Arial Narrow"/>
              <a:ea typeface="Arial Narrow"/>
              <a:cs typeface="Arial Narrow"/>
              <a:sym typeface="Arial Narrow"/>
            </a:endParaRPr>
          </a:p>
        </p:txBody>
      </p:sp>
      <p:sp>
        <p:nvSpPr>
          <p:cNvPr descr="Parchment" id="30" name="Google Shape;30;p2"/>
          <p:cNvSpPr/>
          <p:nvPr/>
        </p:nvSpPr>
        <p:spPr>
          <a:xfrm>
            <a:off x="685800" y="5638800"/>
            <a:ext cx="9982200" cy="26547763"/>
          </a:xfrm>
          <a:prstGeom prst="rect">
            <a:avLst/>
          </a:prstGeom>
          <a:blipFill rotWithShape="1">
            <a:blip r:embed="rId1">
              <a:alphaModFix/>
            </a:blip>
            <a:tile algn="tl" flip="none" tx="0" sx="100000" ty="0" sy="100000"/>
          </a:blipFill>
          <a:ln cap="flat" cmpd="sng" w="12700">
            <a:solidFill>
              <a:srgbClr val="0034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Arial Narrow"/>
              <a:ea typeface="Arial Narrow"/>
              <a:cs typeface="Arial Narrow"/>
              <a:sym typeface="Arial Narrow"/>
            </a:endParaRPr>
          </a:p>
        </p:txBody>
      </p:sp>
      <p:sp>
        <p:nvSpPr>
          <p:cNvPr descr="Parchment" id="31" name="Google Shape;31;p2"/>
          <p:cNvSpPr/>
          <p:nvPr/>
        </p:nvSpPr>
        <p:spPr>
          <a:xfrm>
            <a:off x="11480800" y="5638800"/>
            <a:ext cx="9982200" cy="26547763"/>
          </a:xfrm>
          <a:prstGeom prst="rect">
            <a:avLst/>
          </a:prstGeom>
          <a:blipFill rotWithShape="1">
            <a:blip r:embed="rId1">
              <a:alphaModFix/>
            </a:blip>
            <a:tile algn="tl" flip="none" tx="0" sx="100000" ty="0" sy="100000"/>
          </a:blipFill>
          <a:ln cap="flat" cmpd="sng" w="12700">
            <a:solidFill>
              <a:srgbClr val="0034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Arial Narrow"/>
              <a:ea typeface="Arial Narrow"/>
              <a:cs typeface="Arial Narrow"/>
              <a:sym typeface="Arial Narrow"/>
            </a:endParaRPr>
          </a:p>
        </p:txBody>
      </p:sp>
      <p:sp>
        <p:nvSpPr>
          <p:cNvPr descr="Parchment" id="32" name="Google Shape;32;p2"/>
          <p:cNvSpPr/>
          <p:nvPr/>
        </p:nvSpPr>
        <p:spPr>
          <a:xfrm>
            <a:off x="22275800" y="5638800"/>
            <a:ext cx="9982200" cy="26547763"/>
          </a:xfrm>
          <a:prstGeom prst="rect">
            <a:avLst/>
          </a:prstGeom>
          <a:blipFill rotWithShape="1">
            <a:blip r:embed="rId1">
              <a:alphaModFix/>
            </a:blip>
            <a:tile algn="tl" flip="none" tx="0" sx="100000" ty="0" sy="100000"/>
          </a:blipFill>
          <a:ln cap="flat" cmpd="sng" w="12700">
            <a:solidFill>
              <a:srgbClr val="0034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Arial Narrow"/>
              <a:ea typeface="Arial Narrow"/>
              <a:cs typeface="Arial Narrow"/>
              <a:sym typeface="Arial Narrow"/>
            </a:endParaRPr>
          </a:p>
        </p:txBody>
      </p:sp>
      <p:sp>
        <p:nvSpPr>
          <p:cNvPr id="33" name="Google Shape;33;p2"/>
          <p:cNvSpPr txBox="1"/>
          <p:nvPr/>
        </p:nvSpPr>
        <p:spPr>
          <a:xfrm>
            <a:off x="39489063" y="32361188"/>
            <a:ext cx="3511550" cy="2746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800000"/>
                </a:solidFill>
                <a:latin typeface="Comic Sans MS"/>
                <a:ea typeface="Comic Sans MS"/>
                <a:cs typeface="Comic Sans MS"/>
                <a:sym typeface="Comic Sans MS"/>
              </a:rPr>
              <a:t>Template provided by: “posters4research.com”</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21.png"/><Relationship Id="rId22" Type="http://schemas.openxmlformats.org/officeDocument/2006/relationships/image" Target="../media/image13.png"/><Relationship Id="rId21" Type="http://schemas.openxmlformats.org/officeDocument/2006/relationships/image" Target="../media/image6.png"/><Relationship Id="rId24" Type="http://schemas.openxmlformats.org/officeDocument/2006/relationships/image" Target="../media/image24.png"/><Relationship Id="rId23"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0.png"/><Relationship Id="rId26" Type="http://schemas.openxmlformats.org/officeDocument/2006/relationships/image" Target="../media/image22.png"/><Relationship Id="rId25" Type="http://schemas.openxmlformats.org/officeDocument/2006/relationships/image" Target="../media/image23.png"/><Relationship Id="rId27" Type="http://schemas.openxmlformats.org/officeDocument/2006/relationships/image" Target="../media/image2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5.png"/><Relationship Id="rId8" Type="http://schemas.openxmlformats.org/officeDocument/2006/relationships/image" Target="../media/image16.png"/><Relationship Id="rId11" Type="http://schemas.openxmlformats.org/officeDocument/2006/relationships/image" Target="../media/image18.png"/><Relationship Id="rId10" Type="http://schemas.openxmlformats.org/officeDocument/2006/relationships/image" Target="../media/image20.png"/><Relationship Id="rId13" Type="http://schemas.openxmlformats.org/officeDocument/2006/relationships/image" Target="../media/image14.png"/><Relationship Id="rId12" Type="http://schemas.openxmlformats.org/officeDocument/2006/relationships/image" Target="../media/image12.png"/><Relationship Id="rId15" Type="http://schemas.openxmlformats.org/officeDocument/2006/relationships/image" Target="../media/image19.png"/><Relationship Id="rId14" Type="http://schemas.openxmlformats.org/officeDocument/2006/relationships/image" Target="../media/image9.png"/><Relationship Id="rId17" Type="http://schemas.openxmlformats.org/officeDocument/2006/relationships/image" Target="../media/image17.png"/><Relationship Id="rId16" Type="http://schemas.openxmlformats.org/officeDocument/2006/relationships/image" Target="../media/image8.png"/><Relationship Id="rId19" Type="http://schemas.openxmlformats.org/officeDocument/2006/relationships/image" Target="../media/image11.png"/><Relationship Id="rId18" Type="http://schemas.openxmlformats.org/officeDocument/2006/relationships/hyperlink" Target="https://chaotixgamer.itch.io/interaquatic-assaul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55" name="Shape 155"/>
        <p:cNvGrpSpPr/>
        <p:nvPr/>
      </p:nvGrpSpPr>
      <p:grpSpPr>
        <a:xfrm>
          <a:off x="0" y="0"/>
          <a:ext cx="0" cy="0"/>
          <a:chOff x="0" y="0"/>
          <a:chExt cx="0" cy="0"/>
        </a:xfrm>
      </p:grpSpPr>
      <p:graphicFrame>
        <p:nvGraphicFramePr>
          <p:cNvPr id="156" name="Google Shape;156;p1"/>
          <p:cNvGraphicFramePr/>
          <p:nvPr/>
        </p:nvGraphicFramePr>
        <p:xfrm>
          <a:off x="11206250" y="23986563"/>
          <a:ext cx="3000000" cy="3000000"/>
        </p:xfrm>
        <a:graphic>
          <a:graphicData uri="http://schemas.openxmlformats.org/drawingml/2006/table">
            <a:tbl>
              <a:tblPr>
                <a:noFill/>
                <a:tableStyleId>{C386F052-EA50-4FBB-95AA-A5EE64DCF4EA}</a:tableStyleId>
              </a:tblPr>
              <a:tblGrid>
                <a:gridCol w="4190025"/>
                <a:gridCol w="4308500"/>
                <a:gridCol w="4174875"/>
                <a:gridCol w="4174875"/>
                <a:gridCol w="4174875"/>
              </a:tblGrid>
              <a:tr h="425180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25180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pic>
        <p:nvPicPr>
          <p:cNvPr id="157" name="Google Shape;157;p1"/>
          <p:cNvPicPr preferRelativeResize="0"/>
          <p:nvPr/>
        </p:nvPicPr>
        <p:blipFill>
          <a:blip r:embed="rId3">
            <a:alphaModFix/>
          </a:blip>
          <a:stretch>
            <a:fillRect/>
          </a:stretch>
        </p:blipFill>
        <p:spPr>
          <a:xfrm>
            <a:off x="19694075" y="7103975"/>
            <a:ext cx="7116925" cy="11927547"/>
          </a:xfrm>
          <a:prstGeom prst="rect">
            <a:avLst/>
          </a:prstGeom>
          <a:noFill/>
          <a:ln>
            <a:noFill/>
          </a:ln>
        </p:spPr>
      </p:pic>
      <p:sp>
        <p:nvSpPr>
          <p:cNvPr id="158" name="Google Shape;158;p1"/>
          <p:cNvSpPr/>
          <p:nvPr/>
        </p:nvSpPr>
        <p:spPr>
          <a:xfrm>
            <a:off x="0" y="0"/>
            <a:ext cx="43891200" cy="4971831"/>
          </a:xfrm>
          <a:prstGeom prst="rect">
            <a:avLst/>
          </a:prstGeom>
          <a:gradFill>
            <a:gsLst>
              <a:gs pos="0">
                <a:srgbClr val="F6FCFE"/>
              </a:gs>
              <a:gs pos="74000">
                <a:srgbClr val="B5E7F7"/>
              </a:gs>
              <a:gs pos="83000">
                <a:srgbClr val="B5E7F7"/>
              </a:gs>
              <a:gs pos="100000">
                <a:srgbClr val="CEEFFA"/>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900"/>
              <a:buFont typeface="Arial Narrow"/>
              <a:buNone/>
            </a:pPr>
            <a:r>
              <a:t/>
            </a:r>
            <a:endParaRPr b="0" i="0" sz="2900" u="none" cap="none" strike="noStrike">
              <a:solidFill>
                <a:schemeClr val="dk1"/>
              </a:solidFill>
              <a:latin typeface="Arial Narrow"/>
              <a:ea typeface="Arial Narrow"/>
              <a:cs typeface="Arial Narrow"/>
              <a:sym typeface="Arial Narrow"/>
            </a:endParaRPr>
          </a:p>
        </p:txBody>
      </p:sp>
      <p:sp>
        <p:nvSpPr>
          <p:cNvPr id="159" name="Google Shape;159;p1"/>
          <p:cNvSpPr/>
          <p:nvPr/>
        </p:nvSpPr>
        <p:spPr>
          <a:xfrm>
            <a:off x="9046200" y="468677"/>
            <a:ext cx="25798800" cy="170910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chemeClr val="dk1"/>
              </a:buClr>
              <a:buSzPts val="7200"/>
              <a:buFont typeface="Aharoni"/>
              <a:buNone/>
            </a:pPr>
            <a:r>
              <a:rPr lang="en-US" sz="12600">
                <a:solidFill>
                  <a:schemeClr val="dk1"/>
                </a:solidFill>
                <a:latin typeface="Aharoni"/>
                <a:ea typeface="Aharoni"/>
                <a:cs typeface="Aharoni"/>
                <a:sym typeface="Aharoni"/>
                <a:extLst>
                  <a:ext uri="http://customooxmlschemas.google.com/">
                    <go:slidesCustomData xmlns:go="http://customooxmlschemas.google.com/" textRoundtripDataId="0"/>
                  </a:ext>
                </a:extLst>
              </a:rPr>
              <a:t>Interaquatic Assault</a:t>
            </a:r>
            <a:endParaRPr i="0" sz="12600" u="none" cap="none" strike="noStrike">
              <a:solidFill>
                <a:srgbClr val="000000"/>
              </a:solidFill>
            </a:endParaRPr>
          </a:p>
          <a:p>
            <a:pPr indent="0" lvl="0" marL="0" marR="0" rtl="0" algn="ctr">
              <a:lnSpc>
                <a:spcPct val="100000"/>
              </a:lnSpc>
              <a:spcBef>
                <a:spcPts val="0"/>
              </a:spcBef>
              <a:spcAft>
                <a:spcPts val="0"/>
              </a:spcAft>
              <a:buClr>
                <a:schemeClr val="dk1"/>
              </a:buClr>
              <a:buSzPts val="4800"/>
              <a:buFont typeface="Aharoni"/>
              <a:buNone/>
            </a:pPr>
            <a:r>
              <a:rPr i="0" lang="en-US" sz="7400" u="none" cap="none" strike="noStrike">
                <a:solidFill>
                  <a:schemeClr val="dk1"/>
                </a:solidFill>
                <a:latin typeface="Aharoni"/>
                <a:ea typeface="Aharoni"/>
                <a:cs typeface="Aharoni"/>
                <a:sym typeface="Aharoni"/>
              </a:rPr>
              <a:t> </a:t>
            </a:r>
            <a:endParaRPr i="1" sz="6600" u="none" cap="none" strike="noStrike">
              <a:solidFill>
                <a:schemeClr val="dk1"/>
              </a:solidFill>
              <a:latin typeface="Aharoni"/>
              <a:ea typeface="Aharoni"/>
              <a:cs typeface="Aharoni"/>
              <a:sym typeface="Aharoni"/>
            </a:endParaRPr>
          </a:p>
        </p:txBody>
      </p:sp>
      <p:sp>
        <p:nvSpPr>
          <p:cNvPr id="160" name="Google Shape;160;p1"/>
          <p:cNvSpPr txBox="1"/>
          <p:nvPr/>
        </p:nvSpPr>
        <p:spPr>
          <a:xfrm>
            <a:off x="684213" y="5434525"/>
            <a:ext cx="9983700" cy="615600"/>
          </a:xfrm>
          <a:prstGeom prst="rect">
            <a:avLst/>
          </a:prstGeom>
          <a:solidFill>
            <a:srgbClr val="226292"/>
          </a:solidFill>
          <a:ln>
            <a:noFill/>
          </a:ln>
        </p:spPr>
        <p:txBody>
          <a:bodyPr anchorCtr="0" anchor="t" bIns="45700" lIns="91425" spcFirstLastPara="1" rIns="91425" wrap="square" tIns="45700">
            <a:spAutoFit/>
          </a:bodyPr>
          <a:lstStyle/>
          <a:p>
            <a:pPr indent="-285750" lvl="1" marL="742950" marR="0" rtl="0" algn="l">
              <a:lnSpc>
                <a:spcPct val="100000"/>
              </a:lnSpc>
              <a:spcBef>
                <a:spcPts val="0"/>
              </a:spcBef>
              <a:spcAft>
                <a:spcPts val="0"/>
              </a:spcAft>
              <a:buClr>
                <a:schemeClr val="lt1"/>
              </a:buClr>
              <a:buSzPts val="3400"/>
              <a:buFont typeface="Arial Narrow"/>
              <a:buNone/>
            </a:pPr>
            <a:r>
              <a:rPr b="1" lang="en-US" sz="3400">
                <a:solidFill>
                  <a:schemeClr val="lt1"/>
                </a:solidFill>
                <a:latin typeface="Arial Narrow"/>
                <a:ea typeface="Arial Narrow"/>
                <a:cs typeface="Arial Narrow"/>
                <a:sym typeface="Arial Narrow"/>
              </a:rPr>
              <a:t>INTRODUCTION</a:t>
            </a:r>
            <a:endParaRPr i="0" sz="3400" u="none" cap="none" strike="noStrike">
              <a:solidFill>
                <a:srgbClr val="000000"/>
              </a:solidFill>
              <a:latin typeface="Arial Narrow"/>
              <a:ea typeface="Arial Narrow"/>
              <a:cs typeface="Arial Narrow"/>
              <a:sym typeface="Arial Narrow"/>
            </a:endParaRPr>
          </a:p>
        </p:txBody>
      </p:sp>
      <p:sp>
        <p:nvSpPr>
          <p:cNvPr id="161" name="Google Shape;161;p1"/>
          <p:cNvSpPr txBox="1"/>
          <p:nvPr/>
        </p:nvSpPr>
        <p:spPr>
          <a:xfrm>
            <a:off x="715475" y="6408825"/>
            <a:ext cx="9983700" cy="991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900"/>
              <a:buFont typeface="Arial"/>
              <a:buNone/>
            </a:pPr>
            <a:r>
              <a:rPr b="1" lang="en-US" sz="2900">
                <a:solidFill>
                  <a:schemeClr val="dk1"/>
                </a:solidFill>
              </a:rPr>
              <a:t>Interaquatic Assault </a:t>
            </a:r>
            <a:r>
              <a:rPr lang="en-US" sz="2900">
                <a:solidFill>
                  <a:schemeClr val="dk1"/>
                </a:solidFill>
              </a:rPr>
              <a:t>is an action-adventure, tower defense, and strategy game for iPad and Android tablets developed by Sacred Heart University’s Game Design and Development Senior undergraduate students.</a:t>
            </a:r>
            <a:r>
              <a:rPr lang="en-US" sz="2900">
                <a:solidFill>
                  <a:schemeClr val="dk1"/>
                </a:solidFill>
              </a:rPr>
              <a:t> The objective of the game is to capture fish and use them to defend the player’s base against enemy robot sharks called Megabites. The game aims to be a fun experience for people interested in sci-fi, diving, space, and tower defense games.</a:t>
            </a:r>
            <a:endParaRPr sz="2900">
              <a:solidFill>
                <a:schemeClr val="dk1"/>
              </a:solidFill>
            </a:endParaRPr>
          </a:p>
          <a:p>
            <a:pPr indent="0" lvl="0" marL="0" marR="0" rtl="0" algn="l">
              <a:lnSpc>
                <a:spcPct val="100000"/>
              </a:lnSpc>
              <a:spcBef>
                <a:spcPts val="0"/>
              </a:spcBef>
              <a:spcAft>
                <a:spcPts val="0"/>
              </a:spcAft>
              <a:buClr>
                <a:schemeClr val="dk1"/>
              </a:buClr>
              <a:buSzPts val="2900"/>
              <a:buFont typeface="Arial"/>
              <a:buNone/>
            </a:pPr>
            <a:r>
              <a:t/>
            </a:r>
            <a:endParaRPr sz="2900">
              <a:solidFill>
                <a:schemeClr val="dk1"/>
              </a:solidFill>
            </a:endParaRPr>
          </a:p>
          <a:p>
            <a:pPr indent="0" lvl="0" marL="0" marR="0" rtl="0" algn="l">
              <a:lnSpc>
                <a:spcPct val="100000"/>
              </a:lnSpc>
              <a:spcBef>
                <a:spcPts val="0"/>
              </a:spcBef>
              <a:spcAft>
                <a:spcPts val="0"/>
              </a:spcAft>
              <a:buClr>
                <a:schemeClr val="dk1"/>
              </a:buClr>
              <a:buSzPts val="2900"/>
              <a:buFont typeface="Arial"/>
              <a:buNone/>
            </a:pPr>
            <a:r>
              <a:t/>
            </a:r>
            <a:endParaRPr sz="2900">
              <a:solidFill>
                <a:schemeClr val="dk1"/>
              </a:solidFill>
            </a:endParaRPr>
          </a:p>
          <a:p>
            <a:pPr indent="0" lvl="0" marL="0" marR="0" rtl="0" algn="l">
              <a:lnSpc>
                <a:spcPct val="100000"/>
              </a:lnSpc>
              <a:spcBef>
                <a:spcPts val="0"/>
              </a:spcBef>
              <a:spcAft>
                <a:spcPts val="0"/>
              </a:spcAft>
              <a:buClr>
                <a:schemeClr val="dk1"/>
              </a:buClr>
              <a:buSzPts val="2900"/>
              <a:buFont typeface="Arial"/>
              <a:buNone/>
            </a:pPr>
            <a:r>
              <a:t/>
            </a:r>
            <a:endParaRPr sz="2900">
              <a:solidFill>
                <a:schemeClr val="dk1"/>
              </a:solidFill>
            </a:endParaRPr>
          </a:p>
          <a:p>
            <a:pPr indent="0" lvl="0" marL="0" rtl="0" algn="l">
              <a:spcBef>
                <a:spcPts val="0"/>
              </a:spcBef>
              <a:spcAft>
                <a:spcPts val="0"/>
              </a:spcAft>
              <a:buClr>
                <a:schemeClr val="dk1"/>
              </a:buClr>
              <a:buSzPts val="2900"/>
              <a:buFont typeface="Arial"/>
              <a:buNone/>
            </a:pPr>
            <a:r>
              <a:rPr lang="en-US" sz="2900">
                <a:solidFill>
                  <a:schemeClr val="dk1"/>
                </a:solidFill>
              </a:rPr>
              <a:t>T</a:t>
            </a:r>
            <a:r>
              <a:rPr lang="en-US" sz="2900">
                <a:solidFill>
                  <a:schemeClr val="dk1"/>
                </a:solidFill>
              </a:rPr>
              <a:t>he first part of the game is the diving phase where the player collects as many fish and marine animals as they can before their oxygen runs out. Fish can be exchanged for money which is used in the defense phase to create towers. Players control the diver using the analog control stick in the bottom left corner of the screen and use the fire button to shoot their harpoon out to collect fish, which is indicated by a white line. Different fish will yield different monetary rewards, with more expensive fish lurking near the seabed. Players must then resurface to complete this part of the game, or else run out of oxygen.</a:t>
            </a:r>
            <a:endParaRPr sz="2900">
              <a:solidFill>
                <a:schemeClr val="dk1"/>
              </a:solidFill>
            </a:endParaRPr>
          </a:p>
        </p:txBody>
      </p:sp>
      <p:sp>
        <p:nvSpPr>
          <p:cNvPr id="162" name="Google Shape;162;p1"/>
          <p:cNvSpPr txBox="1"/>
          <p:nvPr/>
        </p:nvSpPr>
        <p:spPr>
          <a:xfrm>
            <a:off x="32775225" y="6246475"/>
            <a:ext cx="10817700" cy="2614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580"/>
              </a:spcBef>
              <a:spcAft>
                <a:spcPts val="0"/>
              </a:spcAft>
              <a:buClr>
                <a:schemeClr val="dk1"/>
              </a:buClr>
              <a:buSzPts val="2900"/>
              <a:buFont typeface="Arial"/>
              <a:buNone/>
            </a:pPr>
            <a:r>
              <a:rPr lang="en-US" sz="2900">
                <a:solidFill>
                  <a:schemeClr val="dk1"/>
                </a:solidFill>
              </a:rPr>
              <a:t>O</a:t>
            </a:r>
            <a:r>
              <a:rPr lang="en-US" sz="2900">
                <a:solidFill>
                  <a:schemeClr val="dk1"/>
                </a:solidFill>
              </a:rPr>
              <a:t>ur game was playtested in its Alpha state, and testers took a survey that </a:t>
            </a:r>
            <a:r>
              <a:rPr lang="en-US" sz="2900">
                <a:solidFill>
                  <a:schemeClr val="dk1"/>
                </a:solidFill>
              </a:rPr>
              <a:t>consisted of seven questions where testers rated both the diving and defense parts of the game from </a:t>
            </a:r>
            <a:r>
              <a:rPr lang="en-US" sz="2900">
                <a:solidFill>
                  <a:schemeClr val="dk1"/>
                </a:solidFill>
              </a:rPr>
              <a:t>1(Strongly Disagree)</a:t>
            </a:r>
            <a:r>
              <a:rPr lang="en-US" sz="2900">
                <a:solidFill>
                  <a:schemeClr val="dk1"/>
                </a:solidFill>
              </a:rPr>
              <a:t> to 7(Strongly Agree), as well as </a:t>
            </a:r>
            <a:r>
              <a:rPr lang="en-US" sz="2900">
                <a:solidFill>
                  <a:schemeClr val="dk1"/>
                </a:solidFill>
              </a:rPr>
              <a:t>qualitative</a:t>
            </a:r>
            <a:r>
              <a:rPr lang="en-US" sz="2900">
                <a:solidFill>
                  <a:schemeClr val="dk1"/>
                </a:solidFill>
              </a:rPr>
              <a:t> questions on what they liked and what could be improved.</a:t>
            </a:r>
            <a:endParaRPr b="0" i="0" sz="2900" u="none" cap="none" strike="noStrike">
              <a:solidFill>
                <a:schemeClr val="dk1"/>
              </a:solidFill>
              <a:latin typeface="Arial"/>
              <a:ea typeface="Arial"/>
              <a:cs typeface="Arial"/>
              <a:sym typeface="Arial"/>
            </a:endParaRPr>
          </a:p>
          <a:p>
            <a:pPr indent="0" lvl="0" marL="0" marR="0" rtl="0" algn="just">
              <a:lnSpc>
                <a:spcPct val="100000"/>
              </a:lnSpc>
              <a:spcBef>
                <a:spcPts val="580"/>
              </a:spcBef>
              <a:spcAft>
                <a:spcPts val="0"/>
              </a:spcAft>
              <a:buClr>
                <a:schemeClr val="dk1"/>
              </a:buClr>
              <a:buSzPts val="29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
          <p:cNvSpPr/>
          <p:nvPr/>
        </p:nvSpPr>
        <p:spPr>
          <a:xfrm>
            <a:off x="43356213" y="14578013"/>
            <a:ext cx="1587" cy="2746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4" name="Google Shape;164;p1"/>
          <p:cNvSpPr/>
          <p:nvPr/>
        </p:nvSpPr>
        <p:spPr>
          <a:xfrm>
            <a:off x="7741925" y="2559050"/>
            <a:ext cx="26904600" cy="2034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lang="en-US" sz="5200">
                <a:solidFill>
                  <a:schemeClr val="dk1"/>
                </a:solidFill>
              </a:rPr>
              <a:t>Bryce Becker, Michael Tenam, Owen Geis, Devin O’Connell, Ryan Riccio, David Robillard, Niko Cappiello, Seth Silvestro, Justin Bebarski, Jamie </a:t>
            </a:r>
            <a:r>
              <a:rPr lang="en-US" sz="5200">
                <a:solidFill>
                  <a:schemeClr val="dk1"/>
                </a:solidFill>
              </a:rPr>
              <a:t>Car</a:t>
            </a:r>
            <a:r>
              <a:rPr lang="en-US" sz="5200">
                <a:solidFill>
                  <a:schemeClr val="dk1"/>
                </a:solidFill>
              </a:rPr>
              <a:t>vajal Perez, and </a:t>
            </a:r>
            <a:r>
              <a:rPr b="0" i="0" lang="en-US" sz="5200" u="none" cap="none" strike="noStrike">
                <a:solidFill>
                  <a:schemeClr val="dk1"/>
                </a:solidFill>
                <a:latin typeface="Arial"/>
                <a:ea typeface="Arial"/>
                <a:cs typeface="Arial"/>
                <a:sym typeface="Arial"/>
              </a:rPr>
              <a:t>Jordan Tewell</a:t>
            </a:r>
            <a:endParaRPr b="0" i="0" sz="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t/>
            </a:r>
            <a:endParaRPr b="0" i="0" sz="4600" u="none" cap="none" strike="noStrike">
              <a:solidFill>
                <a:schemeClr val="dk1"/>
              </a:solidFill>
              <a:latin typeface="Arial"/>
              <a:ea typeface="Arial"/>
              <a:cs typeface="Arial"/>
              <a:sym typeface="Arial"/>
            </a:endParaRPr>
          </a:p>
        </p:txBody>
      </p:sp>
      <p:pic>
        <p:nvPicPr>
          <p:cNvPr descr="Text&#10;&#10;Description automatically generated" id="165" name="Google Shape;165;p1"/>
          <p:cNvPicPr preferRelativeResize="0"/>
          <p:nvPr/>
        </p:nvPicPr>
        <p:blipFill rotWithShape="1">
          <a:blip r:embed="rId4">
            <a:alphaModFix/>
          </a:blip>
          <a:srcRect b="0" l="0" r="0" t="0"/>
          <a:stretch/>
        </p:blipFill>
        <p:spPr>
          <a:xfrm>
            <a:off x="34241945" y="36736"/>
            <a:ext cx="9114268" cy="4769800"/>
          </a:xfrm>
          <a:prstGeom prst="rect">
            <a:avLst/>
          </a:prstGeom>
          <a:noFill/>
          <a:ln>
            <a:noFill/>
          </a:ln>
        </p:spPr>
      </p:pic>
      <p:pic>
        <p:nvPicPr>
          <p:cNvPr descr="Jack Welch College of Business, Sacred Heart University Luxembourg" id="166" name="Google Shape;166;p1"/>
          <p:cNvPicPr preferRelativeResize="0"/>
          <p:nvPr/>
        </p:nvPicPr>
        <p:blipFill rotWithShape="1">
          <a:blip r:embed="rId5">
            <a:alphaModFix/>
          </a:blip>
          <a:srcRect b="28113" l="0" r="0" t="0"/>
          <a:stretch/>
        </p:blipFill>
        <p:spPr>
          <a:xfrm>
            <a:off x="881068" y="521145"/>
            <a:ext cx="6860851" cy="3919136"/>
          </a:xfrm>
          <a:prstGeom prst="rect">
            <a:avLst/>
          </a:prstGeom>
          <a:noFill/>
          <a:ln>
            <a:noFill/>
          </a:ln>
        </p:spPr>
      </p:pic>
      <p:cxnSp>
        <p:nvCxnSpPr>
          <p:cNvPr id="167" name="Google Shape;167;p1"/>
          <p:cNvCxnSpPr/>
          <p:nvPr/>
        </p:nvCxnSpPr>
        <p:spPr>
          <a:xfrm rot="10800000">
            <a:off x="10906125" y="4997200"/>
            <a:ext cx="0" cy="27972900"/>
          </a:xfrm>
          <a:prstGeom prst="straightConnector1">
            <a:avLst/>
          </a:prstGeom>
          <a:noFill/>
          <a:ln cap="flat" cmpd="sng" w="38100">
            <a:solidFill>
              <a:schemeClr val="dk1"/>
            </a:solidFill>
            <a:prstDash val="solid"/>
            <a:round/>
            <a:headEnd len="med" w="med" type="none"/>
            <a:tailEnd len="med" w="med" type="none"/>
          </a:ln>
        </p:spPr>
      </p:cxnSp>
      <p:cxnSp>
        <p:nvCxnSpPr>
          <p:cNvPr id="168" name="Google Shape;168;p1"/>
          <p:cNvCxnSpPr/>
          <p:nvPr/>
        </p:nvCxnSpPr>
        <p:spPr>
          <a:xfrm>
            <a:off x="32529525" y="5104075"/>
            <a:ext cx="0" cy="27386100"/>
          </a:xfrm>
          <a:prstGeom prst="straightConnector1">
            <a:avLst/>
          </a:prstGeom>
          <a:noFill/>
          <a:ln cap="flat" cmpd="sng" w="38100">
            <a:solidFill>
              <a:schemeClr val="dk1"/>
            </a:solidFill>
            <a:prstDash val="solid"/>
            <a:round/>
            <a:headEnd len="med" w="med" type="none"/>
            <a:tailEnd len="med" w="med" type="none"/>
          </a:ln>
        </p:spPr>
      </p:cxnSp>
      <p:sp>
        <p:nvSpPr>
          <p:cNvPr id="169" name="Google Shape;169;p1"/>
          <p:cNvSpPr txBox="1"/>
          <p:nvPr/>
        </p:nvSpPr>
        <p:spPr>
          <a:xfrm>
            <a:off x="32864450" y="8724725"/>
            <a:ext cx="105819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solidFill>
                  <a:schemeClr val="dk1"/>
                </a:solidFill>
              </a:rPr>
              <a:t>I enjoyed the diving/</a:t>
            </a:r>
            <a:r>
              <a:rPr lang="en-US" sz="2900">
                <a:solidFill>
                  <a:schemeClr val="dk1"/>
                </a:solidFill>
              </a:rPr>
              <a:t>tower defense phase:</a:t>
            </a:r>
            <a:endParaRPr sz="2900">
              <a:solidFill>
                <a:schemeClr val="dk1"/>
              </a:solidFill>
            </a:endParaRPr>
          </a:p>
        </p:txBody>
      </p:sp>
      <p:pic>
        <p:nvPicPr>
          <p:cNvPr id="170" name="Google Shape;170;p1" title="Chart"/>
          <p:cNvPicPr preferRelativeResize="0"/>
          <p:nvPr/>
        </p:nvPicPr>
        <p:blipFill>
          <a:blip r:embed="rId6">
            <a:alphaModFix/>
          </a:blip>
          <a:stretch>
            <a:fillRect/>
          </a:stretch>
        </p:blipFill>
        <p:spPr>
          <a:xfrm>
            <a:off x="32786700" y="9374700"/>
            <a:ext cx="5181831" cy="3202500"/>
          </a:xfrm>
          <a:prstGeom prst="rect">
            <a:avLst/>
          </a:prstGeom>
          <a:noFill/>
          <a:ln>
            <a:noFill/>
          </a:ln>
        </p:spPr>
      </p:pic>
      <p:sp>
        <p:nvSpPr>
          <p:cNvPr id="171" name="Google Shape;171;p1"/>
          <p:cNvSpPr txBox="1"/>
          <p:nvPr/>
        </p:nvSpPr>
        <p:spPr>
          <a:xfrm>
            <a:off x="33061550" y="12630850"/>
            <a:ext cx="105819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solidFill>
                  <a:schemeClr val="dk1"/>
                </a:solidFill>
              </a:rPr>
              <a:t>Diving/</a:t>
            </a:r>
            <a:r>
              <a:rPr lang="en-US" sz="2900">
                <a:solidFill>
                  <a:schemeClr val="dk1"/>
                </a:solidFill>
              </a:rPr>
              <a:t>tower defense phase controls were easy to understand:</a:t>
            </a:r>
            <a:endParaRPr sz="2900">
              <a:solidFill>
                <a:schemeClr val="dk1"/>
              </a:solidFill>
            </a:endParaRPr>
          </a:p>
        </p:txBody>
      </p:sp>
      <p:sp>
        <p:nvSpPr>
          <p:cNvPr id="172" name="Google Shape;172;p1"/>
          <p:cNvSpPr txBox="1"/>
          <p:nvPr/>
        </p:nvSpPr>
        <p:spPr>
          <a:xfrm>
            <a:off x="33172000" y="16901100"/>
            <a:ext cx="95766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solidFill>
                  <a:schemeClr val="dk1"/>
                </a:solidFill>
              </a:rPr>
              <a:t>I found the diving/</a:t>
            </a:r>
            <a:r>
              <a:rPr lang="en-US" sz="2900">
                <a:solidFill>
                  <a:schemeClr val="dk1"/>
                </a:solidFill>
              </a:rPr>
              <a:t>tower defense phase difficult:</a:t>
            </a:r>
            <a:endParaRPr sz="2900">
              <a:solidFill>
                <a:schemeClr val="dk1"/>
              </a:solidFill>
            </a:endParaRPr>
          </a:p>
        </p:txBody>
      </p:sp>
      <p:pic>
        <p:nvPicPr>
          <p:cNvPr id="173" name="Google Shape;173;p1" title="Chart"/>
          <p:cNvPicPr preferRelativeResize="0"/>
          <p:nvPr/>
        </p:nvPicPr>
        <p:blipFill>
          <a:blip r:embed="rId7">
            <a:alphaModFix/>
          </a:blip>
          <a:stretch>
            <a:fillRect/>
          </a:stretch>
        </p:blipFill>
        <p:spPr>
          <a:xfrm>
            <a:off x="33013275" y="17684870"/>
            <a:ext cx="5181824" cy="3202505"/>
          </a:xfrm>
          <a:prstGeom prst="rect">
            <a:avLst/>
          </a:prstGeom>
          <a:noFill/>
          <a:ln>
            <a:noFill/>
          </a:ln>
        </p:spPr>
      </p:pic>
      <p:pic>
        <p:nvPicPr>
          <p:cNvPr id="174" name="Google Shape;174;p1" title="Chart"/>
          <p:cNvPicPr preferRelativeResize="0"/>
          <p:nvPr/>
        </p:nvPicPr>
        <p:blipFill>
          <a:blip r:embed="rId8">
            <a:alphaModFix/>
          </a:blip>
          <a:stretch>
            <a:fillRect/>
          </a:stretch>
        </p:blipFill>
        <p:spPr>
          <a:xfrm>
            <a:off x="38298225" y="9392104"/>
            <a:ext cx="5181824" cy="3202521"/>
          </a:xfrm>
          <a:prstGeom prst="rect">
            <a:avLst/>
          </a:prstGeom>
          <a:noFill/>
          <a:ln>
            <a:noFill/>
          </a:ln>
        </p:spPr>
      </p:pic>
      <p:pic>
        <p:nvPicPr>
          <p:cNvPr id="175" name="Google Shape;175;p1" title="Chart"/>
          <p:cNvPicPr preferRelativeResize="0"/>
          <p:nvPr/>
        </p:nvPicPr>
        <p:blipFill>
          <a:blip r:embed="rId9">
            <a:alphaModFix/>
          </a:blip>
          <a:stretch>
            <a:fillRect/>
          </a:stretch>
        </p:blipFill>
        <p:spPr>
          <a:xfrm>
            <a:off x="38487310" y="13369396"/>
            <a:ext cx="5181824" cy="3202501"/>
          </a:xfrm>
          <a:prstGeom prst="rect">
            <a:avLst/>
          </a:prstGeom>
          <a:noFill/>
          <a:ln>
            <a:noFill/>
          </a:ln>
        </p:spPr>
      </p:pic>
      <p:pic>
        <p:nvPicPr>
          <p:cNvPr id="176" name="Google Shape;176;p1" title="Chart"/>
          <p:cNvPicPr preferRelativeResize="0"/>
          <p:nvPr/>
        </p:nvPicPr>
        <p:blipFill>
          <a:blip r:embed="rId10">
            <a:alphaModFix/>
          </a:blip>
          <a:stretch>
            <a:fillRect/>
          </a:stretch>
        </p:blipFill>
        <p:spPr>
          <a:xfrm>
            <a:off x="33140635" y="13369399"/>
            <a:ext cx="5181824" cy="3202501"/>
          </a:xfrm>
          <a:prstGeom prst="rect">
            <a:avLst/>
          </a:prstGeom>
          <a:noFill/>
          <a:ln>
            <a:noFill/>
          </a:ln>
        </p:spPr>
      </p:pic>
      <p:pic>
        <p:nvPicPr>
          <p:cNvPr id="177" name="Google Shape;177;p1" title="Chart"/>
          <p:cNvPicPr preferRelativeResize="0"/>
          <p:nvPr/>
        </p:nvPicPr>
        <p:blipFill>
          <a:blip r:embed="rId11">
            <a:alphaModFix/>
          </a:blip>
          <a:stretch>
            <a:fillRect/>
          </a:stretch>
        </p:blipFill>
        <p:spPr>
          <a:xfrm>
            <a:off x="38491900" y="17632911"/>
            <a:ext cx="5181824" cy="3202501"/>
          </a:xfrm>
          <a:prstGeom prst="rect">
            <a:avLst/>
          </a:prstGeom>
          <a:noFill/>
          <a:ln>
            <a:noFill/>
          </a:ln>
        </p:spPr>
      </p:pic>
      <p:sp>
        <p:nvSpPr>
          <p:cNvPr id="178" name="Google Shape;178;p1"/>
          <p:cNvSpPr txBox="1"/>
          <p:nvPr/>
        </p:nvSpPr>
        <p:spPr>
          <a:xfrm>
            <a:off x="33572716" y="21393075"/>
            <a:ext cx="21966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solidFill>
                  <a:schemeClr val="dk1"/>
                </a:solidFill>
              </a:rPr>
              <a:t>I had fun:</a:t>
            </a:r>
            <a:endParaRPr sz="2900">
              <a:solidFill>
                <a:schemeClr val="dk1"/>
              </a:solidFill>
            </a:endParaRPr>
          </a:p>
        </p:txBody>
      </p:sp>
      <p:pic>
        <p:nvPicPr>
          <p:cNvPr id="179" name="Google Shape;179;p1" title="Chart"/>
          <p:cNvPicPr preferRelativeResize="0"/>
          <p:nvPr/>
        </p:nvPicPr>
        <p:blipFill>
          <a:blip r:embed="rId12">
            <a:alphaModFix/>
          </a:blip>
          <a:stretch>
            <a:fillRect/>
          </a:stretch>
        </p:blipFill>
        <p:spPr>
          <a:xfrm>
            <a:off x="35769313" y="21073485"/>
            <a:ext cx="5381773" cy="3326075"/>
          </a:xfrm>
          <a:prstGeom prst="rect">
            <a:avLst/>
          </a:prstGeom>
          <a:noFill/>
          <a:ln>
            <a:noFill/>
          </a:ln>
        </p:spPr>
      </p:pic>
      <p:sp>
        <p:nvSpPr>
          <p:cNvPr id="180" name="Google Shape;180;p1"/>
          <p:cNvSpPr txBox="1"/>
          <p:nvPr/>
        </p:nvSpPr>
        <p:spPr>
          <a:xfrm>
            <a:off x="33084063" y="24235488"/>
            <a:ext cx="10357800" cy="688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solidFill>
                  <a:schemeClr val="dk1"/>
                </a:solidFill>
              </a:rPr>
              <a:t>Enjoyment of the diving phase was mixed, though testers found the controls easy to understand and the difficulty was balanced. T</a:t>
            </a:r>
            <a:r>
              <a:rPr lang="en-US" sz="2900">
                <a:solidFill>
                  <a:schemeClr val="dk1"/>
                </a:solidFill>
              </a:rPr>
              <a:t>esters remarked that the amount of fish and their statistics including speed should be adjusted, as well as the addition of a depth meter, fixing the background to increase sense of movement, and to fill in the level more with objects and fish. Testers also felt aiming should be more seamless, smoother and easier to understand.</a:t>
            </a:r>
            <a:endParaRPr sz="2900">
              <a:solidFill>
                <a:schemeClr val="dk1"/>
              </a:solidFill>
            </a:endParaRPr>
          </a:p>
          <a:p>
            <a:pPr indent="0" lvl="0" marL="0" rtl="0" algn="l">
              <a:spcBef>
                <a:spcPts val="0"/>
              </a:spcBef>
              <a:spcAft>
                <a:spcPts val="0"/>
              </a:spcAft>
              <a:buNone/>
            </a:pPr>
            <a:r>
              <a:t/>
            </a:r>
            <a:endParaRPr sz="2900">
              <a:solidFill>
                <a:schemeClr val="dk1"/>
              </a:solidFill>
            </a:endParaRPr>
          </a:p>
          <a:p>
            <a:pPr indent="0" lvl="0" marL="0" rtl="0" algn="l">
              <a:spcBef>
                <a:spcPts val="0"/>
              </a:spcBef>
              <a:spcAft>
                <a:spcPts val="0"/>
              </a:spcAft>
              <a:buNone/>
            </a:pPr>
            <a:r>
              <a:rPr lang="en-US" sz="2900">
                <a:solidFill>
                  <a:schemeClr val="dk1"/>
                </a:solidFill>
              </a:rPr>
              <a:t>Enjoyment of the tower defense phase was also mixed, but testers felt the controls were understandable. There was a lot of variance in the perceived difficulty. Testers remarked that</a:t>
            </a:r>
            <a:r>
              <a:rPr lang="en-US" sz="2900">
                <a:solidFill>
                  <a:schemeClr val="dk1"/>
                </a:solidFill>
              </a:rPr>
              <a:t> enemy statistics like health</a:t>
            </a:r>
            <a:r>
              <a:rPr lang="en-US" sz="2900">
                <a:solidFill>
                  <a:schemeClr val="dk1"/>
                </a:solidFill>
              </a:rPr>
              <a:t> and </a:t>
            </a:r>
            <a:r>
              <a:rPr lang="en-US" sz="2900">
                <a:solidFill>
                  <a:schemeClr val="dk1"/>
                </a:solidFill>
              </a:rPr>
              <a:t>speed</a:t>
            </a:r>
            <a:r>
              <a:rPr lang="en-US" sz="2900">
                <a:solidFill>
                  <a:schemeClr val="dk1"/>
                </a:solidFill>
              </a:rPr>
              <a:t> needed adjustment</a:t>
            </a:r>
            <a:r>
              <a:rPr lang="en-US" sz="2900">
                <a:solidFill>
                  <a:schemeClr val="dk1"/>
                </a:solidFill>
              </a:rPr>
              <a:t>, </a:t>
            </a:r>
            <a:r>
              <a:rPr lang="en-US" sz="2900">
                <a:solidFill>
                  <a:schemeClr val="dk1"/>
                </a:solidFill>
              </a:rPr>
              <a:t>as well as the </a:t>
            </a:r>
            <a:r>
              <a:rPr lang="en-US" sz="2900">
                <a:solidFill>
                  <a:schemeClr val="dk1"/>
                </a:solidFill>
              </a:rPr>
              <a:t>money awarded and the tower ranges </a:t>
            </a:r>
            <a:r>
              <a:rPr lang="en-US" sz="2900">
                <a:solidFill>
                  <a:schemeClr val="dk1"/>
                </a:solidFill>
              </a:rPr>
              <a:t>so they are not too overpowered. </a:t>
            </a:r>
            <a:r>
              <a:rPr lang="en-US" sz="2900">
                <a:solidFill>
                  <a:schemeClr val="dk1"/>
                </a:solidFill>
              </a:rPr>
              <a:t>They also wanted a timer added</a:t>
            </a:r>
            <a:r>
              <a:rPr lang="en-US" sz="2900">
                <a:solidFill>
                  <a:schemeClr val="dk1"/>
                </a:solidFill>
              </a:rPr>
              <a:t>.</a:t>
            </a:r>
            <a:endParaRPr sz="2900">
              <a:solidFill>
                <a:schemeClr val="dk1"/>
              </a:solidFill>
            </a:endParaRPr>
          </a:p>
        </p:txBody>
      </p:sp>
      <p:sp>
        <p:nvSpPr>
          <p:cNvPr id="181" name="Google Shape;181;p1"/>
          <p:cNvSpPr txBox="1"/>
          <p:nvPr/>
        </p:nvSpPr>
        <p:spPr>
          <a:xfrm>
            <a:off x="1118950" y="23007963"/>
            <a:ext cx="9114300" cy="3755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2900"/>
              <a:buFont typeface="Arial"/>
              <a:buNone/>
            </a:pPr>
            <a:r>
              <a:rPr lang="en-US" sz="2900">
                <a:solidFill>
                  <a:schemeClr val="dk1"/>
                </a:solidFill>
              </a:rPr>
              <a:t>In </a:t>
            </a:r>
            <a:r>
              <a:rPr lang="en-US" sz="2900">
                <a:solidFill>
                  <a:schemeClr val="dk1"/>
                </a:solidFill>
              </a:rPr>
              <a:t>the tower defense phase, the player must defeat all the incoming Megabite sharks who will attack the player’s base. To stop them, the player must buy towers with the money they earned from collecting fish from the diving phase. Towers can then be placed around the level by dragging them into position. As the level progresses, the player upgrades the towers so they defeat enemy waves quicker.</a:t>
            </a:r>
            <a:endParaRPr sz="8640">
              <a:solidFill>
                <a:srgbClr val="3F3F3F"/>
              </a:solidFill>
              <a:latin typeface="Trebuchet MS"/>
              <a:ea typeface="Trebuchet MS"/>
              <a:cs typeface="Trebuchet MS"/>
              <a:sym typeface="Trebuchet MS"/>
            </a:endParaRPr>
          </a:p>
        </p:txBody>
      </p:sp>
      <p:pic>
        <p:nvPicPr>
          <p:cNvPr id="182" name="Google Shape;182;p1"/>
          <p:cNvPicPr preferRelativeResize="0"/>
          <p:nvPr/>
        </p:nvPicPr>
        <p:blipFill>
          <a:blip r:embed="rId13">
            <a:alphaModFix/>
          </a:blip>
          <a:stretch>
            <a:fillRect/>
          </a:stretch>
        </p:blipFill>
        <p:spPr>
          <a:xfrm>
            <a:off x="710688" y="16591151"/>
            <a:ext cx="9576601" cy="5389571"/>
          </a:xfrm>
          <a:prstGeom prst="rect">
            <a:avLst/>
          </a:prstGeom>
          <a:noFill/>
          <a:ln>
            <a:noFill/>
          </a:ln>
        </p:spPr>
      </p:pic>
      <p:sp>
        <p:nvSpPr>
          <p:cNvPr id="183" name="Google Shape;183;p1"/>
          <p:cNvSpPr txBox="1"/>
          <p:nvPr/>
        </p:nvSpPr>
        <p:spPr>
          <a:xfrm>
            <a:off x="33237710" y="5491851"/>
            <a:ext cx="9985500" cy="615600"/>
          </a:xfrm>
          <a:prstGeom prst="rect">
            <a:avLst/>
          </a:prstGeom>
          <a:solidFill>
            <a:srgbClr val="226292"/>
          </a:solidFill>
          <a:ln>
            <a:noFill/>
          </a:ln>
        </p:spPr>
        <p:txBody>
          <a:bodyPr anchorCtr="0" anchor="t" bIns="45700" lIns="91425" spcFirstLastPara="1" rIns="91425" wrap="square" tIns="45700">
            <a:spAutoFit/>
          </a:bodyPr>
          <a:lstStyle/>
          <a:p>
            <a:pPr indent="-285750" lvl="1" marL="742950" marR="0" rtl="0" algn="l">
              <a:lnSpc>
                <a:spcPct val="100000"/>
              </a:lnSpc>
              <a:spcBef>
                <a:spcPts val="0"/>
              </a:spcBef>
              <a:spcAft>
                <a:spcPts val="0"/>
              </a:spcAft>
              <a:buClr>
                <a:schemeClr val="lt1"/>
              </a:buClr>
              <a:buSzPts val="3400"/>
              <a:buFont typeface="Arial Narrow"/>
              <a:buNone/>
            </a:pPr>
            <a:r>
              <a:rPr b="1" lang="en-US" sz="3400">
                <a:solidFill>
                  <a:schemeClr val="lt1"/>
                </a:solidFill>
                <a:latin typeface="Arial Narrow"/>
                <a:ea typeface="Arial Narrow"/>
                <a:cs typeface="Arial Narrow"/>
                <a:sym typeface="Arial Narrow"/>
              </a:rPr>
              <a:t>ALPHA TEST </a:t>
            </a:r>
            <a:endParaRPr b="0" i="0" sz="3400" u="none" cap="none" strike="noStrike">
              <a:solidFill>
                <a:schemeClr val="dk1"/>
              </a:solidFill>
              <a:latin typeface="Arial Narrow"/>
              <a:ea typeface="Arial Narrow"/>
              <a:cs typeface="Arial Narrow"/>
              <a:sym typeface="Arial Narrow"/>
            </a:endParaRPr>
          </a:p>
        </p:txBody>
      </p:sp>
      <p:sp>
        <p:nvSpPr>
          <p:cNvPr id="184" name="Google Shape;184;p1"/>
          <p:cNvSpPr txBox="1"/>
          <p:nvPr/>
        </p:nvSpPr>
        <p:spPr>
          <a:xfrm>
            <a:off x="710700" y="10703513"/>
            <a:ext cx="95766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900"/>
              <a:buFont typeface="Arial"/>
              <a:buNone/>
            </a:pPr>
            <a:r>
              <a:rPr lang="en-US" sz="2900" u="sng">
                <a:solidFill>
                  <a:schemeClr val="dk1"/>
                </a:solidFill>
              </a:rPr>
              <a:t>Diving Phase</a:t>
            </a:r>
            <a:endParaRPr i="0" sz="1400" u="sng" cap="none" strike="noStrike">
              <a:solidFill>
                <a:srgbClr val="000000"/>
              </a:solidFill>
            </a:endParaRPr>
          </a:p>
        </p:txBody>
      </p:sp>
      <p:sp>
        <p:nvSpPr>
          <p:cNvPr id="185" name="Google Shape;185;p1"/>
          <p:cNvSpPr txBox="1"/>
          <p:nvPr/>
        </p:nvSpPr>
        <p:spPr>
          <a:xfrm>
            <a:off x="1118950" y="22468250"/>
            <a:ext cx="91143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900"/>
              <a:buFont typeface="Arial"/>
              <a:buNone/>
            </a:pPr>
            <a:r>
              <a:rPr lang="en-US" sz="2900" u="sng">
                <a:solidFill>
                  <a:schemeClr val="dk1"/>
                </a:solidFill>
              </a:rPr>
              <a:t>Tower Defense</a:t>
            </a:r>
            <a:r>
              <a:rPr lang="en-US" sz="2900" u="sng">
                <a:solidFill>
                  <a:schemeClr val="dk1"/>
                </a:solidFill>
              </a:rPr>
              <a:t> Phase</a:t>
            </a:r>
            <a:endParaRPr i="0" sz="1400" u="sng" cap="none" strike="noStrike">
              <a:solidFill>
                <a:srgbClr val="000000"/>
              </a:solidFill>
            </a:endParaRPr>
          </a:p>
        </p:txBody>
      </p:sp>
      <p:sp>
        <p:nvSpPr>
          <p:cNvPr id="186" name="Google Shape;186;p1"/>
          <p:cNvSpPr txBox="1"/>
          <p:nvPr/>
        </p:nvSpPr>
        <p:spPr>
          <a:xfrm>
            <a:off x="11144251" y="5434475"/>
            <a:ext cx="21064500" cy="615600"/>
          </a:xfrm>
          <a:prstGeom prst="rect">
            <a:avLst/>
          </a:prstGeom>
          <a:solidFill>
            <a:srgbClr val="226292"/>
          </a:solidFill>
          <a:ln>
            <a:noFill/>
          </a:ln>
        </p:spPr>
        <p:txBody>
          <a:bodyPr anchorCtr="0" anchor="t" bIns="45700" lIns="91425" spcFirstLastPara="1" rIns="91425" wrap="square" tIns="45700">
            <a:spAutoFit/>
          </a:bodyPr>
          <a:lstStyle/>
          <a:p>
            <a:pPr indent="-285750" lvl="1" marL="742950" marR="0" rtl="0" algn="l">
              <a:lnSpc>
                <a:spcPct val="100000"/>
              </a:lnSpc>
              <a:spcBef>
                <a:spcPts val="0"/>
              </a:spcBef>
              <a:spcAft>
                <a:spcPts val="0"/>
              </a:spcAft>
              <a:buClr>
                <a:schemeClr val="lt1"/>
              </a:buClr>
              <a:buSzPts val="3400"/>
              <a:buFont typeface="Arial Narrow"/>
              <a:buNone/>
            </a:pPr>
            <a:r>
              <a:rPr b="1" lang="en-US" sz="3400">
                <a:solidFill>
                  <a:schemeClr val="lt1"/>
                </a:solidFill>
                <a:latin typeface="Arial Narrow"/>
                <a:ea typeface="Arial Narrow"/>
                <a:cs typeface="Arial Narrow"/>
                <a:sym typeface="Arial Narrow"/>
              </a:rPr>
              <a:t>PROGRAMMING</a:t>
            </a:r>
            <a:endParaRPr b="0" i="0" sz="3400" u="none" cap="none" strike="noStrike">
              <a:solidFill>
                <a:schemeClr val="dk1"/>
              </a:solidFill>
              <a:latin typeface="Arial Narrow"/>
              <a:ea typeface="Arial Narrow"/>
              <a:cs typeface="Arial Narrow"/>
              <a:sym typeface="Arial Narrow"/>
            </a:endParaRPr>
          </a:p>
        </p:txBody>
      </p:sp>
      <p:sp>
        <p:nvSpPr>
          <p:cNvPr id="187" name="Google Shape;187;p1"/>
          <p:cNvSpPr txBox="1"/>
          <p:nvPr/>
        </p:nvSpPr>
        <p:spPr>
          <a:xfrm>
            <a:off x="11185576" y="21400863"/>
            <a:ext cx="21064500" cy="615600"/>
          </a:xfrm>
          <a:prstGeom prst="rect">
            <a:avLst/>
          </a:prstGeom>
          <a:solidFill>
            <a:srgbClr val="226292"/>
          </a:solidFill>
          <a:ln>
            <a:noFill/>
          </a:ln>
        </p:spPr>
        <p:txBody>
          <a:bodyPr anchorCtr="0" anchor="t" bIns="45700" lIns="91425" spcFirstLastPara="1" rIns="91425" wrap="square" tIns="45700">
            <a:spAutoFit/>
          </a:bodyPr>
          <a:lstStyle/>
          <a:p>
            <a:pPr indent="-285750" lvl="1" marL="742950" marR="0" rtl="0" algn="l">
              <a:lnSpc>
                <a:spcPct val="100000"/>
              </a:lnSpc>
              <a:spcBef>
                <a:spcPts val="0"/>
              </a:spcBef>
              <a:spcAft>
                <a:spcPts val="0"/>
              </a:spcAft>
              <a:buClr>
                <a:schemeClr val="lt1"/>
              </a:buClr>
              <a:buSzPts val="3400"/>
              <a:buFont typeface="Arial Narrow"/>
              <a:buNone/>
            </a:pPr>
            <a:r>
              <a:rPr b="1" lang="en-US" sz="3400">
                <a:solidFill>
                  <a:schemeClr val="lt1"/>
                </a:solidFill>
                <a:latin typeface="Arial Narrow"/>
                <a:ea typeface="Arial Narrow"/>
                <a:cs typeface="Arial Narrow"/>
                <a:sym typeface="Arial Narrow"/>
              </a:rPr>
              <a:t>ART &amp; DESIGN</a:t>
            </a:r>
            <a:endParaRPr i="0" sz="3400" u="none" cap="none" strike="noStrike">
              <a:solidFill>
                <a:schemeClr val="dk1"/>
              </a:solidFill>
              <a:latin typeface="Arial Narrow"/>
              <a:ea typeface="Arial Narrow"/>
              <a:cs typeface="Arial Narrow"/>
              <a:sym typeface="Arial Narrow"/>
            </a:endParaRPr>
          </a:p>
        </p:txBody>
      </p:sp>
      <p:sp>
        <p:nvSpPr>
          <p:cNvPr id="188" name="Google Shape;188;p1"/>
          <p:cNvSpPr txBox="1"/>
          <p:nvPr/>
        </p:nvSpPr>
        <p:spPr>
          <a:xfrm>
            <a:off x="11185575" y="6311725"/>
            <a:ext cx="1387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u="sng">
                <a:solidFill>
                  <a:srgbClr val="3F3F3F"/>
                </a:solidFill>
              </a:rPr>
              <a:t>Diving</a:t>
            </a:r>
            <a:endParaRPr sz="3200" u="sng">
              <a:solidFill>
                <a:srgbClr val="3F3F3F"/>
              </a:solidFill>
            </a:endParaRPr>
          </a:p>
        </p:txBody>
      </p:sp>
      <p:sp>
        <p:nvSpPr>
          <p:cNvPr id="189" name="Google Shape;189;p1"/>
          <p:cNvSpPr txBox="1"/>
          <p:nvPr/>
        </p:nvSpPr>
        <p:spPr>
          <a:xfrm>
            <a:off x="11007525" y="22016475"/>
            <a:ext cx="214206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solidFill>
                  <a:schemeClr val="dk1"/>
                </a:solidFill>
              </a:rPr>
              <a:t>The art application that was </a:t>
            </a:r>
            <a:r>
              <a:rPr lang="en-US" sz="2900">
                <a:solidFill>
                  <a:schemeClr val="dk1"/>
                </a:solidFill>
              </a:rPr>
              <a:t>utilized</a:t>
            </a:r>
            <a:r>
              <a:rPr lang="en-US" sz="2900">
                <a:solidFill>
                  <a:schemeClr val="dk1"/>
                </a:solidFill>
              </a:rPr>
              <a:t> was Piskel. With this, the artists were able to create characters, backgrounds, projectiles, and animations for the game. The art style is a 16-bit, retro game which provides vibrant colors, smooth animations, and imaginary </a:t>
            </a:r>
            <a:r>
              <a:rPr lang="en-US" sz="2900">
                <a:solidFill>
                  <a:schemeClr val="dk1"/>
                </a:solidFill>
              </a:rPr>
              <a:t>environments</a:t>
            </a:r>
            <a:r>
              <a:rPr lang="en-US" sz="2900">
                <a:solidFill>
                  <a:schemeClr val="dk1"/>
                </a:solidFill>
                <a:extLst>
                  <a:ext uri="http://customooxmlschemas.google.com/">
                    <go:slidesCustomData xmlns:go="http://customooxmlschemas.google.com/" textRoundtripDataId="1"/>
                  </a:ext>
                </a:extLst>
              </a:rPr>
              <a:t>.</a:t>
            </a:r>
            <a:r>
              <a:rPr lang="en-US" sz="2900">
                <a:solidFill>
                  <a:schemeClr val="dk1"/>
                </a:solidFill>
              </a:rPr>
              <a:t> The artists </a:t>
            </a:r>
            <a:r>
              <a:rPr lang="en-US" sz="2900">
                <a:solidFill>
                  <a:schemeClr val="dk1"/>
                </a:solidFill>
              </a:rPr>
              <a:t>were able to create detailed and immersive artwork that helps players feel more connected to the game world, allowing them to fully engage with the </a:t>
            </a:r>
            <a:r>
              <a:rPr lang="en-US" sz="2900">
                <a:solidFill>
                  <a:schemeClr val="dk1"/>
                </a:solidFill>
              </a:rPr>
              <a:t>gameplay</a:t>
            </a:r>
            <a:r>
              <a:rPr lang="en-US" sz="2900">
                <a:solidFill>
                  <a:schemeClr val="dk1"/>
                </a:solidFill>
              </a:rPr>
              <a:t> experience.  </a:t>
            </a:r>
            <a:r>
              <a:rPr lang="en-US" sz="2900">
                <a:solidFill>
                  <a:srgbClr val="3F3F3F"/>
                </a:solidFill>
              </a:rPr>
              <a:t>       </a:t>
            </a:r>
            <a:endParaRPr sz="2900">
              <a:solidFill>
                <a:srgbClr val="3F3F3F"/>
              </a:solidFill>
            </a:endParaRPr>
          </a:p>
        </p:txBody>
      </p:sp>
      <p:sp>
        <p:nvSpPr>
          <p:cNvPr id="190" name="Google Shape;190;p1"/>
          <p:cNvSpPr txBox="1"/>
          <p:nvPr/>
        </p:nvSpPr>
        <p:spPr>
          <a:xfrm>
            <a:off x="15427325" y="6311725"/>
            <a:ext cx="4148700" cy="1480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rgbClr val="3F3F3F"/>
                </a:solidFill>
              </a:rPr>
              <a:t>The player spawns and can swim around in search of fish to harpoon and put in their inventory. The player’s oxygen level begins to decrease when they spawn, so the player must be cautious and make sure they surface before running out. If the player has oxygen, they can swim around freely in the water in search of fish to harpoon. </a:t>
            </a:r>
            <a:endParaRPr sz="2500">
              <a:solidFill>
                <a:srgbClr val="3F3F3F"/>
              </a:solidFill>
            </a:endParaRPr>
          </a:p>
          <a:p>
            <a:pPr indent="0" lvl="0" marL="0" rtl="0" algn="l">
              <a:spcBef>
                <a:spcPts val="0"/>
              </a:spcBef>
              <a:spcAft>
                <a:spcPts val="0"/>
              </a:spcAft>
              <a:buNone/>
            </a:pPr>
            <a:r>
              <a:rPr lang="en-US" sz="2500">
                <a:solidFill>
                  <a:srgbClr val="3F3F3F"/>
                </a:solidFill>
              </a:rPr>
              <a:t>When the player shoots their harpoon, a cooldown will start and prevent them from shooting until the cooldown ends. When fired, if the harpoon hits a fish, that fish will be destroyed, a collision sound will play, and all necessary fish info will be passed into the inventory and  the respected currency amount is added to the player’s currency. If the harpoon does not collide with a fish, the harpoon will destroy itself after a set time. If the player surfaces while they still have oxygen left, the player survives with all caught fish and currency, whereas if the player runs out of oxygen, they die and lose all of their caught fish and currency from the dive.</a:t>
            </a:r>
            <a:endParaRPr sz="2500">
              <a:solidFill>
                <a:srgbClr val="3F3F3F"/>
              </a:solidFill>
            </a:endParaRPr>
          </a:p>
        </p:txBody>
      </p:sp>
      <p:sp>
        <p:nvSpPr>
          <p:cNvPr id="191" name="Google Shape;191;p1"/>
          <p:cNvSpPr txBox="1"/>
          <p:nvPr/>
        </p:nvSpPr>
        <p:spPr>
          <a:xfrm>
            <a:off x="19839350" y="6311725"/>
            <a:ext cx="3236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u="sng">
                <a:solidFill>
                  <a:srgbClr val="3F3F3F"/>
                </a:solidFill>
              </a:rPr>
              <a:t>Tower Defense</a:t>
            </a:r>
            <a:endParaRPr sz="3200" u="sng">
              <a:solidFill>
                <a:srgbClr val="3F3F3F"/>
              </a:solidFill>
            </a:endParaRPr>
          </a:p>
        </p:txBody>
      </p:sp>
      <p:sp>
        <p:nvSpPr>
          <p:cNvPr id="192" name="Google Shape;192;p1"/>
          <p:cNvSpPr txBox="1"/>
          <p:nvPr/>
        </p:nvSpPr>
        <p:spPr>
          <a:xfrm>
            <a:off x="22864177" y="6408800"/>
            <a:ext cx="4148700" cy="287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rgbClr val="3F3F3F"/>
                </a:solidFill>
              </a:rPr>
              <a:t>Starts with a 20 second grace period where the player can place fish/towers if they have the money. Once the 20 seconds are up, the 1st wave starts. Enemies move on a path. </a:t>
            </a:r>
            <a:endParaRPr sz="2500">
              <a:solidFill>
                <a:srgbClr val="3F3F3F"/>
              </a:solidFill>
            </a:endParaRPr>
          </a:p>
        </p:txBody>
      </p:sp>
      <p:sp>
        <p:nvSpPr>
          <p:cNvPr id="193" name="Google Shape;193;p1"/>
          <p:cNvSpPr txBox="1"/>
          <p:nvPr/>
        </p:nvSpPr>
        <p:spPr>
          <a:xfrm>
            <a:off x="19914325" y="19161850"/>
            <a:ext cx="6861000" cy="21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500">
                <a:solidFill>
                  <a:srgbClr val="3F3F3F"/>
                </a:solidFill>
              </a:rPr>
              <a:t>If the enemy makes it to the end, the player loses health. If the player runs out of health, then they lose and must restart. If all enemies are gone, then the next wave starts. Once all waves end, the player wins. </a:t>
            </a:r>
            <a:endParaRPr sz="2500">
              <a:solidFill>
                <a:srgbClr val="3F3F3F"/>
              </a:solidFill>
            </a:endParaRPr>
          </a:p>
        </p:txBody>
      </p:sp>
      <p:cxnSp>
        <p:nvCxnSpPr>
          <p:cNvPr id="194" name="Google Shape;194;p1"/>
          <p:cNvCxnSpPr/>
          <p:nvPr/>
        </p:nvCxnSpPr>
        <p:spPr>
          <a:xfrm rot="10800000">
            <a:off x="19646050" y="6311175"/>
            <a:ext cx="0" cy="14736000"/>
          </a:xfrm>
          <a:prstGeom prst="straightConnector1">
            <a:avLst/>
          </a:prstGeom>
          <a:noFill/>
          <a:ln cap="flat" cmpd="sng" w="19050">
            <a:solidFill>
              <a:schemeClr val="dk2"/>
            </a:solidFill>
            <a:prstDash val="solid"/>
            <a:round/>
            <a:headEnd len="med" w="med" type="none"/>
            <a:tailEnd len="med" w="med" type="none"/>
          </a:ln>
        </p:spPr>
      </p:cxnSp>
      <p:cxnSp>
        <p:nvCxnSpPr>
          <p:cNvPr id="195" name="Google Shape;195;p1"/>
          <p:cNvCxnSpPr/>
          <p:nvPr/>
        </p:nvCxnSpPr>
        <p:spPr>
          <a:xfrm rot="10800000">
            <a:off x="27043600" y="6357475"/>
            <a:ext cx="0" cy="14736000"/>
          </a:xfrm>
          <a:prstGeom prst="straightConnector1">
            <a:avLst/>
          </a:prstGeom>
          <a:noFill/>
          <a:ln cap="flat" cmpd="sng" w="19050">
            <a:solidFill>
              <a:schemeClr val="dk2"/>
            </a:solidFill>
            <a:prstDash val="solid"/>
            <a:round/>
            <a:headEnd len="med" w="med" type="none"/>
            <a:tailEnd len="med" w="med" type="none"/>
          </a:ln>
        </p:spPr>
      </p:cxnSp>
      <p:sp>
        <p:nvSpPr>
          <p:cNvPr id="196" name="Google Shape;196;p1"/>
          <p:cNvSpPr txBox="1"/>
          <p:nvPr/>
        </p:nvSpPr>
        <p:spPr>
          <a:xfrm>
            <a:off x="27276200" y="6300838"/>
            <a:ext cx="3236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u="sng">
                <a:solidFill>
                  <a:srgbClr val="3F3F3F"/>
                </a:solidFill>
              </a:rPr>
              <a:t>Equipment</a:t>
            </a:r>
            <a:endParaRPr sz="3200" u="sng">
              <a:solidFill>
                <a:srgbClr val="3F3F3F"/>
              </a:solidFill>
            </a:endParaRPr>
          </a:p>
        </p:txBody>
      </p:sp>
      <p:sp>
        <p:nvSpPr>
          <p:cNvPr id="197" name="Google Shape;197;p1"/>
          <p:cNvSpPr txBox="1"/>
          <p:nvPr/>
        </p:nvSpPr>
        <p:spPr>
          <a:xfrm>
            <a:off x="23078350" y="15081850"/>
            <a:ext cx="3236700" cy="21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500">
                <a:solidFill>
                  <a:srgbClr val="3F3F3F"/>
                </a:solidFill>
              </a:rPr>
              <a:t>If the enemy is within the tower’s range, the enemy will receive damage and be destroyed. </a:t>
            </a:r>
            <a:endParaRPr sz="2500">
              <a:solidFill>
                <a:srgbClr val="3F3F3F"/>
              </a:solidFill>
            </a:endParaRPr>
          </a:p>
        </p:txBody>
      </p:sp>
      <p:sp>
        <p:nvSpPr>
          <p:cNvPr id="198" name="Google Shape;198;p1"/>
          <p:cNvSpPr txBox="1"/>
          <p:nvPr/>
        </p:nvSpPr>
        <p:spPr>
          <a:xfrm>
            <a:off x="27276200" y="13073875"/>
            <a:ext cx="5039100" cy="788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500">
                <a:solidFill>
                  <a:srgbClr val="3F3F3F"/>
                </a:solidFill>
              </a:rPr>
              <a:t>The player is able to upgrade their abilities in the diving section through the equipment shop by spending gems. There are four slots in the shop: the harpoon gun, the scuba tank, the flippers, and the suit. The harpoon gun increases harpoon damage, the flippers increase movement speed, and the scuba tank increases the player's maximum oxygen (and thus maximum dive time). The suit has no gameplay benefit, and is only useful for customization. There are three tiers of each item: Tier 1, which is unlocked by default, Tier 2, which costs 200 gems to unlock, and Tier 3, which costs 300 gems to unlock.</a:t>
            </a:r>
            <a:endParaRPr sz="2500">
              <a:solidFill>
                <a:srgbClr val="3F3F3F"/>
              </a:solidFill>
            </a:endParaRPr>
          </a:p>
        </p:txBody>
      </p:sp>
      <p:pic>
        <p:nvPicPr>
          <p:cNvPr id="199" name="Google Shape;199;p1"/>
          <p:cNvPicPr preferRelativeResize="0"/>
          <p:nvPr/>
        </p:nvPicPr>
        <p:blipFill>
          <a:blip r:embed="rId14">
            <a:alphaModFix/>
          </a:blip>
          <a:stretch>
            <a:fillRect/>
          </a:stretch>
        </p:blipFill>
        <p:spPr>
          <a:xfrm>
            <a:off x="684225" y="27105126"/>
            <a:ext cx="9629532" cy="5389574"/>
          </a:xfrm>
          <a:prstGeom prst="rect">
            <a:avLst/>
          </a:prstGeom>
          <a:noFill/>
          <a:ln>
            <a:noFill/>
          </a:ln>
        </p:spPr>
      </p:pic>
      <p:pic>
        <p:nvPicPr>
          <p:cNvPr id="200" name="Google Shape;200;p1"/>
          <p:cNvPicPr preferRelativeResize="0"/>
          <p:nvPr/>
        </p:nvPicPr>
        <p:blipFill rotWithShape="1">
          <a:blip r:embed="rId15">
            <a:alphaModFix/>
          </a:blip>
          <a:srcRect b="0" l="0" r="0" t="5329"/>
          <a:stretch/>
        </p:blipFill>
        <p:spPr>
          <a:xfrm>
            <a:off x="28301475" y="28344762"/>
            <a:ext cx="3673500" cy="2300700"/>
          </a:xfrm>
          <a:prstGeom prst="rect">
            <a:avLst/>
          </a:prstGeom>
          <a:noFill/>
          <a:ln>
            <a:noFill/>
          </a:ln>
        </p:spPr>
      </p:pic>
      <p:pic>
        <p:nvPicPr>
          <p:cNvPr id="201" name="Google Shape;201;p1"/>
          <p:cNvPicPr preferRelativeResize="0"/>
          <p:nvPr/>
        </p:nvPicPr>
        <p:blipFill rotWithShape="1">
          <a:blip r:embed="rId16">
            <a:alphaModFix/>
          </a:blip>
          <a:srcRect b="66858" l="5309" r="71196" t="0"/>
          <a:stretch/>
        </p:blipFill>
        <p:spPr>
          <a:xfrm>
            <a:off x="12452863" y="28435400"/>
            <a:ext cx="1808000" cy="2550325"/>
          </a:xfrm>
          <a:prstGeom prst="rect">
            <a:avLst/>
          </a:prstGeom>
          <a:noFill/>
          <a:ln>
            <a:noFill/>
          </a:ln>
        </p:spPr>
      </p:pic>
      <p:pic>
        <p:nvPicPr>
          <p:cNvPr id="202" name="Google Shape;202;p1"/>
          <p:cNvPicPr preferRelativeResize="0"/>
          <p:nvPr/>
        </p:nvPicPr>
        <p:blipFill rotWithShape="1">
          <a:blip r:embed="rId17">
            <a:alphaModFix/>
          </a:blip>
          <a:srcRect b="27812" l="7868" r="7707" t="21536"/>
          <a:stretch/>
        </p:blipFill>
        <p:spPr>
          <a:xfrm>
            <a:off x="20254725" y="28816400"/>
            <a:ext cx="3101175" cy="1860700"/>
          </a:xfrm>
          <a:prstGeom prst="rect">
            <a:avLst/>
          </a:prstGeom>
          <a:noFill/>
          <a:ln>
            <a:noFill/>
          </a:ln>
        </p:spPr>
      </p:pic>
      <p:sp>
        <p:nvSpPr>
          <p:cNvPr id="203" name="Google Shape;203;p1"/>
          <p:cNvSpPr txBox="1"/>
          <p:nvPr/>
        </p:nvSpPr>
        <p:spPr>
          <a:xfrm>
            <a:off x="28084625" y="30665475"/>
            <a:ext cx="4148700" cy="17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chemeClr val="dk1"/>
                </a:solidFill>
              </a:rPr>
              <a:t>The </a:t>
            </a:r>
            <a:r>
              <a:rPr lang="en-US" sz="2500">
                <a:solidFill>
                  <a:schemeClr val="dk1"/>
                </a:solidFill>
              </a:rPr>
              <a:t>Whale Shark</a:t>
            </a:r>
            <a:r>
              <a:rPr lang="en-US" sz="2500">
                <a:solidFill>
                  <a:schemeClr val="dk1"/>
                </a:solidFill>
              </a:rPr>
              <a:t>, once defeated spawns a nurse, two hammerheads, and two makos where it dies.</a:t>
            </a:r>
            <a:endParaRPr sz="2500">
              <a:solidFill>
                <a:schemeClr val="dk1"/>
              </a:solidFill>
            </a:endParaRPr>
          </a:p>
        </p:txBody>
      </p:sp>
      <p:sp>
        <p:nvSpPr>
          <p:cNvPr id="204" name="Google Shape;204;p1"/>
          <p:cNvSpPr txBox="1"/>
          <p:nvPr/>
        </p:nvSpPr>
        <p:spPr>
          <a:xfrm>
            <a:off x="19704775" y="31049875"/>
            <a:ext cx="4174800" cy="144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solidFill>
                  <a:schemeClr val="dk1"/>
                </a:solidFill>
              </a:rPr>
              <a:t>The Hammerhead Shark has a </a:t>
            </a:r>
            <a:r>
              <a:rPr lang="en-US" sz="2500">
                <a:solidFill>
                  <a:schemeClr val="dk1"/>
                </a:solidFill>
              </a:rPr>
              <a:t>speed of 2 and 40 hp statistics </a:t>
            </a:r>
            <a:endParaRPr sz="2500">
              <a:solidFill>
                <a:schemeClr val="dk1"/>
              </a:solidFill>
            </a:endParaRPr>
          </a:p>
        </p:txBody>
      </p:sp>
      <p:sp>
        <p:nvSpPr>
          <p:cNvPr id="205" name="Google Shape;205;p1"/>
          <p:cNvSpPr txBox="1"/>
          <p:nvPr/>
        </p:nvSpPr>
        <p:spPr>
          <a:xfrm>
            <a:off x="11203025" y="31049925"/>
            <a:ext cx="4193100" cy="144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solidFill>
                  <a:schemeClr val="dk1"/>
                </a:solidFill>
              </a:rPr>
              <a:t>Overlord Shiver is t</a:t>
            </a:r>
            <a:r>
              <a:rPr lang="en-US" sz="2500">
                <a:solidFill>
                  <a:schemeClr val="dk1"/>
                </a:solidFill>
              </a:rPr>
              <a:t>he main </a:t>
            </a:r>
            <a:r>
              <a:rPr lang="en-US" sz="2500">
                <a:solidFill>
                  <a:schemeClr val="dk1"/>
                </a:solidFill>
              </a:rPr>
              <a:t>villain who</a:t>
            </a:r>
            <a:r>
              <a:rPr lang="en-US" sz="2500">
                <a:solidFill>
                  <a:schemeClr val="dk1"/>
                </a:solidFill>
              </a:rPr>
              <a:t> wants to defeat the Shoaling Army.</a:t>
            </a:r>
            <a:endParaRPr sz="2500">
              <a:solidFill>
                <a:schemeClr val="dk1"/>
              </a:solidFill>
            </a:endParaRPr>
          </a:p>
        </p:txBody>
      </p:sp>
      <p:cxnSp>
        <p:nvCxnSpPr>
          <p:cNvPr id="206" name="Google Shape;206;p1"/>
          <p:cNvCxnSpPr/>
          <p:nvPr/>
        </p:nvCxnSpPr>
        <p:spPr>
          <a:xfrm>
            <a:off x="32529600" y="31116000"/>
            <a:ext cx="11352000" cy="0"/>
          </a:xfrm>
          <a:prstGeom prst="straightConnector1">
            <a:avLst/>
          </a:prstGeom>
          <a:noFill/>
          <a:ln cap="flat" cmpd="sng" w="38100">
            <a:solidFill>
              <a:schemeClr val="dk1"/>
            </a:solidFill>
            <a:prstDash val="solid"/>
            <a:round/>
            <a:headEnd len="med" w="med" type="none"/>
            <a:tailEnd len="med" w="med" type="none"/>
          </a:ln>
        </p:spPr>
      </p:cxnSp>
      <p:sp>
        <p:nvSpPr>
          <p:cNvPr id="207" name="Google Shape;207;p1"/>
          <p:cNvSpPr txBox="1"/>
          <p:nvPr/>
        </p:nvSpPr>
        <p:spPr>
          <a:xfrm>
            <a:off x="33080550" y="31320475"/>
            <a:ext cx="108177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solidFill>
                  <a:srgbClr val="3F3F3F"/>
                </a:solidFill>
              </a:rPr>
              <a:t>Play our game!</a:t>
            </a:r>
            <a:endParaRPr b="1" sz="3200">
              <a:solidFill>
                <a:srgbClr val="3F3F3F"/>
              </a:solidFill>
            </a:endParaRPr>
          </a:p>
          <a:p>
            <a:pPr indent="0" lvl="0" marL="0" rtl="0" algn="l">
              <a:spcBef>
                <a:spcPts val="0"/>
              </a:spcBef>
              <a:spcAft>
                <a:spcPts val="0"/>
              </a:spcAft>
              <a:buNone/>
            </a:pPr>
            <a:r>
              <a:rPr b="1" lang="en-US" sz="3200" u="sng">
                <a:solidFill>
                  <a:srgbClr val="0000FF"/>
                </a:solidFill>
                <a:hlinkClick r:id="rId18">
                  <a:extLst>
                    <a:ext uri="{A12FA001-AC4F-418D-AE19-62706E023703}">
                      <ahyp:hlinkClr val="tx"/>
                    </a:ext>
                  </a:extLst>
                </a:hlinkClick>
              </a:rPr>
              <a:t>https://chaotixgamer.itch.io/interaquatic-assault</a:t>
            </a:r>
            <a:r>
              <a:rPr b="1" lang="en-US" sz="3200">
                <a:solidFill>
                  <a:srgbClr val="0000FF"/>
                </a:solidFill>
              </a:rPr>
              <a:t> </a:t>
            </a:r>
            <a:endParaRPr b="1" sz="3200">
              <a:solidFill>
                <a:srgbClr val="0000FF"/>
              </a:solidFill>
            </a:endParaRPr>
          </a:p>
        </p:txBody>
      </p:sp>
      <p:pic>
        <p:nvPicPr>
          <p:cNvPr id="208" name="Google Shape;208;p1"/>
          <p:cNvPicPr preferRelativeResize="0"/>
          <p:nvPr/>
        </p:nvPicPr>
        <p:blipFill>
          <a:blip r:embed="rId19">
            <a:alphaModFix/>
          </a:blip>
          <a:stretch>
            <a:fillRect/>
          </a:stretch>
        </p:blipFill>
        <p:spPr>
          <a:xfrm>
            <a:off x="11012875" y="7228700"/>
            <a:ext cx="4307700" cy="11368781"/>
          </a:xfrm>
          <a:prstGeom prst="rect">
            <a:avLst/>
          </a:prstGeom>
          <a:noFill/>
          <a:ln>
            <a:noFill/>
          </a:ln>
        </p:spPr>
      </p:pic>
      <p:pic>
        <p:nvPicPr>
          <p:cNvPr id="209" name="Google Shape;209;p1"/>
          <p:cNvPicPr preferRelativeResize="0"/>
          <p:nvPr/>
        </p:nvPicPr>
        <p:blipFill rotWithShape="1">
          <a:blip r:embed="rId20">
            <a:alphaModFix/>
          </a:blip>
          <a:srcRect b="24000" l="34549" r="36429" t="15316"/>
          <a:stretch/>
        </p:blipFill>
        <p:spPr>
          <a:xfrm>
            <a:off x="12731787" y="24387888"/>
            <a:ext cx="1250150" cy="2614200"/>
          </a:xfrm>
          <a:prstGeom prst="rect">
            <a:avLst/>
          </a:prstGeom>
          <a:noFill/>
          <a:ln>
            <a:noFill/>
          </a:ln>
        </p:spPr>
      </p:pic>
      <p:pic>
        <p:nvPicPr>
          <p:cNvPr id="210" name="Google Shape;210;p1"/>
          <p:cNvPicPr preferRelativeResize="0"/>
          <p:nvPr/>
        </p:nvPicPr>
        <p:blipFill rotWithShape="1">
          <a:blip r:embed="rId21">
            <a:alphaModFix/>
          </a:blip>
          <a:srcRect b="36887" l="13152" r="15054" t="30265"/>
          <a:stretch/>
        </p:blipFill>
        <p:spPr>
          <a:xfrm>
            <a:off x="23951550" y="28847975"/>
            <a:ext cx="4066805" cy="1860700"/>
          </a:xfrm>
          <a:prstGeom prst="rect">
            <a:avLst/>
          </a:prstGeom>
          <a:noFill/>
          <a:ln>
            <a:noFill/>
          </a:ln>
        </p:spPr>
      </p:pic>
      <p:pic>
        <p:nvPicPr>
          <p:cNvPr id="211" name="Google Shape;211;p1"/>
          <p:cNvPicPr preferRelativeResize="0"/>
          <p:nvPr/>
        </p:nvPicPr>
        <p:blipFill rotWithShape="1">
          <a:blip r:embed="rId22">
            <a:alphaModFix/>
          </a:blip>
          <a:srcRect b="32549" l="7061" r="6290" t="21175"/>
          <a:stretch/>
        </p:blipFill>
        <p:spPr>
          <a:xfrm>
            <a:off x="15630675" y="28837187"/>
            <a:ext cx="3809700" cy="2034688"/>
          </a:xfrm>
          <a:prstGeom prst="rect">
            <a:avLst/>
          </a:prstGeom>
          <a:noFill/>
          <a:ln>
            <a:noFill/>
          </a:ln>
        </p:spPr>
      </p:pic>
      <p:pic>
        <p:nvPicPr>
          <p:cNvPr id="212" name="Google Shape;212;p1"/>
          <p:cNvPicPr preferRelativeResize="0"/>
          <p:nvPr/>
        </p:nvPicPr>
        <p:blipFill>
          <a:blip r:embed="rId23">
            <a:alphaModFix/>
          </a:blip>
          <a:stretch>
            <a:fillRect/>
          </a:stretch>
        </p:blipFill>
        <p:spPr>
          <a:xfrm>
            <a:off x="20628088" y="24396588"/>
            <a:ext cx="2300700" cy="2300700"/>
          </a:xfrm>
          <a:prstGeom prst="rect">
            <a:avLst/>
          </a:prstGeom>
          <a:noFill/>
          <a:ln>
            <a:noFill/>
          </a:ln>
        </p:spPr>
      </p:pic>
      <p:pic>
        <p:nvPicPr>
          <p:cNvPr id="213" name="Google Shape;213;p1"/>
          <p:cNvPicPr preferRelativeResize="0"/>
          <p:nvPr/>
        </p:nvPicPr>
        <p:blipFill>
          <a:blip r:embed="rId24">
            <a:alphaModFix/>
          </a:blip>
          <a:stretch>
            <a:fillRect/>
          </a:stretch>
        </p:blipFill>
        <p:spPr>
          <a:xfrm>
            <a:off x="28360050" y="24062775"/>
            <a:ext cx="3538730" cy="2830975"/>
          </a:xfrm>
          <a:prstGeom prst="rect">
            <a:avLst/>
          </a:prstGeom>
          <a:noFill/>
          <a:ln>
            <a:noFill/>
          </a:ln>
        </p:spPr>
      </p:pic>
      <p:pic>
        <p:nvPicPr>
          <p:cNvPr id="214" name="Google Shape;214;p1"/>
          <p:cNvPicPr preferRelativeResize="0"/>
          <p:nvPr/>
        </p:nvPicPr>
        <p:blipFill>
          <a:blip r:embed="rId25">
            <a:alphaModFix/>
          </a:blip>
          <a:stretch>
            <a:fillRect/>
          </a:stretch>
        </p:blipFill>
        <p:spPr>
          <a:xfrm>
            <a:off x="16342500" y="24320411"/>
            <a:ext cx="2300700" cy="2300678"/>
          </a:xfrm>
          <a:prstGeom prst="rect">
            <a:avLst/>
          </a:prstGeom>
          <a:noFill/>
          <a:ln>
            <a:noFill/>
          </a:ln>
        </p:spPr>
      </p:pic>
      <p:pic>
        <p:nvPicPr>
          <p:cNvPr id="215" name="Google Shape;215;p1"/>
          <p:cNvPicPr preferRelativeResize="0"/>
          <p:nvPr/>
        </p:nvPicPr>
        <p:blipFill rotWithShape="1">
          <a:blip r:embed="rId26">
            <a:alphaModFix/>
          </a:blip>
          <a:srcRect b="0" l="0" r="90451" t="0"/>
          <a:stretch/>
        </p:blipFill>
        <p:spPr>
          <a:xfrm>
            <a:off x="25064161" y="24205825"/>
            <a:ext cx="1942889" cy="2034700"/>
          </a:xfrm>
          <a:prstGeom prst="rect">
            <a:avLst/>
          </a:prstGeom>
          <a:noFill/>
          <a:ln>
            <a:noFill/>
          </a:ln>
        </p:spPr>
      </p:pic>
      <p:sp>
        <p:nvSpPr>
          <p:cNvPr id="216" name="Google Shape;216;p1"/>
          <p:cNvSpPr txBox="1"/>
          <p:nvPr/>
        </p:nvSpPr>
        <p:spPr>
          <a:xfrm>
            <a:off x="11233925" y="27217625"/>
            <a:ext cx="4148700" cy="100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solidFill>
                  <a:schemeClr val="dk1"/>
                </a:solidFill>
              </a:rPr>
              <a:t>Orion is the main character and is a harpoon fisherman</a:t>
            </a:r>
            <a:r>
              <a:rPr lang="en-US" sz="2500">
                <a:solidFill>
                  <a:srgbClr val="3F3F3F"/>
                </a:solidFill>
              </a:rPr>
              <a:t>.</a:t>
            </a:r>
            <a:endParaRPr sz="2500">
              <a:solidFill>
                <a:srgbClr val="3F3F3F"/>
              </a:solidFill>
            </a:endParaRPr>
          </a:p>
        </p:txBody>
      </p:sp>
      <p:sp>
        <p:nvSpPr>
          <p:cNvPr id="217" name="Google Shape;217;p1"/>
          <p:cNvSpPr txBox="1"/>
          <p:nvPr/>
        </p:nvSpPr>
        <p:spPr>
          <a:xfrm>
            <a:off x="15427325" y="26849850"/>
            <a:ext cx="4307700" cy="136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solidFill>
                  <a:schemeClr val="dk1"/>
                </a:solidFill>
              </a:rPr>
              <a:t>The Pistol Shrimp shoots at a moderate fire rate and damage.</a:t>
            </a:r>
            <a:endParaRPr sz="2500">
              <a:solidFill>
                <a:schemeClr val="dk1"/>
              </a:solidFill>
            </a:endParaRPr>
          </a:p>
          <a:p>
            <a:pPr indent="0" lvl="0" marL="0" rtl="0" algn="l">
              <a:spcBef>
                <a:spcPts val="0"/>
              </a:spcBef>
              <a:spcAft>
                <a:spcPts val="0"/>
              </a:spcAft>
              <a:buNone/>
            </a:pPr>
            <a:r>
              <a:t/>
            </a:r>
            <a:endParaRPr sz="2500">
              <a:solidFill>
                <a:srgbClr val="3F3F3F"/>
              </a:solidFill>
            </a:endParaRPr>
          </a:p>
        </p:txBody>
      </p:sp>
      <p:pic>
        <p:nvPicPr>
          <p:cNvPr id="218" name="Google Shape;218;p1"/>
          <p:cNvPicPr preferRelativeResize="0"/>
          <p:nvPr/>
        </p:nvPicPr>
        <p:blipFill>
          <a:blip r:embed="rId27">
            <a:alphaModFix/>
          </a:blip>
          <a:stretch>
            <a:fillRect/>
          </a:stretch>
        </p:blipFill>
        <p:spPr>
          <a:xfrm>
            <a:off x="27130100" y="7228725"/>
            <a:ext cx="5282200" cy="5505311"/>
          </a:xfrm>
          <a:prstGeom prst="rect">
            <a:avLst/>
          </a:prstGeom>
          <a:noFill/>
          <a:ln>
            <a:noFill/>
          </a:ln>
        </p:spPr>
      </p:pic>
      <p:sp>
        <p:nvSpPr>
          <p:cNvPr id="219" name="Google Shape;219;p1"/>
          <p:cNvSpPr txBox="1"/>
          <p:nvPr/>
        </p:nvSpPr>
        <p:spPr>
          <a:xfrm>
            <a:off x="19730800" y="26849700"/>
            <a:ext cx="4148700" cy="136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solidFill>
                  <a:schemeClr val="dk1"/>
                </a:solidFill>
              </a:rPr>
              <a:t>The Ninja Starfish starts shooting at a high rate of fire but low damage.</a:t>
            </a:r>
            <a:endParaRPr sz="2500">
              <a:solidFill>
                <a:schemeClr val="dk1"/>
              </a:solidFill>
            </a:endParaRPr>
          </a:p>
          <a:p>
            <a:pPr indent="0" lvl="0" marL="0" rtl="0" algn="ctr">
              <a:spcBef>
                <a:spcPts val="0"/>
              </a:spcBef>
              <a:spcAft>
                <a:spcPts val="0"/>
              </a:spcAft>
              <a:buNone/>
            </a:pPr>
            <a:r>
              <a:t/>
            </a:r>
            <a:endParaRPr sz="2500">
              <a:solidFill>
                <a:srgbClr val="3F3F3F"/>
              </a:solidFill>
            </a:endParaRPr>
          </a:p>
        </p:txBody>
      </p:sp>
      <p:sp>
        <p:nvSpPr>
          <p:cNvPr id="220" name="Google Shape;220;p1"/>
          <p:cNvSpPr txBox="1"/>
          <p:nvPr/>
        </p:nvSpPr>
        <p:spPr>
          <a:xfrm>
            <a:off x="23879650" y="26459775"/>
            <a:ext cx="4148700" cy="179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solidFill>
                  <a:schemeClr val="dk1"/>
                </a:solidFill>
              </a:rPr>
              <a:t>T</a:t>
            </a:r>
            <a:r>
              <a:rPr lang="en-US" sz="2500">
                <a:solidFill>
                  <a:schemeClr val="dk1"/>
                </a:solidFill>
              </a:rPr>
              <a:t>he F</a:t>
            </a:r>
            <a:r>
              <a:rPr lang="en-US" sz="2500">
                <a:solidFill>
                  <a:schemeClr val="dk1"/>
                </a:solidFill>
              </a:rPr>
              <a:t>lingray carries a heavy anchor thrown at enemies that enter its short range, doing high damage.</a:t>
            </a:r>
            <a:endParaRPr sz="2500">
              <a:solidFill>
                <a:schemeClr val="dk1"/>
              </a:solidFill>
            </a:endParaRPr>
          </a:p>
        </p:txBody>
      </p:sp>
      <p:sp>
        <p:nvSpPr>
          <p:cNvPr id="221" name="Google Shape;221;p1"/>
          <p:cNvSpPr txBox="1"/>
          <p:nvPr/>
        </p:nvSpPr>
        <p:spPr>
          <a:xfrm>
            <a:off x="28057025" y="26849849"/>
            <a:ext cx="4148700" cy="142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solidFill>
                  <a:schemeClr val="dk1"/>
                </a:solidFill>
              </a:rPr>
              <a:t>The Dragonfish spews flames hitting multiple enemies.</a:t>
            </a:r>
            <a:endParaRPr sz="2500">
              <a:solidFill>
                <a:srgbClr val="3F3F3F"/>
              </a:solidFill>
            </a:endParaRPr>
          </a:p>
        </p:txBody>
      </p:sp>
      <p:sp>
        <p:nvSpPr>
          <p:cNvPr id="222" name="Google Shape;222;p1"/>
          <p:cNvSpPr txBox="1"/>
          <p:nvPr/>
        </p:nvSpPr>
        <p:spPr>
          <a:xfrm>
            <a:off x="15396125" y="31429225"/>
            <a:ext cx="4307700" cy="10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solidFill>
                  <a:schemeClr val="dk1"/>
                </a:solidFill>
              </a:rPr>
              <a:t>The Basic Shark has 15 hp and 3 speed statistics.</a:t>
            </a:r>
            <a:endParaRPr sz="2500">
              <a:solidFill>
                <a:schemeClr val="dk1"/>
              </a:solidFill>
            </a:endParaRPr>
          </a:p>
        </p:txBody>
      </p:sp>
      <p:sp>
        <p:nvSpPr>
          <p:cNvPr id="223" name="Google Shape;223;p1"/>
          <p:cNvSpPr txBox="1"/>
          <p:nvPr/>
        </p:nvSpPr>
        <p:spPr>
          <a:xfrm>
            <a:off x="23997550" y="30245950"/>
            <a:ext cx="3809700" cy="17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640">
              <a:solidFill>
                <a:srgbClr val="3F3F3F"/>
              </a:solidFill>
              <a:latin typeface="Trebuchet MS"/>
              <a:ea typeface="Trebuchet MS"/>
              <a:cs typeface="Trebuchet MS"/>
              <a:sym typeface="Trebuchet MS"/>
            </a:endParaRPr>
          </a:p>
        </p:txBody>
      </p:sp>
      <p:sp>
        <p:nvSpPr>
          <p:cNvPr id="224" name="Google Shape;224;p1"/>
          <p:cNvSpPr txBox="1"/>
          <p:nvPr/>
        </p:nvSpPr>
        <p:spPr>
          <a:xfrm>
            <a:off x="23879650" y="31058075"/>
            <a:ext cx="4193100" cy="144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solidFill>
                  <a:schemeClr val="dk1"/>
                </a:solidFill>
              </a:rPr>
              <a:t>T</a:t>
            </a:r>
            <a:r>
              <a:rPr lang="en-US" sz="2500">
                <a:solidFill>
                  <a:schemeClr val="dk1"/>
                </a:solidFill>
              </a:rPr>
              <a:t>he M</a:t>
            </a:r>
            <a:r>
              <a:rPr lang="en-US" sz="2500">
                <a:solidFill>
                  <a:schemeClr val="dk1"/>
                </a:solidFill>
              </a:rPr>
              <a:t>ako Shark is the quickest and has a speed of 6 and 10 hp statistics.</a:t>
            </a:r>
            <a:endParaRPr sz="25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2005-05-18T01:24:28Z</dcterms:created>
  <dc:creator>Mamun, Prof. Khawaja A.</dc:creator>
</cp:coreProperties>
</file>