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Playfair Display Bold" panose="020B0604020202020204" charset="0"/>
      <p:regular r:id="rId3"/>
    </p:embeddedFont>
    <p:embeddedFont>
      <p:font typeface="Raleway" pitchFamily="2" charset="0"/>
      <p:regular r:id="rId4"/>
    </p:embeddedFont>
    <p:embeddedFont>
      <p:font typeface="Raleway Bol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5400000">
            <a:off x="-850530" y="3123247"/>
            <a:ext cx="8690081" cy="4931621"/>
          </a:xfrm>
          <a:custGeom>
            <a:avLst/>
            <a:gdLst/>
            <a:ahLst/>
            <a:cxnLst/>
            <a:rect l="l" t="t" r="r" b="b"/>
            <a:pathLst>
              <a:path w="8690081" h="4931621">
                <a:moveTo>
                  <a:pt x="0" y="0"/>
                </a:moveTo>
                <a:lnTo>
                  <a:pt x="8690081" y="0"/>
                </a:lnTo>
                <a:lnTo>
                  <a:pt x="8690081" y="4931621"/>
                </a:lnTo>
                <a:lnTo>
                  <a:pt x="0" y="49316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 rot="5400000">
            <a:off x="4798960" y="3123247"/>
            <a:ext cx="8690081" cy="4931621"/>
          </a:xfrm>
          <a:custGeom>
            <a:avLst/>
            <a:gdLst/>
            <a:ahLst/>
            <a:cxnLst/>
            <a:rect l="l" t="t" r="r" b="b"/>
            <a:pathLst>
              <a:path w="8690081" h="4931621">
                <a:moveTo>
                  <a:pt x="0" y="0"/>
                </a:moveTo>
                <a:lnTo>
                  <a:pt x="8690080" y="0"/>
                </a:lnTo>
                <a:lnTo>
                  <a:pt x="8690080" y="4931621"/>
                </a:lnTo>
                <a:lnTo>
                  <a:pt x="0" y="49316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 rot="5400000">
            <a:off x="10448449" y="3123247"/>
            <a:ext cx="8690081" cy="4931621"/>
          </a:xfrm>
          <a:custGeom>
            <a:avLst/>
            <a:gdLst/>
            <a:ahLst/>
            <a:cxnLst/>
            <a:rect l="l" t="t" r="r" b="b"/>
            <a:pathLst>
              <a:path w="8690081" h="4931621">
                <a:moveTo>
                  <a:pt x="0" y="0"/>
                </a:moveTo>
                <a:lnTo>
                  <a:pt x="8690081" y="0"/>
                </a:lnTo>
                <a:lnTo>
                  <a:pt x="8690081" y="4931621"/>
                </a:lnTo>
                <a:lnTo>
                  <a:pt x="0" y="493162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>
            <a:off x="6902042" y="3311"/>
            <a:ext cx="4483917" cy="1240706"/>
          </a:xfrm>
          <a:custGeom>
            <a:avLst/>
            <a:gdLst/>
            <a:ahLst/>
            <a:cxnLst/>
            <a:rect l="l" t="t" r="r" b="b"/>
            <a:pathLst>
              <a:path w="4483917" h="1240706">
                <a:moveTo>
                  <a:pt x="0" y="0"/>
                </a:moveTo>
                <a:lnTo>
                  <a:pt x="4483916" y="0"/>
                </a:lnTo>
                <a:lnTo>
                  <a:pt x="4483916" y="1240706"/>
                </a:lnTo>
                <a:lnTo>
                  <a:pt x="0" y="12407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127055" b="-134344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/>
          <p:nvPr/>
        </p:nvSpPr>
        <p:spPr>
          <a:xfrm>
            <a:off x="615861" y="3311"/>
            <a:ext cx="6062328" cy="1240706"/>
          </a:xfrm>
          <a:custGeom>
            <a:avLst/>
            <a:gdLst/>
            <a:ahLst/>
            <a:cxnLst/>
            <a:rect l="l" t="t" r="r" b="b"/>
            <a:pathLst>
              <a:path w="6062328" h="1240706">
                <a:moveTo>
                  <a:pt x="0" y="0"/>
                </a:moveTo>
                <a:lnTo>
                  <a:pt x="6062329" y="0"/>
                </a:lnTo>
                <a:lnTo>
                  <a:pt x="6062329" y="1240706"/>
                </a:lnTo>
                <a:lnTo>
                  <a:pt x="0" y="1240706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t="-5138" b="-17154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 flipH="1">
            <a:off x="11609810" y="0"/>
            <a:ext cx="6062328" cy="1240706"/>
          </a:xfrm>
          <a:custGeom>
            <a:avLst/>
            <a:gdLst/>
            <a:ahLst/>
            <a:cxnLst/>
            <a:rect l="l" t="t" r="r" b="b"/>
            <a:pathLst>
              <a:path w="6062328" h="1240706">
                <a:moveTo>
                  <a:pt x="6062329" y="0"/>
                </a:moveTo>
                <a:lnTo>
                  <a:pt x="0" y="0"/>
                </a:lnTo>
                <a:lnTo>
                  <a:pt x="0" y="1240706"/>
                </a:lnTo>
                <a:lnTo>
                  <a:pt x="6062329" y="1240706"/>
                </a:lnTo>
                <a:lnTo>
                  <a:pt x="6062329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t="-5138" b="-17154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Freeform 8"/>
          <p:cNvSpPr/>
          <p:nvPr/>
        </p:nvSpPr>
        <p:spPr>
          <a:xfrm>
            <a:off x="13249771" y="2248871"/>
            <a:ext cx="3087437" cy="2324270"/>
          </a:xfrm>
          <a:custGeom>
            <a:avLst/>
            <a:gdLst/>
            <a:ahLst/>
            <a:cxnLst/>
            <a:rect l="l" t="t" r="r" b="b"/>
            <a:pathLst>
              <a:path w="3087437" h="2324270">
                <a:moveTo>
                  <a:pt x="0" y="0"/>
                </a:moveTo>
                <a:lnTo>
                  <a:pt x="3087437" y="0"/>
                </a:lnTo>
                <a:lnTo>
                  <a:pt x="3087437" y="2324270"/>
                </a:lnTo>
                <a:lnTo>
                  <a:pt x="0" y="232427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-11090" r="-10196" b="-9868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9" name="Freeform 9"/>
          <p:cNvSpPr/>
          <p:nvPr/>
        </p:nvSpPr>
        <p:spPr>
          <a:xfrm>
            <a:off x="13249771" y="4573141"/>
            <a:ext cx="3100260" cy="2451167"/>
          </a:xfrm>
          <a:custGeom>
            <a:avLst/>
            <a:gdLst/>
            <a:ahLst/>
            <a:cxnLst/>
            <a:rect l="l" t="t" r="r" b="b"/>
            <a:pathLst>
              <a:path w="3100260" h="2451167">
                <a:moveTo>
                  <a:pt x="0" y="0"/>
                </a:moveTo>
                <a:lnTo>
                  <a:pt x="3100260" y="0"/>
                </a:lnTo>
                <a:lnTo>
                  <a:pt x="3100260" y="2451166"/>
                </a:lnTo>
                <a:lnTo>
                  <a:pt x="0" y="245116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-14220" r="-13987" b="-418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/>
          <p:nvPr/>
        </p:nvSpPr>
        <p:spPr>
          <a:xfrm>
            <a:off x="13109481" y="7024307"/>
            <a:ext cx="3380840" cy="2573489"/>
          </a:xfrm>
          <a:custGeom>
            <a:avLst/>
            <a:gdLst/>
            <a:ahLst/>
            <a:cxnLst/>
            <a:rect l="l" t="t" r="r" b="b"/>
            <a:pathLst>
              <a:path w="3380840" h="2573489">
                <a:moveTo>
                  <a:pt x="0" y="0"/>
                </a:moveTo>
                <a:lnTo>
                  <a:pt x="3380840" y="0"/>
                </a:lnTo>
                <a:lnTo>
                  <a:pt x="3380840" y="2573490"/>
                </a:lnTo>
                <a:lnTo>
                  <a:pt x="0" y="2573490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-13398" r="-14847" b="-493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1" name="TextBox 11"/>
          <p:cNvSpPr txBox="1"/>
          <p:nvPr/>
        </p:nvSpPr>
        <p:spPr>
          <a:xfrm>
            <a:off x="1498421" y="1547428"/>
            <a:ext cx="399218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u="sng">
                <a:solidFill>
                  <a:srgbClr val="000000"/>
                </a:solidFill>
                <a:latin typeface="Playfair Display Bold"/>
              </a:rPr>
              <a:t>Introduction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147910" y="1547428"/>
            <a:ext cx="399218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u="sng">
                <a:solidFill>
                  <a:srgbClr val="000000"/>
                </a:solidFill>
                <a:latin typeface="Playfair Display Bold"/>
              </a:rPr>
              <a:t>Methodology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800435" y="1547428"/>
            <a:ext cx="3992180" cy="5143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 u="sng">
                <a:solidFill>
                  <a:srgbClr val="000000"/>
                </a:solidFill>
                <a:latin typeface="Playfair Display Bold"/>
              </a:rPr>
              <a:t>Findings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7102418" y="2376103"/>
            <a:ext cx="2041582" cy="2956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 dirty="0">
                <a:solidFill>
                  <a:srgbClr val="000000"/>
                </a:solidFill>
                <a:latin typeface="Raleway Bold"/>
              </a:rPr>
              <a:t>Data Collection: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102418" y="2843572"/>
            <a:ext cx="2769011" cy="22244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2"/>
              </a:lnSpc>
            </a:pPr>
            <a:r>
              <a:rPr lang="en-US" sz="1801">
                <a:solidFill>
                  <a:srgbClr val="000000"/>
                </a:solidFill>
                <a:latin typeface="Raleway"/>
              </a:rPr>
              <a:t>I interviewed student-athletes at Sacred Heart University to get data on how many hours were dedicated to their sport per week and their “free time.”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7102418" y="5227898"/>
            <a:ext cx="2422525" cy="3162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Raleway Bold"/>
              </a:rPr>
              <a:t>Interview Information: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7102418" y="5858453"/>
            <a:ext cx="3093747" cy="34594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89022" lvl="1" indent="-194511">
              <a:lnSpc>
                <a:spcPts val="2522"/>
              </a:lnSpc>
              <a:buFont typeface="Arial"/>
              <a:buChar char="•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Class Schedule</a:t>
            </a:r>
          </a:p>
          <a:p>
            <a:pPr marL="389022" lvl="1" indent="-194511">
              <a:lnSpc>
                <a:spcPts val="2522"/>
              </a:lnSpc>
              <a:buFont typeface="Arial"/>
              <a:buChar char="•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Time spent on: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Sport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Eating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Personal Care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Sleeping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Homework/Studying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Job/Internship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Extra Curriculars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Rehab/AT/Therapy</a:t>
            </a:r>
          </a:p>
          <a:p>
            <a:pPr marL="778043" lvl="2" indent="-259348">
              <a:lnSpc>
                <a:spcPts val="2522"/>
              </a:lnSpc>
              <a:buFont typeface="Arial"/>
              <a:buChar char="⚬"/>
            </a:pPr>
            <a:r>
              <a:rPr lang="en-US" sz="1801">
                <a:solidFill>
                  <a:srgbClr val="000000"/>
                </a:solidFill>
                <a:latin typeface="Raleway"/>
              </a:rPr>
              <a:t>Commuting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498421" y="2376103"/>
            <a:ext cx="3992180" cy="78600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Raleway Bold"/>
              </a:rPr>
              <a:t>Purpose: </a:t>
            </a:r>
          </a:p>
          <a:p>
            <a:pPr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Raleway Bold"/>
            </a:endParaRPr>
          </a:p>
          <a:p>
            <a:pPr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Raleway"/>
              </a:rPr>
              <a:t>The purpose of this project is to raise attention to the NCAA Hour Rule for athletes which is overlooked and abused.</a:t>
            </a:r>
          </a:p>
          <a:p>
            <a:pPr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Raleway"/>
            </a:endParaRPr>
          </a:p>
          <a:p>
            <a:pPr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Raleway Bold"/>
              </a:rPr>
              <a:t>Problem:</a:t>
            </a:r>
          </a:p>
          <a:p>
            <a:pPr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Raleway Bold"/>
            </a:endParaRPr>
          </a:p>
          <a:p>
            <a:pPr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Raleway"/>
              </a:rPr>
              <a:t>With so many hours spent on practice and team commitments, players have little time left for school, internships, health, or extracurriculars.</a:t>
            </a:r>
          </a:p>
          <a:p>
            <a:pPr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Raleway"/>
            </a:endParaRPr>
          </a:p>
          <a:p>
            <a:pPr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Raleway Bold"/>
              </a:rPr>
              <a:t>Solution:</a:t>
            </a:r>
          </a:p>
          <a:p>
            <a:pPr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Raleway Bold"/>
            </a:endParaRPr>
          </a:p>
          <a:p>
            <a:pPr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Raleway"/>
              </a:rPr>
              <a:t>Our goal is to gather information from players about their weekly schedules to show the NCAA how the hour rule is getting overlooked and needs change.</a:t>
            </a:r>
          </a:p>
          <a:p>
            <a:pPr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Raleway"/>
            </a:endParaRPr>
          </a:p>
          <a:p>
            <a:pPr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Raleway"/>
            </a:endParaRPr>
          </a:p>
          <a:p>
            <a:pPr>
              <a:lnSpc>
                <a:spcPts val="2520"/>
              </a:lnSpc>
              <a:spcBef>
                <a:spcPct val="0"/>
              </a:spcBef>
            </a:pPr>
            <a:endParaRPr lang="en-US" sz="1800">
              <a:solidFill>
                <a:srgbClr val="000000"/>
              </a:solidFill>
              <a:latin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Raleway Bold</vt:lpstr>
      <vt:lpstr>Arial</vt:lpstr>
      <vt:lpstr>Calibri</vt:lpstr>
      <vt:lpstr>Raleway</vt:lpstr>
      <vt:lpstr>Playfair Display 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</dc:title>
  <cp:lastModifiedBy>Julia Helm</cp:lastModifiedBy>
  <cp:revision>2</cp:revision>
  <dcterms:created xsi:type="dcterms:W3CDTF">2006-08-16T00:00:00Z</dcterms:created>
  <dcterms:modified xsi:type="dcterms:W3CDTF">2024-04-19T17:58:22Z</dcterms:modified>
  <dc:identifier>DAGB2_oUcRU</dc:identifier>
</cp:coreProperties>
</file>